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2"/>
  </p:handoutMasterIdLst>
  <p:sldIdLst>
    <p:sldId id="257" r:id="rId3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5" userDrawn="1">
          <p15:clr>
            <a:srgbClr val="A4A3A4"/>
          </p15:clr>
        </p15:guide>
        <p15:guide id="2" pos="38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00"/>
    <a:srgbClr val="CC3300"/>
    <a:srgbClr val="B2B2B2"/>
    <a:srgbClr val="202020"/>
    <a:srgbClr val="323232"/>
    <a:srgbClr val="CC0000"/>
    <a:srgbClr val="FF33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132" y="1200"/>
      </p:cViewPr>
      <p:guideLst>
        <p:guide orient="horz" pos="2165"/>
        <p:guide pos="3892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wdp>
</file>

<file path=ppt/media/image28.png>
</file>

<file path=ppt/media/image29.jpeg>
</file>

<file path=ppt/media/image30.jpeg>
</file>

<file path=ppt/media/image31.jpeg>
</file>

<file path=ppt/media/image32.png>
</file>

<file path=ppt/media/image4.png>
</file>

<file path=ppt/media/image5.wdp>
</file>

<file path=ppt/media/image6.png>
</file>

<file path=ppt/media/image7.wdp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A52ABA-4379-48A4-87BD-6DF75108AB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E:\PPT制作文档\小图标PNG\111.jpg11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sp>
        <p:nvSpPr>
          <p:cNvPr id="7" name="圆角矩形 6"/>
          <p:cNvSpPr/>
          <p:nvPr userDrawn="1"/>
        </p:nvSpPr>
        <p:spPr>
          <a:xfrm>
            <a:off x="427355" y="347345"/>
            <a:ext cx="11336020" cy="6181090"/>
          </a:xfrm>
          <a:prstGeom prst="roundRect">
            <a:avLst>
              <a:gd name="adj" fmla="val 6538"/>
            </a:avLst>
          </a:prstGeom>
          <a:noFill/>
          <a:ln w="33655" cmpd="sng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334645" y="3698240"/>
            <a:ext cx="232410" cy="2624455"/>
          </a:xfrm>
          <a:prstGeom prst="rect">
            <a:avLst/>
          </a:prstGeom>
          <a:blipFill rotWithShape="1">
            <a:blip r:embed="rId2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E:\PPT制作文档\小图标PNG\111.jpg11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sp>
        <p:nvSpPr>
          <p:cNvPr id="7" name="圆角矩形 6"/>
          <p:cNvSpPr/>
          <p:nvPr userDrawn="1"/>
        </p:nvSpPr>
        <p:spPr>
          <a:xfrm>
            <a:off x="427355" y="347345"/>
            <a:ext cx="11336020" cy="6181090"/>
          </a:xfrm>
          <a:prstGeom prst="roundRect">
            <a:avLst>
              <a:gd name="adj" fmla="val 6538"/>
            </a:avLst>
          </a:prstGeom>
          <a:noFill/>
          <a:ln w="33655" cmpd="sng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楷体" panose="020106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楷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楷体" panose="020106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楷体" panose="02010609060101010101" pitchFamily="49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楷体" panose="02010609060101010101" pitchFamily="49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楷体" panose="02010609060101010101" pitchFamily="49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楷体" panose="02010609060101010101" pitchFamily="49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楷体" panose="02010609060101010101" pitchFamily="49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楷体" panose="020106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microsoft.com/office/2007/relationships/hdphoto" Target="../media/image7.wdp"/><Relationship Id="rId5" Type="http://schemas.openxmlformats.org/officeDocument/2006/relationships/image" Target="../media/image6.png"/><Relationship Id="rId4" Type="http://schemas.microsoft.com/office/2007/relationships/hdphoto" Target="../media/image5.wdp"/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3.png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jpeg"/><Relationship Id="rId3" Type="http://schemas.openxmlformats.org/officeDocument/2006/relationships/image" Target="../media/image28.png"/><Relationship Id="rId2" Type="http://schemas.microsoft.com/office/2007/relationships/hdphoto" Target="../media/image27.wdp"/><Relationship Id="rId1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2.png"/><Relationship Id="rId1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9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5a1f6085364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0805" y="2480310"/>
            <a:ext cx="12444730" cy="438023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2"/>
          <a:srcRect l="16465" t="17253" r="19769" b="17288"/>
          <a:stretch>
            <a:fillRect/>
          </a:stretch>
        </p:blipFill>
        <p:spPr>
          <a:xfrm>
            <a:off x="6224221" y="-1926084"/>
            <a:ext cx="1499286" cy="1458097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6465" t="17253" r="19769" b="17288"/>
          <a:stretch>
            <a:fillRect/>
          </a:stretch>
        </p:blipFill>
        <p:spPr>
          <a:xfrm>
            <a:off x="8779465" y="-1926084"/>
            <a:ext cx="1499286" cy="1458097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06762" y="3675881"/>
            <a:ext cx="457859" cy="3617346"/>
            <a:chOff x="2117928" y="2413066"/>
            <a:chExt cx="457859" cy="3617346"/>
          </a:xfrm>
        </p:grpSpPr>
        <p:grpSp>
          <p:nvGrpSpPr>
            <p:cNvPr id="35" name="组合 34"/>
            <p:cNvGrpSpPr/>
            <p:nvPr/>
          </p:nvGrpSpPr>
          <p:grpSpPr>
            <a:xfrm>
              <a:off x="2117928" y="2413066"/>
              <a:ext cx="430887" cy="1533169"/>
              <a:chOff x="2700755" y="1514764"/>
              <a:chExt cx="537983" cy="1914236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756242" y="1514764"/>
                <a:ext cx="470756" cy="1914236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bg1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807775" y="1574510"/>
                <a:ext cx="367689" cy="177829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bg1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2700755" y="1674403"/>
                <a:ext cx="537983" cy="1652378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zh-CN" altLang="en-US" sz="1600" dirty="0">
                    <a:solidFill>
                      <a:schemeClr val="bg1"/>
                    </a:solidFill>
                    <a:ea typeface="楷体" panose="02010609060101010101" pitchFamily="49" charset="-122"/>
                    <a:cs typeface="楷体" panose="02010609060101010101" pitchFamily="49" charset="-122"/>
                    <a:sym typeface="+mn-lt"/>
                  </a:rPr>
                  <a:t>中国传统文化</a:t>
                </a:r>
                <a:endParaRPr lang="zh-CN" altLang="en-US" sz="1600" dirty="0">
                  <a:solidFill>
                    <a:schemeClr val="bg1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2144900" y="3984630"/>
              <a:ext cx="430887" cy="204578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国</a:t>
              </a:r>
              <a:r>
                <a:rPr lang="en-US" altLang="zh-CN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/</a:t>
              </a:r>
              <a:r>
                <a:rPr lang="zh-CN" altLang="en-US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学</a:t>
              </a:r>
              <a:r>
                <a:rPr lang="en-US" altLang="zh-CN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/</a:t>
              </a:r>
              <a:r>
                <a:rPr lang="zh-CN" altLang="en-US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教</a:t>
              </a:r>
              <a:r>
                <a:rPr lang="en-US" altLang="zh-CN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/</a:t>
              </a:r>
              <a:r>
                <a:rPr lang="zh-CN" altLang="en-US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育</a:t>
              </a:r>
              <a:r>
                <a:rPr lang="en-US" altLang="zh-CN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/</a:t>
              </a:r>
              <a:endParaRPr lang="zh-CN" altLang="en-US" sz="16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720" y="342900"/>
            <a:ext cx="5434330" cy="532574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730" y="3085465"/>
            <a:ext cx="1604010" cy="158178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4830445" y="1802765"/>
            <a:ext cx="2699385" cy="953134"/>
          </a:xfrm>
          <a:prstGeom prst="roundRect">
            <a:avLst>
              <a:gd name="adj" fmla="val 0"/>
            </a:avLst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华康海报体W12(P)" panose="040B0C00000000000000" charset="-122"/>
                <a:ea typeface="华康海报体W12(P)" panose="040B0C00000000000000" charset="-122"/>
                <a:cs typeface="楷体" panose="02010609060101010101" pitchFamily="49" charset="-122"/>
                <a:sym typeface="+mn-lt"/>
              </a:rPr>
              <a:t>GUO     </a:t>
            </a:r>
            <a:endParaRPr lang="en-US" altLang="zh-CN" sz="2800" dirty="0">
              <a:solidFill>
                <a:schemeClr val="accent2">
                  <a:lumMod val="50000"/>
                </a:schemeClr>
              </a:solidFill>
              <a:latin typeface="华康海报体W12(P)" panose="040B0C00000000000000" charset="-122"/>
              <a:ea typeface="华康海报体W12(P)" panose="040B0C00000000000000" charset="-122"/>
              <a:cs typeface="楷体" panose="02010609060101010101" pitchFamily="49" charset="-122"/>
              <a:sym typeface="+mn-lt"/>
            </a:endParaRPr>
          </a:p>
          <a:p>
            <a:pPr algn="ctr"/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华康海报体W12(P)" panose="040B0C00000000000000" charset="-122"/>
                <a:ea typeface="华康海报体W12(P)" panose="040B0C00000000000000" charset="-122"/>
                <a:cs typeface="楷体" panose="02010609060101010101" pitchFamily="49" charset="-122"/>
                <a:sym typeface="+mn-lt"/>
              </a:rPr>
              <a:t>         FENG</a:t>
            </a:r>
            <a:endParaRPr lang="en-US" altLang="zh-CN" sz="2800" dirty="0">
              <a:solidFill>
                <a:schemeClr val="accent2">
                  <a:lumMod val="50000"/>
                </a:schemeClr>
              </a:solidFill>
              <a:latin typeface="华康海报体W12(P)" panose="040B0C00000000000000" charset="-122"/>
              <a:ea typeface="华康海报体W12(P)" panose="040B0C00000000000000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45" name="TextBox 16"/>
          <p:cNvSpPr txBox="1"/>
          <p:nvPr/>
        </p:nvSpPr>
        <p:spPr>
          <a:xfrm>
            <a:off x="5292725" y="3390900"/>
            <a:ext cx="566420" cy="1569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2">
                    <a:lumMod val="50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中国文化</a:t>
            </a:r>
            <a:endParaRPr lang="zh-CN" altLang="en-US" sz="2400" b="1" dirty="0">
              <a:solidFill>
                <a:schemeClr val="accent2">
                  <a:lumMod val="50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46" name="TextBox 18"/>
          <p:cNvSpPr txBox="1"/>
          <p:nvPr/>
        </p:nvSpPr>
        <p:spPr>
          <a:xfrm rot="5400000">
            <a:off x="4545965" y="4482465"/>
            <a:ext cx="144081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CHINA</a:t>
            </a:r>
            <a:endParaRPr lang="zh-CN" altLang="en-US" sz="2000" dirty="0">
              <a:solidFill>
                <a:schemeClr val="accent2">
                  <a:lumMod val="50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889375" y="1428750"/>
            <a:ext cx="2857500" cy="3432810"/>
            <a:chOff x="6083" y="2446"/>
            <a:chExt cx="4500" cy="5406"/>
          </a:xfrm>
        </p:grpSpPr>
        <p:sp>
          <p:nvSpPr>
            <p:cNvPr id="9" name="矩形 8"/>
            <p:cNvSpPr/>
            <p:nvPr/>
          </p:nvSpPr>
          <p:spPr>
            <a:xfrm>
              <a:off x="6083" y="2446"/>
              <a:ext cx="1854" cy="3779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p>
              <a:r>
                <a:rPr lang="zh-CN" altLang="en-US" sz="15000" dirty="0">
                  <a:solidFill>
                    <a:srgbClr val="990000"/>
                  </a:solidFill>
                  <a:latin typeface="汉仪尚巍手书W" panose="00020600040101010101" charset="-122"/>
                  <a:ea typeface="汉仪尚巍手书W" panose="00020600040101010101" charset="-122"/>
                </a:rPr>
                <a:t>国</a:t>
              </a:r>
              <a:endParaRPr lang="zh-CN" altLang="en-US" sz="15000" dirty="0">
                <a:solidFill>
                  <a:srgbClr val="990000"/>
                </a:solidFill>
                <a:latin typeface="汉仪尚巍手书W" panose="00020600040101010101" charset="-122"/>
                <a:ea typeface="汉仪尚巍手书W" panose="00020600040101010101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8729" y="4074"/>
              <a:ext cx="1854" cy="3779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p>
              <a:r>
                <a:rPr lang="zh-CN" altLang="en-US" sz="15000" dirty="0">
                  <a:solidFill>
                    <a:srgbClr val="990000"/>
                  </a:solidFill>
                  <a:latin typeface="汉仪尚巍手书W" panose="00020600040101010101" charset="-122"/>
                  <a:ea typeface="汉仪尚巍手书W" panose="00020600040101010101" charset="-122"/>
                </a:rPr>
                <a:t>风</a:t>
              </a:r>
              <a:endParaRPr lang="zh-CN" altLang="en-US" sz="15000" dirty="0">
                <a:solidFill>
                  <a:srgbClr val="990000"/>
                </a:solidFill>
                <a:latin typeface="汉仪尚巍手书W" panose="00020600040101010101" charset="-122"/>
                <a:ea typeface="汉仪尚巍手书W" panose="0002060004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903" y="1032256"/>
            <a:ext cx="8207411" cy="3833658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583"/>
          <a:stretch>
            <a:fillRect/>
          </a:stretch>
        </p:blipFill>
        <p:spPr>
          <a:xfrm>
            <a:off x="0" y="-81378"/>
            <a:ext cx="2186880" cy="4536504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8738842" y="2277821"/>
            <a:ext cx="800219" cy="111825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文化</a:t>
            </a:r>
            <a:endParaRPr lang="zh-CN" altLang="en-US" sz="4000" dirty="0">
              <a:solidFill>
                <a:schemeClr val="tx1">
                  <a:lumMod val="85000"/>
                  <a:lumOff val="15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192282" y="2277821"/>
            <a:ext cx="800219" cy="111825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传承</a:t>
            </a:r>
            <a:endParaRPr lang="zh-CN" altLang="en-US" sz="4000" dirty="0">
              <a:solidFill>
                <a:schemeClr val="tx1">
                  <a:lumMod val="85000"/>
                  <a:lumOff val="15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212680" y="2189529"/>
            <a:ext cx="1260056" cy="1263306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20" name="Text Box 16"/>
          <p:cNvSpPr txBox="1">
            <a:spLocks noChangeArrowheads="1"/>
          </p:cNvSpPr>
          <p:nvPr/>
        </p:nvSpPr>
        <p:spPr bwMode="auto">
          <a:xfrm>
            <a:off x="3285832" y="2038399"/>
            <a:ext cx="4770537" cy="1751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200000"/>
              </a:lnSpc>
            </a:pPr>
            <a:r>
              <a:rPr lang="zh-CN" altLang="en-US" sz="1000" dirty="0">
                <a:solidFill>
                  <a:srgbClr val="000000"/>
                </a:solidFill>
                <a:latin typeface="+mn-lt"/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请插入您的文本内容，请插入您的文本内容，请插入您的文本内容请插入您的文本内容，请插入您的文本内容，请插入您的文本内容请插入您的文本内容，请插入您的文本内容，请插入您的文本内容请插入您的文本内容，请插入您的文本内容，请插入您的文本内容请插入您的文本内容，请插入您的文本内容，请插入您的文本内容请插入您的文本内容，请插入您的文本内容，请插入您的文本内容</a:t>
            </a:r>
            <a:endParaRPr lang="zh-CN" altLang="en-US" sz="1000" dirty="0">
              <a:solidFill>
                <a:srgbClr val="000000"/>
              </a:solidFill>
              <a:latin typeface="+mn-lt"/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  <a:p>
            <a:pPr eaLnBrk="1" hangingPunct="1">
              <a:lnSpc>
                <a:spcPct val="200000"/>
              </a:lnSpc>
            </a:pPr>
            <a:endParaRPr lang="zh-CN" altLang="en-US" sz="900" dirty="0">
              <a:solidFill>
                <a:schemeClr val="bg1">
                  <a:lumMod val="50000"/>
                </a:schemeClr>
              </a:solidFill>
              <a:latin typeface="+mn-lt"/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21" name="矩形 55"/>
          <p:cNvSpPr/>
          <p:nvPr/>
        </p:nvSpPr>
        <p:spPr>
          <a:xfrm>
            <a:off x="3400913" y="4775419"/>
            <a:ext cx="5804024" cy="124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kern="0" dirty="0">
                <a:solidFill>
                  <a:srgbClr val="000000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  <a:r>
              <a:rPr lang="zh-CN" altLang="en-US" sz="1100" dirty="0">
                <a:solidFill>
                  <a:srgbClr val="000000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  <a:endParaRPr lang="zh-CN" altLang="en-US" sz="1100" dirty="0">
              <a:solidFill>
                <a:srgbClr val="000000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  <a:p>
            <a:pPr algn="ctr">
              <a:lnSpc>
                <a:spcPct val="150000"/>
              </a:lnSpc>
            </a:pPr>
            <a:endParaRPr lang="zh-CN" altLang="en-US" sz="700" kern="0" dirty="0">
              <a:solidFill>
                <a:schemeClr val="tx1">
                  <a:lumMod val="50000"/>
                  <a:lumOff val="50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135914" y="144510"/>
            <a:ext cx="798195" cy="773877"/>
            <a:chOff x="11231164" y="144510"/>
            <a:chExt cx="798195" cy="773877"/>
          </a:xfrm>
        </p:grpSpPr>
        <p:sp>
          <p:nvSpPr>
            <p:cNvPr id="3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1231164" y="144510"/>
              <a:ext cx="798195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贰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 bldLvl="0" animBg="1"/>
      <p:bldP spid="20" grpId="0"/>
      <p:bldP spid="21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a1f6085364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0805" y="2480310"/>
            <a:ext cx="12444730" cy="4380230"/>
          </a:xfrm>
          <a:prstGeom prst="rect">
            <a:avLst/>
          </a:prstGeom>
        </p:spPr>
      </p:pic>
      <p:sp>
        <p:nvSpPr>
          <p:cNvPr id="4" name="ïšḷíḑè"/>
          <p:cNvSpPr txBox="1"/>
          <p:nvPr/>
        </p:nvSpPr>
        <p:spPr>
          <a:xfrm>
            <a:off x="3007625" y="4349311"/>
            <a:ext cx="6324433" cy="840336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rmAutofit/>
          </a:bodyPr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此处添加副标题或说明文字</a:t>
            </a:r>
            <a:endParaRPr lang="zh-CN" altLang="en-US" sz="2400" dirty="0">
              <a:solidFill>
                <a:schemeClr val="tx1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5" name="流程图: 联系 14"/>
          <p:cNvSpPr/>
          <p:nvPr/>
        </p:nvSpPr>
        <p:spPr>
          <a:xfrm>
            <a:off x="7071151" y="2107431"/>
            <a:ext cx="232158" cy="232230"/>
          </a:xfrm>
          <a:prstGeom prst="flowChartConnector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p>
            <a:pPr algn="ctr"/>
            <a:endParaRPr lang="zh-CN" altLang="en-US" sz="24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747674" y="1732819"/>
            <a:ext cx="844337" cy="844337"/>
            <a:chOff x="5544108" y="2340814"/>
            <a:chExt cx="633448" cy="633448"/>
          </a:xfrm>
        </p:grpSpPr>
        <p:sp>
          <p:nvSpPr>
            <p:cNvPr id="7" name="椭圆 6"/>
            <p:cNvSpPr/>
            <p:nvPr/>
          </p:nvSpPr>
          <p:spPr>
            <a:xfrm>
              <a:off x="5576663" y="2373369"/>
              <a:ext cx="568339" cy="568339"/>
            </a:xfrm>
            <a:prstGeom prst="ellipse">
              <a:avLst/>
            </a:prstGeom>
            <a:solidFill>
              <a:srgbClr val="99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32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叁</a:t>
              </a:r>
              <a:endParaRPr lang="zh-CN" altLang="en-US" sz="32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8" name="椭圆 7"/>
            <p:cNvSpPr>
              <a:spLocks noChangeAspect="1"/>
            </p:cNvSpPr>
            <p:nvPr/>
          </p:nvSpPr>
          <p:spPr>
            <a:xfrm>
              <a:off x="5544108" y="2340814"/>
              <a:ext cx="633448" cy="633448"/>
            </a:xfrm>
            <a:prstGeom prst="ellipse">
              <a:avLst/>
            </a:prstGeom>
            <a:noFill/>
            <a:ln w="3175">
              <a:solidFill>
                <a:srgbClr val="99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200" dirty="0">
                <a:noFill/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9" name="流程图: 联系 14"/>
          <p:cNvSpPr/>
          <p:nvPr/>
        </p:nvSpPr>
        <p:spPr>
          <a:xfrm>
            <a:off x="5036376" y="2107431"/>
            <a:ext cx="232158" cy="232230"/>
          </a:xfrm>
          <a:prstGeom prst="flowChartConnector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p>
            <a:pPr algn="ctr"/>
            <a:endParaRPr lang="zh-CN" altLang="en-US" sz="24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0" name="íśļiḍè"/>
          <p:cNvSpPr txBox="1"/>
          <p:nvPr/>
        </p:nvSpPr>
        <p:spPr>
          <a:xfrm>
            <a:off x="1896917" y="3058501"/>
            <a:ext cx="8398165" cy="129081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 fontScale="72500"/>
          </a:bodyPr>
          <a:p>
            <a:pPr algn="ctr"/>
            <a:r>
              <a:rPr lang="zh-CN" altLang="en-US" sz="9600" b="1" dirty="0">
                <a:solidFill>
                  <a:srgbClr val="990000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点击添加标题</a:t>
            </a:r>
            <a:endParaRPr lang="zh-CN" altLang="en-US" sz="9600" b="1" dirty="0">
              <a:solidFill>
                <a:srgbClr val="990000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ldLvl="0" animBg="1"/>
      <p:bldP spid="9" grpId="0" bldLvl="0" animBg="1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08"/>
          <a:stretch>
            <a:fillRect/>
          </a:stretch>
        </p:blipFill>
        <p:spPr>
          <a:xfrm>
            <a:off x="-777240" y="1142937"/>
            <a:ext cx="7175500" cy="4571428"/>
          </a:xfrm>
          <a:prstGeom prst="rect">
            <a:avLst/>
          </a:prstGeom>
        </p:spPr>
      </p:pic>
      <p:sp>
        <p:nvSpPr>
          <p:cNvPr id="2" name="六边形 1"/>
          <p:cNvSpPr/>
          <p:nvPr/>
        </p:nvSpPr>
        <p:spPr>
          <a:xfrm>
            <a:off x="5132580" y="1445357"/>
            <a:ext cx="648902" cy="559398"/>
          </a:xfrm>
          <a:prstGeom prst="hexagon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一</a:t>
            </a:r>
            <a:endParaRPr lang="zh-CN" altLang="en-US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25" name="文本框 24"/>
          <p:cNvSpPr txBox="1">
            <a:spLocks noChangeArrowheads="1"/>
          </p:cNvSpPr>
          <p:nvPr/>
        </p:nvSpPr>
        <p:spPr bwMode="auto">
          <a:xfrm>
            <a:off x="5964821" y="1445357"/>
            <a:ext cx="238291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26" name="矩形 25"/>
          <p:cNvSpPr>
            <a:spLocks noChangeArrowheads="1"/>
          </p:cNvSpPr>
          <p:nvPr/>
        </p:nvSpPr>
        <p:spPr bwMode="auto">
          <a:xfrm>
            <a:off x="5964820" y="1860659"/>
            <a:ext cx="4939409" cy="6451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27" name="六边形 26"/>
          <p:cNvSpPr/>
          <p:nvPr/>
        </p:nvSpPr>
        <p:spPr>
          <a:xfrm>
            <a:off x="5132580" y="2950972"/>
            <a:ext cx="648902" cy="559398"/>
          </a:xfrm>
          <a:prstGeom prst="hexagon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二</a:t>
            </a:r>
            <a:endParaRPr lang="zh-CN" altLang="en-US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28" name="文本框 27"/>
          <p:cNvSpPr txBox="1">
            <a:spLocks noChangeArrowheads="1"/>
          </p:cNvSpPr>
          <p:nvPr/>
        </p:nvSpPr>
        <p:spPr bwMode="auto">
          <a:xfrm>
            <a:off x="5964821" y="2950972"/>
            <a:ext cx="238291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5964820" y="3366274"/>
            <a:ext cx="4939409" cy="6451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0" name="六边形 29"/>
          <p:cNvSpPr/>
          <p:nvPr/>
        </p:nvSpPr>
        <p:spPr>
          <a:xfrm>
            <a:off x="5132580" y="4655617"/>
            <a:ext cx="648902" cy="559398"/>
          </a:xfrm>
          <a:prstGeom prst="hexagon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三</a:t>
            </a:r>
            <a:endParaRPr lang="zh-CN" altLang="en-US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1" name="文本框 30"/>
          <p:cNvSpPr txBox="1">
            <a:spLocks noChangeArrowheads="1"/>
          </p:cNvSpPr>
          <p:nvPr/>
        </p:nvSpPr>
        <p:spPr bwMode="auto">
          <a:xfrm>
            <a:off x="5964821" y="4655617"/>
            <a:ext cx="238291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2" name="矩形 31"/>
          <p:cNvSpPr>
            <a:spLocks noChangeArrowheads="1"/>
          </p:cNvSpPr>
          <p:nvPr/>
        </p:nvSpPr>
        <p:spPr bwMode="auto">
          <a:xfrm>
            <a:off x="5964820" y="5070919"/>
            <a:ext cx="4939409" cy="6451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1135914" y="144510"/>
            <a:ext cx="798195" cy="773877"/>
            <a:chOff x="11231164" y="144510"/>
            <a:chExt cx="798195" cy="773877"/>
          </a:xfrm>
        </p:grpSpPr>
        <p:sp>
          <p:nvSpPr>
            <p:cNvPr id="9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1231164" y="144510"/>
              <a:ext cx="798195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叁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5" grpId="0"/>
      <p:bldP spid="26" grpId="0"/>
      <p:bldP spid="27" grpId="0" bldLvl="0" animBg="1"/>
      <p:bldP spid="28" grpId="0"/>
      <p:bldP spid="29" grpId="0"/>
      <p:bldP spid="30" grpId="0" bldLvl="0" animBg="1"/>
      <p:bldP spid="31" grpId="0"/>
      <p:bldP spid="32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915336" y="2966380"/>
            <a:ext cx="3422994" cy="291137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点击输入本栏的具体文字，简明扼要的说明分项内容，此为概念图解，请根据您的具体内容酌情修点击输入本栏的具体文字，简明扼要的说明分项内容，此为概念图解，请根据您的具体内容酌情修</a:t>
            </a:r>
            <a:endParaRPr lang="zh-CN" altLang="en-US" sz="1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7" name="六边形 16"/>
          <p:cNvSpPr/>
          <p:nvPr/>
        </p:nvSpPr>
        <p:spPr>
          <a:xfrm>
            <a:off x="9285181" y="3108620"/>
            <a:ext cx="648902" cy="559398"/>
          </a:xfrm>
          <a:prstGeom prst="hexagon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一</a:t>
            </a:r>
            <a:endParaRPr lang="zh-CN" altLang="en-US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8" name="文本框 17"/>
          <p:cNvSpPr txBox="1">
            <a:spLocks noChangeArrowheads="1"/>
          </p:cNvSpPr>
          <p:nvPr/>
        </p:nvSpPr>
        <p:spPr bwMode="auto">
          <a:xfrm>
            <a:off x="8535208" y="3995817"/>
            <a:ext cx="2382912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8184945" y="4492128"/>
            <a:ext cx="2972484" cy="88004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770" y="544936"/>
            <a:ext cx="2619958" cy="5239916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1135914" y="144510"/>
            <a:ext cx="798195" cy="773877"/>
            <a:chOff x="11231164" y="144510"/>
            <a:chExt cx="798195" cy="773877"/>
          </a:xfrm>
        </p:grpSpPr>
        <p:sp>
          <p:nvSpPr>
            <p:cNvPr id="8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1231164" y="144510"/>
              <a:ext cx="798195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叁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ldLvl="0" animBg="1"/>
      <p:bldP spid="18" grpId="0"/>
      <p:bldP spid="19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六边形 29"/>
          <p:cNvSpPr/>
          <p:nvPr/>
        </p:nvSpPr>
        <p:spPr>
          <a:xfrm>
            <a:off x="784047" y="1738175"/>
            <a:ext cx="648902" cy="559398"/>
          </a:xfrm>
          <a:prstGeom prst="hexagon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一</a:t>
            </a:r>
            <a:endParaRPr lang="zh-CN" altLang="en-US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1" name="文本框 30"/>
          <p:cNvSpPr txBox="1">
            <a:spLocks noChangeArrowheads="1"/>
          </p:cNvSpPr>
          <p:nvPr/>
        </p:nvSpPr>
        <p:spPr bwMode="auto">
          <a:xfrm>
            <a:off x="1616288" y="1738175"/>
            <a:ext cx="238291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2" name="矩形 31"/>
          <p:cNvSpPr>
            <a:spLocks noChangeArrowheads="1"/>
          </p:cNvSpPr>
          <p:nvPr/>
        </p:nvSpPr>
        <p:spPr bwMode="auto">
          <a:xfrm>
            <a:off x="1616288" y="2153477"/>
            <a:ext cx="1864564" cy="11988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3" name="六边形 32"/>
          <p:cNvSpPr/>
          <p:nvPr/>
        </p:nvSpPr>
        <p:spPr>
          <a:xfrm>
            <a:off x="784047" y="3857341"/>
            <a:ext cx="648902" cy="559398"/>
          </a:xfrm>
          <a:prstGeom prst="hexagon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二</a:t>
            </a:r>
            <a:endParaRPr lang="zh-CN" altLang="en-US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4" name="文本框 33"/>
          <p:cNvSpPr txBox="1">
            <a:spLocks noChangeArrowheads="1"/>
          </p:cNvSpPr>
          <p:nvPr/>
        </p:nvSpPr>
        <p:spPr bwMode="auto">
          <a:xfrm>
            <a:off x="1616288" y="3857341"/>
            <a:ext cx="238291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5" name="矩形 34"/>
          <p:cNvSpPr>
            <a:spLocks noChangeArrowheads="1"/>
          </p:cNvSpPr>
          <p:nvPr/>
        </p:nvSpPr>
        <p:spPr bwMode="auto">
          <a:xfrm>
            <a:off x="1616288" y="4272643"/>
            <a:ext cx="1864564" cy="11988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6" name="六边形 35"/>
          <p:cNvSpPr/>
          <p:nvPr/>
        </p:nvSpPr>
        <p:spPr>
          <a:xfrm>
            <a:off x="3686905" y="1738175"/>
            <a:ext cx="648902" cy="559398"/>
          </a:xfrm>
          <a:prstGeom prst="hexagon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三</a:t>
            </a:r>
            <a:endParaRPr lang="zh-CN" altLang="en-US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7" name="文本框 36"/>
          <p:cNvSpPr txBox="1">
            <a:spLocks noChangeArrowheads="1"/>
          </p:cNvSpPr>
          <p:nvPr/>
        </p:nvSpPr>
        <p:spPr bwMode="auto">
          <a:xfrm>
            <a:off x="4519146" y="1738175"/>
            <a:ext cx="238291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8" name="矩形 37"/>
          <p:cNvSpPr>
            <a:spLocks noChangeArrowheads="1"/>
          </p:cNvSpPr>
          <p:nvPr/>
        </p:nvSpPr>
        <p:spPr bwMode="auto">
          <a:xfrm>
            <a:off x="4519146" y="2153477"/>
            <a:ext cx="1864564" cy="11988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9" name="六边形 38"/>
          <p:cNvSpPr/>
          <p:nvPr/>
        </p:nvSpPr>
        <p:spPr>
          <a:xfrm>
            <a:off x="3686905" y="3857341"/>
            <a:ext cx="648902" cy="559398"/>
          </a:xfrm>
          <a:prstGeom prst="hexagon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四</a:t>
            </a:r>
            <a:endParaRPr lang="zh-CN" altLang="en-US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40" name="文本框 39"/>
          <p:cNvSpPr txBox="1">
            <a:spLocks noChangeArrowheads="1"/>
          </p:cNvSpPr>
          <p:nvPr/>
        </p:nvSpPr>
        <p:spPr bwMode="auto">
          <a:xfrm>
            <a:off x="4519146" y="3857341"/>
            <a:ext cx="238291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41" name="矩形 40"/>
          <p:cNvSpPr>
            <a:spLocks noChangeArrowheads="1"/>
          </p:cNvSpPr>
          <p:nvPr/>
        </p:nvSpPr>
        <p:spPr bwMode="auto">
          <a:xfrm>
            <a:off x="4519146" y="4272643"/>
            <a:ext cx="1864564" cy="11988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005" y="203200"/>
            <a:ext cx="5376683" cy="6379477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1135914" y="144510"/>
            <a:ext cx="798195" cy="773877"/>
            <a:chOff x="11231164" y="144510"/>
            <a:chExt cx="798195" cy="773877"/>
          </a:xfrm>
        </p:grpSpPr>
        <p:sp>
          <p:nvSpPr>
            <p:cNvPr id="8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1231164" y="144510"/>
              <a:ext cx="798195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叁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ldLvl="0" animBg="1"/>
      <p:bldP spid="31" grpId="0"/>
      <p:bldP spid="32" grpId="0"/>
      <p:bldP spid="33" grpId="0" bldLvl="0" animBg="1"/>
      <p:bldP spid="34" grpId="0"/>
      <p:bldP spid="35" grpId="0"/>
      <p:bldP spid="36" grpId="0" bldLvl="0" animBg="1"/>
      <p:bldP spid="37" grpId="0"/>
      <p:bldP spid="38" grpId="0"/>
      <p:bldP spid="39" grpId="0" bldLvl="0" animBg="1"/>
      <p:bldP spid="40" grpId="0"/>
      <p:bldP spid="41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a1f6085364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0805" y="2480310"/>
            <a:ext cx="12444730" cy="4380230"/>
          </a:xfrm>
          <a:prstGeom prst="rect">
            <a:avLst/>
          </a:prstGeom>
        </p:spPr>
      </p:pic>
      <p:sp>
        <p:nvSpPr>
          <p:cNvPr id="4" name="ïšḷíḑè"/>
          <p:cNvSpPr txBox="1"/>
          <p:nvPr/>
        </p:nvSpPr>
        <p:spPr>
          <a:xfrm>
            <a:off x="3007625" y="4349311"/>
            <a:ext cx="6324433" cy="840336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rmAutofit/>
          </a:bodyPr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此处添加副标题或说明文字</a:t>
            </a:r>
            <a:endParaRPr lang="zh-CN" altLang="en-US" sz="2400" dirty="0">
              <a:solidFill>
                <a:schemeClr val="tx1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5" name="流程图: 联系 14"/>
          <p:cNvSpPr/>
          <p:nvPr/>
        </p:nvSpPr>
        <p:spPr>
          <a:xfrm>
            <a:off x="7071151" y="2107431"/>
            <a:ext cx="232158" cy="232230"/>
          </a:xfrm>
          <a:prstGeom prst="flowChartConnector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p>
            <a:pPr algn="ctr"/>
            <a:endParaRPr lang="zh-CN" altLang="en-US" sz="24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747674" y="1732819"/>
            <a:ext cx="844337" cy="844337"/>
            <a:chOff x="5544108" y="2340814"/>
            <a:chExt cx="633448" cy="633448"/>
          </a:xfrm>
        </p:grpSpPr>
        <p:sp>
          <p:nvSpPr>
            <p:cNvPr id="7" name="椭圆 6"/>
            <p:cNvSpPr/>
            <p:nvPr/>
          </p:nvSpPr>
          <p:spPr>
            <a:xfrm>
              <a:off x="5576663" y="2373369"/>
              <a:ext cx="568339" cy="568339"/>
            </a:xfrm>
            <a:prstGeom prst="ellipse">
              <a:avLst/>
            </a:prstGeom>
            <a:solidFill>
              <a:srgbClr val="99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32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肆</a:t>
              </a:r>
              <a:endParaRPr lang="zh-CN" altLang="en-US" sz="32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8" name="椭圆 7"/>
            <p:cNvSpPr>
              <a:spLocks noChangeAspect="1"/>
            </p:cNvSpPr>
            <p:nvPr/>
          </p:nvSpPr>
          <p:spPr>
            <a:xfrm>
              <a:off x="5544108" y="2340814"/>
              <a:ext cx="633448" cy="633448"/>
            </a:xfrm>
            <a:prstGeom prst="ellipse">
              <a:avLst/>
            </a:prstGeom>
            <a:noFill/>
            <a:ln w="3175">
              <a:solidFill>
                <a:srgbClr val="99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200" dirty="0">
                <a:noFill/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9" name="流程图: 联系 14"/>
          <p:cNvSpPr/>
          <p:nvPr/>
        </p:nvSpPr>
        <p:spPr>
          <a:xfrm>
            <a:off x="5036376" y="2107431"/>
            <a:ext cx="232158" cy="232230"/>
          </a:xfrm>
          <a:prstGeom prst="flowChartConnector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p>
            <a:pPr algn="ctr"/>
            <a:endParaRPr lang="zh-CN" altLang="en-US" sz="24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" name="íśļiḍè"/>
          <p:cNvSpPr txBox="1"/>
          <p:nvPr/>
        </p:nvSpPr>
        <p:spPr>
          <a:xfrm>
            <a:off x="2023917" y="3185501"/>
            <a:ext cx="8398165" cy="129081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 fontScale="72500"/>
          </a:bodyPr>
          <a:p>
            <a:pPr algn="ctr"/>
            <a:r>
              <a:rPr lang="zh-CN" altLang="en-US" sz="9600" b="1" dirty="0">
                <a:solidFill>
                  <a:srgbClr val="990000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点击添加标题</a:t>
            </a:r>
            <a:endParaRPr lang="zh-CN" altLang="en-US" sz="9600" b="1" dirty="0">
              <a:solidFill>
                <a:srgbClr val="990000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ldLvl="0" animBg="1"/>
      <p:bldP spid="9" grpId="0" bldLvl="0" animBg="1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5"/>
          <p:cNvSpPr>
            <a:spLocks noEditPoints="1"/>
          </p:cNvSpPr>
          <p:nvPr/>
        </p:nvSpPr>
        <p:spPr bwMode="auto">
          <a:xfrm>
            <a:off x="973707" y="1804833"/>
            <a:ext cx="3526290" cy="3366212"/>
          </a:xfrm>
          <a:custGeom>
            <a:avLst/>
            <a:gdLst>
              <a:gd name="T0" fmla="*/ 502 w 777"/>
              <a:gd name="T1" fmla="*/ 64 h 739"/>
              <a:gd name="T2" fmla="*/ 519 w 777"/>
              <a:gd name="T3" fmla="*/ 50 h 739"/>
              <a:gd name="T4" fmla="*/ 652 w 777"/>
              <a:gd name="T5" fmla="*/ 145 h 739"/>
              <a:gd name="T6" fmla="*/ 709 w 777"/>
              <a:gd name="T7" fmla="*/ 309 h 739"/>
              <a:gd name="T8" fmla="*/ 698 w 777"/>
              <a:gd name="T9" fmla="*/ 310 h 739"/>
              <a:gd name="T10" fmla="*/ 517 w 777"/>
              <a:gd name="T11" fmla="*/ 64 h 739"/>
              <a:gd name="T12" fmla="*/ 194 w 777"/>
              <a:gd name="T13" fmla="*/ 105 h 739"/>
              <a:gd name="T14" fmla="*/ 25 w 777"/>
              <a:gd name="T15" fmla="*/ 294 h 739"/>
              <a:gd name="T16" fmla="*/ 52 w 777"/>
              <a:gd name="T17" fmla="*/ 240 h 739"/>
              <a:gd name="T18" fmla="*/ 67 w 777"/>
              <a:gd name="T19" fmla="*/ 168 h 739"/>
              <a:gd name="T20" fmla="*/ 160 w 777"/>
              <a:gd name="T21" fmla="*/ 116 h 739"/>
              <a:gd name="T22" fmla="*/ 226 w 777"/>
              <a:gd name="T23" fmla="*/ 57 h 739"/>
              <a:gd name="T24" fmla="*/ 120 w 777"/>
              <a:gd name="T25" fmla="*/ 105 h 739"/>
              <a:gd name="T26" fmla="*/ 328 w 777"/>
              <a:gd name="T27" fmla="*/ 3 h 739"/>
              <a:gd name="T28" fmla="*/ 445 w 777"/>
              <a:gd name="T29" fmla="*/ 27 h 739"/>
              <a:gd name="T30" fmla="*/ 283 w 777"/>
              <a:gd name="T31" fmla="*/ 34 h 739"/>
              <a:gd name="T32" fmla="*/ 361 w 777"/>
              <a:gd name="T33" fmla="*/ 21 h 739"/>
              <a:gd name="T34" fmla="*/ 426 w 777"/>
              <a:gd name="T35" fmla="*/ 49 h 739"/>
              <a:gd name="T36" fmla="*/ 267 w 777"/>
              <a:gd name="T37" fmla="*/ 59 h 739"/>
              <a:gd name="T38" fmla="*/ 580 w 777"/>
              <a:gd name="T39" fmla="*/ 75 h 739"/>
              <a:gd name="T40" fmla="*/ 604 w 777"/>
              <a:gd name="T41" fmla="*/ 113 h 739"/>
              <a:gd name="T42" fmla="*/ 552 w 777"/>
              <a:gd name="T43" fmla="*/ 87 h 739"/>
              <a:gd name="T44" fmla="*/ 632 w 777"/>
              <a:gd name="T45" fmla="*/ 150 h 739"/>
              <a:gd name="T46" fmla="*/ 674 w 777"/>
              <a:gd name="T47" fmla="*/ 246 h 739"/>
              <a:gd name="T48" fmla="*/ 610 w 777"/>
              <a:gd name="T49" fmla="*/ 148 h 739"/>
              <a:gd name="T50" fmla="*/ 58 w 777"/>
              <a:gd name="T51" fmla="*/ 247 h 739"/>
              <a:gd name="T52" fmla="*/ 720 w 777"/>
              <a:gd name="T53" fmla="*/ 299 h 739"/>
              <a:gd name="T54" fmla="*/ 706 w 777"/>
              <a:gd name="T55" fmla="*/ 255 h 739"/>
              <a:gd name="T56" fmla="*/ 13 w 777"/>
              <a:gd name="T57" fmla="*/ 311 h 739"/>
              <a:gd name="T58" fmla="*/ 51 w 777"/>
              <a:gd name="T59" fmla="*/ 387 h 739"/>
              <a:gd name="T60" fmla="*/ 227 w 777"/>
              <a:gd name="T61" fmla="*/ 664 h 739"/>
              <a:gd name="T62" fmla="*/ 204 w 777"/>
              <a:gd name="T63" fmla="*/ 694 h 739"/>
              <a:gd name="T64" fmla="*/ 250 w 777"/>
              <a:gd name="T65" fmla="*/ 672 h 739"/>
              <a:gd name="T66" fmla="*/ 66 w 777"/>
              <a:gd name="T67" fmla="*/ 544 h 739"/>
              <a:gd name="T68" fmla="*/ 23 w 777"/>
              <a:gd name="T69" fmla="*/ 358 h 739"/>
              <a:gd name="T70" fmla="*/ 4 w 777"/>
              <a:gd name="T71" fmla="*/ 358 h 739"/>
              <a:gd name="T72" fmla="*/ 740 w 777"/>
              <a:gd name="T73" fmla="*/ 389 h 739"/>
              <a:gd name="T74" fmla="*/ 721 w 777"/>
              <a:gd name="T75" fmla="*/ 400 h 739"/>
              <a:gd name="T76" fmla="*/ 707 w 777"/>
              <a:gd name="T77" fmla="*/ 442 h 739"/>
              <a:gd name="T78" fmla="*/ 691 w 777"/>
              <a:gd name="T79" fmla="*/ 433 h 739"/>
              <a:gd name="T80" fmla="*/ 32 w 777"/>
              <a:gd name="T81" fmla="*/ 499 h 739"/>
              <a:gd name="T82" fmla="*/ 727 w 777"/>
              <a:gd name="T83" fmla="*/ 451 h 739"/>
              <a:gd name="T84" fmla="*/ 64 w 777"/>
              <a:gd name="T85" fmla="*/ 472 h 739"/>
              <a:gd name="T86" fmla="*/ 658 w 777"/>
              <a:gd name="T87" fmla="*/ 552 h 739"/>
              <a:gd name="T88" fmla="*/ 668 w 777"/>
              <a:gd name="T89" fmla="*/ 526 h 739"/>
              <a:gd name="T90" fmla="*/ 73 w 777"/>
              <a:gd name="T91" fmla="*/ 513 h 739"/>
              <a:gd name="T92" fmla="*/ 119 w 777"/>
              <a:gd name="T93" fmla="*/ 588 h 739"/>
              <a:gd name="T94" fmla="*/ 685 w 777"/>
              <a:gd name="T95" fmla="*/ 489 h 739"/>
              <a:gd name="T96" fmla="*/ 699 w 777"/>
              <a:gd name="T97" fmla="*/ 501 h 739"/>
              <a:gd name="T98" fmla="*/ 643 w 777"/>
              <a:gd name="T99" fmla="*/ 618 h 739"/>
              <a:gd name="T100" fmla="*/ 601 w 777"/>
              <a:gd name="T101" fmla="*/ 621 h 739"/>
              <a:gd name="T102" fmla="*/ 139 w 777"/>
              <a:gd name="T103" fmla="*/ 621 h 739"/>
              <a:gd name="T104" fmla="*/ 594 w 777"/>
              <a:gd name="T105" fmla="*/ 628 h 739"/>
              <a:gd name="T106" fmla="*/ 456 w 777"/>
              <a:gd name="T107" fmla="*/ 707 h 739"/>
              <a:gd name="T108" fmla="*/ 557 w 777"/>
              <a:gd name="T109" fmla="*/ 673 h 739"/>
              <a:gd name="T110" fmla="*/ 527 w 777"/>
              <a:gd name="T111" fmla="*/ 672 h 739"/>
              <a:gd name="T112" fmla="*/ 536 w 777"/>
              <a:gd name="T113" fmla="*/ 688 h 739"/>
              <a:gd name="T114" fmla="*/ 393 w 777"/>
              <a:gd name="T115" fmla="*/ 700 h 739"/>
              <a:gd name="T116" fmla="*/ 429 w 777"/>
              <a:gd name="T117" fmla="*/ 691 h 739"/>
              <a:gd name="T118" fmla="*/ 272 w 777"/>
              <a:gd name="T119" fmla="*/ 723 h 739"/>
              <a:gd name="T120" fmla="*/ 222 w 777"/>
              <a:gd name="T121" fmla="*/ 691 h 739"/>
              <a:gd name="T122" fmla="*/ 352 w 777"/>
              <a:gd name="T123" fmla="*/ 714 h 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77" h="739">
                <a:moveTo>
                  <a:pt x="365" y="5"/>
                </a:moveTo>
                <a:cubicBezTo>
                  <a:pt x="368" y="7"/>
                  <a:pt x="372" y="9"/>
                  <a:pt x="375" y="7"/>
                </a:cubicBezTo>
                <a:cubicBezTo>
                  <a:pt x="376" y="4"/>
                  <a:pt x="380" y="3"/>
                  <a:pt x="383" y="3"/>
                </a:cubicBezTo>
                <a:cubicBezTo>
                  <a:pt x="386" y="3"/>
                  <a:pt x="390" y="3"/>
                  <a:pt x="392" y="4"/>
                </a:cubicBezTo>
                <a:cubicBezTo>
                  <a:pt x="397" y="3"/>
                  <a:pt x="403" y="5"/>
                  <a:pt x="408" y="3"/>
                </a:cubicBezTo>
                <a:cubicBezTo>
                  <a:pt x="414" y="3"/>
                  <a:pt x="419" y="5"/>
                  <a:pt x="425" y="7"/>
                </a:cubicBezTo>
                <a:cubicBezTo>
                  <a:pt x="427" y="10"/>
                  <a:pt x="430" y="12"/>
                  <a:pt x="433" y="14"/>
                </a:cubicBezTo>
                <a:cubicBezTo>
                  <a:pt x="439" y="14"/>
                  <a:pt x="444" y="9"/>
                  <a:pt x="450" y="10"/>
                </a:cubicBezTo>
                <a:cubicBezTo>
                  <a:pt x="453" y="11"/>
                  <a:pt x="456" y="12"/>
                  <a:pt x="459" y="12"/>
                </a:cubicBezTo>
                <a:cubicBezTo>
                  <a:pt x="465" y="12"/>
                  <a:pt x="472" y="13"/>
                  <a:pt x="476" y="17"/>
                </a:cubicBezTo>
                <a:cubicBezTo>
                  <a:pt x="480" y="21"/>
                  <a:pt x="482" y="29"/>
                  <a:pt x="479" y="35"/>
                </a:cubicBezTo>
                <a:cubicBezTo>
                  <a:pt x="478" y="37"/>
                  <a:pt x="473" y="38"/>
                  <a:pt x="474" y="41"/>
                </a:cubicBezTo>
                <a:cubicBezTo>
                  <a:pt x="468" y="41"/>
                  <a:pt x="462" y="36"/>
                  <a:pt x="456" y="40"/>
                </a:cubicBezTo>
                <a:cubicBezTo>
                  <a:pt x="452" y="40"/>
                  <a:pt x="447" y="40"/>
                  <a:pt x="444" y="38"/>
                </a:cubicBezTo>
                <a:cubicBezTo>
                  <a:pt x="442" y="41"/>
                  <a:pt x="439" y="44"/>
                  <a:pt x="436" y="44"/>
                </a:cubicBezTo>
                <a:cubicBezTo>
                  <a:pt x="434" y="43"/>
                  <a:pt x="433" y="41"/>
                  <a:pt x="433" y="40"/>
                </a:cubicBezTo>
                <a:cubicBezTo>
                  <a:pt x="433" y="39"/>
                  <a:pt x="433" y="38"/>
                  <a:pt x="434" y="38"/>
                </a:cubicBezTo>
                <a:cubicBezTo>
                  <a:pt x="436" y="38"/>
                  <a:pt x="435" y="42"/>
                  <a:pt x="437" y="41"/>
                </a:cubicBezTo>
                <a:cubicBezTo>
                  <a:pt x="439" y="41"/>
                  <a:pt x="441" y="40"/>
                  <a:pt x="442" y="38"/>
                </a:cubicBezTo>
                <a:cubicBezTo>
                  <a:pt x="442" y="35"/>
                  <a:pt x="440" y="33"/>
                  <a:pt x="438" y="31"/>
                </a:cubicBezTo>
                <a:cubicBezTo>
                  <a:pt x="433" y="30"/>
                  <a:pt x="430" y="33"/>
                  <a:pt x="428" y="35"/>
                </a:cubicBezTo>
                <a:cubicBezTo>
                  <a:pt x="426" y="37"/>
                  <a:pt x="426" y="40"/>
                  <a:pt x="426" y="42"/>
                </a:cubicBezTo>
                <a:cubicBezTo>
                  <a:pt x="426" y="48"/>
                  <a:pt x="433" y="51"/>
                  <a:pt x="436" y="53"/>
                </a:cubicBezTo>
                <a:cubicBezTo>
                  <a:pt x="441" y="54"/>
                  <a:pt x="445" y="54"/>
                  <a:pt x="448" y="53"/>
                </a:cubicBezTo>
                <a:cubicBezTo>
                  <a:pt x="452" y="49"/>
                  <a:pt x="458" y="47"/>
                  <a:pt x="463" y="49"/>
                </a:cubicBezTo>
                <a:cubicBezTo>
                  <a:pt x="471" y="53"/>
                  <a:pt x="468" y="66"/>
                  <a:pt x="479" y="68"/>
                </a:cubicBezTo>
                <a:cubicBezTo>
                  <a:pt x="482" y="67"/>
                  <a:pt x="486" y="69"/>
                  <a:pt x="487" y="65"/>
                </a:cubicBezTo>
                <a:cubicBezTo>
                  <a:pt x="487" y="61"/>
                  <a:pt x="489" y="60"/>
                  <a:pt x="491" y="58"/>
                </a:cubicBezTo>
                <a:cubicBezTo>
                  <a:pt x="495" y="57"/>
                  <a:pt x="498" y="54"/>
                  <a:pt x="502" y="56"/>
                </a:cubicBezTo>
                <a:cubicBezTo>
                  <a:pt x="503" y="57"/>
                  <a:pt x="505" y="59"/>
                  <a:pt x="505" y="61"/>
                </a:cubicBezTo>
                <a:cubicBezTo>
                  <a:pt x="505" y="62"/>
                  <a:pt x="504" y="64"/>
                  <a:pt x="502" y="64"/>
                </a:cubicBezTo>
                <a:cubicBezTo>
                  <a:pt x="499" y="63"/>
                  <a:pt x="505" y="61"/>
                  <a:pt x="502" y="59"/>
                </a:cubicBezTo>
                <a:cubicBezTo>
                  <a:pt x="501" y="57"/>
                  <a:pt x="498" y="56"/>
                  <a:pt x="496" y="58"/>
                </a:cubicBezTo>
                <a:cubicBezTo>
                  <a:pt x="494" y="59"/>
                  <a:pt x="493" y="61"/>
                  <a:pt x="493" y="63"/>
                </a:cubicBezTo>
                <a:cubicBezTo>
                  <a:pt x="493" y="67"/>
                  <a:pt x="496" y="70"/>
                  <a:pt x="499" y="72"/>
                </a:cubicBezTo>
                <a:cubicBezTo>
                  <a:pt x="505" y="73"/>
                  <a:pt x="509" y="69"/>
                  <a:pt x="513" y="67"/>
                </a:cubicBezTo>
                <a:cubicBezTo>
                  <a:pt x="514" y="67"/>
                  <a:pt x="512" y="68"/>
                  <a:pt x="512" y="69"/>
                </a:cubicBezTo>
                <a:cubicBezTo>
                  <a:pt x="508" y="73"/>
                  <a:pt x="502" y="74"/>
                  <a:pt x="498" y="73"/>
                </a:cubicBezTo>
                <a:cubicBezTo>
                  <a:pt x="494" y="70"/>
                  <a:pt x="491" y="67"/>
                  <a:pt x="491" y="62"/>
                </a:cubicBezTo>
                <a:cubicBezTo>
                  <a:pt x="491" y="61"/>
                  <a:pt x="491" y="61"/>
                  <a:pt x="491" y="61"/>
                </a:cubicBezTo>
                <a:cubicBezTo>
                  <a:pt x="488" y="63"/>
                  <a:pt x="488" y="67"/>
                  <a:pt x="489" y="69"/>
                </a:cubicBezTo>
                <a:cubicBezTo>
                  <a:pt x="494" y="73"/>
                  <a:pt x="498" y="80"/>
                  <a:pt x="505" y="79"/>
                </a:cubicBezTo>
                <a:cubicBezTo>
                  <a:pt x="508" y="76"/>
                  <a:pt x="514" y="79"/>
                  <a:pt x="515" y="73"/>
                </a:cubicBezTo>
                <a:cubicBezTo>
                  <a:pt x="516" y="71"/>
                  <a:pt x="516" y="69"/>
                  <a:pt x="516" y="67"/>
                </a:cubicBezTo>
                <a:cubicBezTo>
                  <a:pt x="513" y="67"/>
                  <a:pt x="513" y="64"/>
                  <a:pt x="514" y="62"/>
                </a:cubicBezTo>
                <a:cubicBezTo>
                  <a:pt x="515" y="57"/>
                  <a:pt x="519" y="53"/>
                  <a:pt x="524" y="51"/>
                </a:cubicBezTo>
                <a:cubicBezTo>
                  <a:pt x="528" y="53"/>
                  <a:pt x="532" y="56"/>
                  <a:pt x="533" y="59"/>
                </a:cubicBezTo>
                <a:cubicBezTo>
                  <a:pt x="533" y="67"/>
                  <a:pt x="528" y="74"/>
                  <a:pt x="534" y="79"/>
                </a:cubicBezTo>
                <a:cubicBezTo>
                  <a:pt x="538" y="84"/>
                  <a:pt x="543" y="87"/>
                  <a:pt x="548" y="87"/>
                </a:cubicBezTo>
                <a:cubicBezTo>
                  <a:pt x="551" y="85"/>
                  <a:pt x="553" y="84"/>
                  <a:pt x="554" y="82"/>
                </a:cubicBezTo>
                <a:cubicBezTo>
                  <a:pt x="552" y="77"/>
                  <a:pt x="560" y="73"/>
                  <a:pt x="555" y="70"/>
                </a:cubicBezTo>
                <a:cubicBezTo>
                  <a:pt x="553" y="67"/>
                  <a:pt x="548" y="64"/>
                  <a:pt x="544" y="67"/>
                </a:cubicBezTo>
                <a:cubicBezTo>
                  <a:pt x="542" y="68"/>
                  <a:pt x="540" y="71"/>
                  <a:pt x="542" y="74"/>
                </a:cubicBezTo>
                <a:cubicBezTo>
                  <a:pt x="542" y="76"/>
                  <a:pt x="545" y="76"/>
                  <a:pt x="546" y="76"/>
                </a:cubicBezTo>
                <a:cubicBezTo>
                  <a:pt x="546" y="75"/>
                  <a:pt x="547" y="73"/>
                  <a:pt x="548" y="74"/>
                </a:cubicBezTo>
                <a:cubicBezTo>
                  <a:pt x="549" y="75"/>
                  <a:pt x="548" y="76"/>
                  <a:pt x="548" y="77"/>
                </a:cubicBezTo>
                <a:cubicBezTo>
                  <a:pt x="546" y="77"/>
                  <a:pt x="543" y="79"/>
                  <a:pt x="542" y="77"/>
                </a:cubicBezTo>
                <a:cubicBezTo>
                  <a:pt x="540" y="75"/>
                  <a:pt x="540" y="73"/>
                  <a:pt x="539" y="70"/>
                </a:cubicBezTo>
                <a:cubicBezTo>
                  <a:pt x="539" y="66"/>
                  <a:pt x="545" y="66"/>
                  <a:pt x="545" y="61"/>
                </a:cubicBezTo>
                <a:cubicBezTo>
                  <a:pt x="542" y="58"/>
                  <a:pt x="543" y="53"/>
                  <a:pt x="541" y="49"/>
                </a:cubicBezTo>
                <a:cubicBezTo>
                  <a:pt x="538" y="45"/>
                  <a:pt x="534" y="41"/>
                  <a:pt x="528" y="43"/>
                </a:cubicBezTo>
                <a:cubicBezTo>
                  <a:pt x="523" y="42"/>
                  <a:pt x="523" y="48"/>
                  <a:pt x="519" y="50"/>
                </a:cubicBezTo>
                <a:cubicBezTo>
                  <a:pt x="514" y="50"/>
                  <a:pt x="511" y="56"/>
                  <a:pt x="505" y="54"/>
                </a:cubicBezTo>
                <a:cubicBezTo>
                  <a:pt x="503" y="53"/>
                  <a:pt x="502" y="52"/>
                  <a:pt x="502" y="50"/>
                </a:cubicBezTo>
                <a:cubicBezTo>
                  <a:pt x="502" y="48"/>
                  <a:pt x="504" y="47"/>
                  <a:pt x="505" y="47"/>
                </a:cubicBezTo>
                <a:cubicBezTo>
                  <a:pt x="507" y="47"/>
                  <a:pt x="508" y="47"/>
                  <a:pt x="508" y="47"/>
                </a:cubicBezTo>
                <a:cubicBezTo>
                  <a:pt x="508" y="50"/>
                  <a:pt x="503" y="48"/>
                  <a:pt x="505" y="51"/>
                </a:cubicBezTo>
                <a:cubicBezTo>
                  <a:pt x="506" y="53"/>
                  <a:pt x="509" y="53"/>
                  <a:pt x="511" y="52"/>
                </a:cubicBezTo>
                <a:cubicBezTo>
                  <a:pt x="514" y="50"/>
                  <a:pt x="515" y="47"/>
                  <a:pt x="514" y="45"/>
                </a:cubicBezTo>
                <a:cubicBezTo>
                  <a:pt x="513" y="42"/>
                  <a:pt x="511" y="40"/>
                  <a:pt x="508" y="38"/>
                </a:cubicBezTo>
                <a:cubicBezTo>
                  <a:pt x="503" y="38"/>
                  <a:pt x="499" y="41"/>
                  <a:pt x="495" y="44"/>
                </a:cubicBezTo>
                <a:cubicBezTo>
                  <a:pt x="492" y="48"/>
                  <a:pt x="492" y="56"/>
                  <a:pt x="486" y="56"/>
                </a:cubicBezTo>
                <a:cubicBezTo>
                  <a:pt x="483" y="58"/>
                  <a:pt x="480" y="56"/>
                  <a:pt x="478" y="56"/>
                </a:cubicBezTo>
                <a:cubicBezTo>
                  <a:pt x="473" y="53"/>
                  <a:pt x="476" y="47"/>
                  <a:pt x="474" y="44"/>
                </a:cubicBezTo>
                <a:cubicBezTo>
                  <a:pt x="476" y="45"/>
                  <a:pt x="476" y="50"/>
                  <a:pt x="478" y="52"/>
                </a:cubicBezTo>
                <a:cubicBezTo>
                  <a:pt x="479" y="53"/>
                  <a:pt x="482" y="56"/>
                  <a:pt x="485" y="56"/>
                </a:cubicBezTo>
                <a:cubicBezTo>
                  <a:pt x="491" y="53"/>
                  <a:pt x="491" y="47"/>
                  <a:pt x="493" y="42"/>
                </a:cubicBezTo>
                <a:cubicBezTo>
                  <a:pt x="491" y="40"/>
                  <a:pt x="492" y="37"/>
                  <a:pt x="493" y="35"/>
                </a:cubicBezTo>
                <a:cubicBezTo>
                  <a:pt x="495" y="29"/>
                  <a:pt x="502" y="27"/>
                  <a:pt x="508" y="27"/>
                </a:cubicBezTo>
                <a:cubicBezTo>
                  <a:pt x="512" y="28"/>
                  <a:pt x="517" y="30"/>
                  <a:pt x="521" y="33"/>
                </a:cubicBezTo>
                <a:cubicBezTo>
                  <a:pt x="523" y="35"/>
                  <a:pt x="524" y="41"/>
                  <a:pt x="528" y="40"/>
                </a:cubicBezTo>
                <a:cubicBezTo>
                  <a:pt x="533" y="40"/>
                  <a:pt x="536" y="42"/>
                  <a:pt x="540" y="44"/>
                </a:cubicBezTo>
                <a:cubicBezTo>
                  <a:pt x="545" y="47"/>
                  <a:pt x="543" y="54"/>
                  <a:pt x="546" y="58"/>
                </a:cubicBezTo>
                <a:cubicBezTo>
                  <a:pt x="548" y="58"/>
                  <a:pt x="550" y="56"/>
                  <a:pt x="551" y="56"/>
                </a:cubicBezTo>
                <a:cubicBezTo>
                  <a:pt x="559" y="50"/>
                  <a:pt x="565" y="58"/>
                  <a:pt x="571" y="61"/>
                </a:cubicBezTo>
                <a:cubicBezTo>
                  <a:pt x="574" y="63"/>
                  <a:pt x="576" y="67"/>
                  <a:pt x="577" y="70"/>
                </a:cubicBezTo>
                <a:cubicBezTo>
                  <a:pt x="580" y="73"/>
                  <a:pt x="584" y="72"/>
                  <a:pt x="588" y="73"/>
                </a:cubicBezTo>
                <a:cubicBezTo>
                  <a:pt x="600" y="76"/>
                  <a:pt x="606" y="90"/>
                  <a:pt x="618" y="94"/>
                </a:cubicBezTo>
                <a:cubicBezTo>
                  <a:pt x="624" y="99"/>
                  <a:pt x="629" y="103"/>
                  <a:pt x="632" y="110"/>
                </a:cubicBezTo>
                <a:cubicBezTo>
                  <a:pt x="632" y="113"/>
                  <a:pt x="633" y="116"/>
                  <a:pt x="635" y="118"/>
                </a:cubicBezTo>
                <a:cubicBezTo>
                  <a:pt x="638" y="118"/>
                  <a:pt x="641" y="119"/>
                  <a:pt x="644" y="120"/>
                </a:cubicBezTo>
                <a:cubicBezTo>
                  <a:pt x="651" y="125"/>
                  <a:pt x="654" y="133"/>
                  <a:pt x="653" y="141"/>
                </a:cubicBezTo>
                <a:cubicBezTo>
                  <a:pt x="652" y="142"/>
                  <a:pt x="652" y="144"/>
                  <a:pt x="652" y="145"/>
                </a:cubicBezTo>
                <a:cubicBezTo>
                  <a:pt x="658" y="147"/>
                  <a:pt x="664" y="145"/>
                  <a:pt x="669" y="151"/>
                </a:cubicBezTo>
                <a:cubicBezTo>
                  <a:pt x="671" y="154"/>
                  <a:pt x="674" y="158"/>
                  <a:pt x="673" y="162"/>
                </a:cubicBezTo>
                <a:cubicBezTo>
                  <a:pt x="680" y="165"/>
                  <a:pt x="687" y="171"/>
                  <a:pt x="690" y="178"/>
                </a:cubicBezTo>
                <a:cubicBezTo>
                  <a:pt x="692" y="184"/>
                  <a:pt x="690" y="191"/>
                  <a:pt x="686" y="194"/>
                </a:cubicBezTo>
                <a:cubicBezTo>
                  <a:pt x="683" y="198"/>
                  <a:pt x="678" y="196"/>
                  <a:pt x="675" y="197"/>
                </a:cubicBezTo>
                <a:cubicBezTo>
                  <a:pt x="672" y="201"/>
                  <a:pt x="666" y="201"/>
                  <a:pt x="666" y="206"/>
                </a:cubicBezTo>
                <a:cubicBezTo>
                  <a:pt x="666" y="209"/>
                  <a:pt x="667" y="212"/>
                  <a:pt x="669" y="214"/>
                </a:cubicBezTo>
                <a:cubicBezTo>
                  <a:pt x="674" y="215"/>
                  <a:pt x="679" y="213"/>
                  <a:pt x="683" y="214"/>
                </a:cubicBezTo>
                <a:cubicBezTo>
                  <a:pt x="684" y="210"/>
                  <a:pt x="688" y="208"/>
                  <a:pt x="691" y="206"/>
                </a:cubicBezTo>
                <a:cubicBezTo>
                  <a:pt x="696" y="206"/>
                  <a:pt x="701" y="206"/>
                  <a:pt x="704" y="209"/>
                </a:cubicBezTo>
                <a:cubicBezTo>
                  <a:pt x="709" y="213"/>
                  <a:pt x="711" y="217"/>
                  <a:pt x="712" y="222"/>
                </a:cubicBezTo>
                <a:cubicBezTo>
                  <a:pt x="711" y="227"/>
                  <a:pt x="716" y="230"/>
                  <a:pt x="717" y="235"/>
                </a:cubicBezTo>
                <a:cubicBezTo>
                  <a:pt x="719" y="238"/>
                  <a:pt x="718" y="243"/>
                  <a:pt x="716" y="246"/>
                </a:cubicBezTo>
                <a:cubicBezTo>
                  <a:pt x="716" y="253"/>
                  <a:pt x="724" y="257"/>
                  <a:pt x="727" y="262"/>
                </a:cubicBezTo>
                <a:cubicBezTo>
                  <a:pt x="731" y="269"/>
                  <a:pt x="728" y="277"/>
                  <a:pt x="730" y="284"/>
                </a:cubicBezTo>
                <a:cubicBezTo>
                  <a:pt x="730" y="287"/>
                  <a:pt x="732" y="291"/>
                  <a:pt x="734" y="294"/>
                </a:cubicBezTo>
                <a:cubicBezTo>
                  <a:pt x="734" y="303"/>
                  <a:pt x="734" y="303"/>
                  <a:pt x="734" y="303"/>
                </a:cubicBezTo>
                <a:cubicBezTo>
                  <a:pt x="733" y="305"/>
                  <a:pt x="731" y="309"/>
                  <a:pt x="733" y="312"/>
                </a:cubicBezTo>
                <a:cubicBezTo>
                  <a:pt x="739" y="317"/>
                  <a:pt x="744" y="323"/>
                  <a:pt x="742" y="331"/>
                </a:cubicBezTo>
                <a:cubicBezTo>
                  <a:pt x="743" y="342"/>
                  <a:pt x="747" y="356"/>
                  <a:pt x="738" y="364"/>
                </a:cubicBezTo>
                <a:cubicBezTo>
                  <a:pt x="737" y="364"/>
                  <a:pt x="737" y="364"/>
                  <a:pt x="737" y="364"/>
                </a:cubicBezTo>
                <a:cubicBezTo>
                  <a:pt x="743" y="357"/>
                  <a:pt x="742" y="349"/>
                  <a:pt x="741" y="341"/>
                </a:cubicBezTo>
                <a:cubicBezTo>
                  <a:pt x="738" y="335"/>
                  <a:pt x="743" y="330"/>
                  <a:pt x="740" y="324"/>
                </a:cubicBezTo>
                <a:cubicBezTo>
                  <a:pt x="739" y="319"/>
                  <a:pt x="733" y="317"/>
                  <a:pt x="731" y="313"/>
                </a:cubicBezTo>
                <a:cubicBezTo>
                  <a:pt x="731" y="309"/>
                  <a:pt x="727" y="306"/>
                  <a:pt x="725" y="302"/>
                </a:cubicBezTo>
                <a:cubicBezTo>
                  <a:pt x="727" y="301"/>
                  <a:pt x="728" y="306"/>
                  <a:pt x="731" y="305"/>
                </a:cubicBezTo>
                <a:cubicBezTo>
                  <a:pt x="733" y="304"/>
                  <a:pt x="733" y="301"/>
                  <a:pt x="733" y="298"/>
                </a:cubicBezTo>
                <a:cubicBezTo>
                  <a:pt x="733" y="296"/>
                  <a:pt x="733" y="293"/>
                  <a:pt x="730" y="292"/>
                </a:cubicBezTo>
                <a:cubicBezTo>
                  <a:pt x="728" y="295"/>
                  <a:pt x="725" y="298"/>
                  <a:pt x="721" y="301"/>
                </a:cubicBezTo>
                <a:cubicBezTo>
                  <a:pt x="715" y="299"/>
                  <a:pt x="712" y="301"/>
                  <a:pt x="708" y="306"/>
                </a:cubicBezTo>
                <a:cubicBezTo>
                  <a:pt x="708" y="307"/>
                  <a:pt x="708" y="308"/>
                  <a:pt x="709" y="309"/>
                </a:cubicBezTo>
                <a:cubicBezTo>
                  <a:pt x="705" y="312"/>
                  <a:pt x="698" y="313"/>
                  <a:pt x="697" y="319"/>
                </a:cubicBezTo>
                <a:cubicBezTo>
                  <a:pt x="697" y="322"/>
                  <a:pt x="695" y="324"/>
                  <a:pt x="694" y="327"/>
                </a:cubicBezTo>
                <a:cubicBezTo>
                  <a:pt x="693" y="332"/>
                  <a:pt x="697" y="336"/>
                  <a:pt x="701" y="338"/>
                </a:cubicBezTo>
                <a:cubicBezTo>
                  <a:pt x="704" y="339"/>
                  <a:pt x="710" y="337"/>
                  <a:pt x="712" y="333"/>
                </a:cubicBezTo>
                <a:cubicBezTo>
                  <a:pt x="712" y="331"/>
                  <a:pt x="710" y="330"/>
                  <a:pt x="709" y="328"/>
                </a:cubicBezTo>
                <a:cubicBezTo>
                  <a:pt x="707" y="328"/>
                  <a:pt x="706" y="329"/>
                  <a:pt x="705" y="330"/>
                </a:cubicBezTo>
                <a:cubicBezTo>
                  <a:pt x="705" y="330"/>
                  <a:pt x="706" y="331"/>
                  <a:pt x="705" y="332"/>
                </a:cubicBezTo>
                <a:cubicBezTo>
                  <a:pt x="705" y="333"/>
                  <a:pt x="704" y="333"/>
                  <a:pt x="704" y="332"/>
                </a:cubicBezTo>
                <a:cubicBezTo>
                  <a:pt x="702" y="331"/>
                  <a:pt x="703" y="330"/>
                  <a:pt x="704" y="328"/>
                </a:cubicBezTo>
                <a:cubicBezTo>
                  <a:pt x="705" y="326"/>
                  <a:pt x="707" y="325"/>
                  <a:pt x="710" y="327"/>
                </a:cubicBezTo>
                <a:cubicBezTo>
                  <a:pt x="712" y="328"/>
                  <a:pt x="713" y="330"/>
                  <a:pt x="713" y="333"/>
                </a:cubicBezTo>
                <a:cubicBezTo>
                  <a:pt x="711" y="339"/>
                  <a:pt x="711" y="339"/>
                  <a:pt x="711" y="339"/>
                </a:cubicBezTo>
                <a:cubicBezTo>
                  <a:pt x="714" y="341"/>
                  <a:pt x="715" y="346"/>
                  <a:pt x="714" y="350"/>
                </a:cubicBezTo>
                <a:cubicBezTo>
                  <a:pt x="713" y="352"/>
                  <a:pt x="712" y="353"/>
                  <a:pt x="710" y="354"/>
                </a:cubicBezTo>
                <a:cubicBezTo>
                  <a:pt x="709" y="353"/>
                  <a:pt x="705" y="355"/>
                  <a:pt x="706" y="353"/>
                </a:cubicBezTo>
                <a:cubicBezTo>
                  <a:pt x="706" y="352"/>
                  <a:pt x="706" y="351"/>
                  <a:pt x="707" y="350"/>
                </a:cubicBezTo>
                <a:cubicBezTo>
                  <a:pt x="708" y="351"/>
                  <a:pt x="710" y="353"/>
                  <a:pt x="711" y="350"/>
                </a:cubicBezTo>
                <a:cubicBezTo>
                  <a:pt x="712" y="349"/>
                  <a:pt x="712" y="345"/>
                  <a:pt x="712" y="343"/>
                </a:cubicBezTo>
                <a:cubicBezTo>
                  <a:pt x="710" y="338"/>
                  <a:pt x="705" y="341"/>
                  <a:pt x="701" y="341"/>
                </a:cubicBezTo>
                <a:cubicBezTo>
                  <a:pt x="697" y="344"/>
                  <a:pt x="697" y="349"/>
                  <a:pt x="696" y="353"/>
                </a:cubicBezTo>
                <a:cubicBezTo>
                  <a:pt x="695" y="359"/>
                  <a:pt x="701" y="363"/>
                  <a:pt x="703" y="366"/>
                </a:cubicBezTo>
                <a:cubicBezTo>
                  <a:pt x="706" y="370"/>
                  <a:pt x="706" y="370"/>
                  <a:pt x="706" y="370"/>
                </a:cubicBezTo>
                <a:cubicBezTo>
                  <a:pt x="699" y="373"/>
                  <a:pt x="702" y="381"/>
                  <a:pt x="702" y="387"/>
                </a:cubicBezTo>
                <a:cubicBezTo>
                  <a:pt x="704" y="391"/>
                  <a:pt x="706" y="395"/>
                  <a:pt x="710" y="397"/>
                </a:cubicBezTo>
                <a:cubicBezTo>
                  <a:pt x="706" y="398"/>
                  <a:pt x="704" y="393"/>
                  <a:pt x="701" y="391"/>
                </a:cubicBezTo>
                <a:cubicBezTo>
                  <a:pt x="699" y="384"/>
                  <a:pt x="698" y="376"/>
                  <a:pt x="703" y="370"/>
                </a:cubicBezTo>
                <a:cubicBezTo>
                  <a:pt x="701" y="365"/>
                  <a:pt x="696" y="363"/>
                  <a:pt x="695" y="358"/>
                </a:cubicBezTo>
                <a:cubicBezTo>
                  <a:pt x="693" y="351"/>
                  <a:pt x="695" y="346"/>
                  <a:pt x="699" y="341"/>
                </a:cubicBezTo>
                <a:cubicBezTo>
                  <a:pt x="698" y="339"/>
                  <a:pt x="695" y="337"/>
                  <a:pt x="694" y="336"/>
                </a:cubicBezTo>
                <a:cubicBezTo>
                  <a:pt x="689" y="329"/>
                  <a:pt x="695" y="322"/>
                  <a:pt x="696" y="316"/>
                </a:cubicBezTo>
                <a:cubicBezTo>
                  <a:pt x="698" y="315"/>
                  <a:pt x="699" y="313"/>
                  <a:pt x="698" y="310"/>
                </a:cubicBezTo>
                <a:cubicBezTo>
                  <a:pt x="694" y="307"/>
                  <a:pt x="692" y="303"/>
                  <a:pt x="692" y="298"/>
                </a:cubicBezTo>
                <a:cubicBezTo>
                  <a:pt x="693" y="293"/>
                  <a:pt x="693" y="286"/>
                  <a:pt x="699" y="284"/>
                </a:cubicBezTo>
                <a:cubicBezTo>
                  <a:pt x="704" y="284"/>
                  <a:pt x="709" y="278"/>
                  <a:pt x="714" y="281"/>
                </a:cubicBezTo>
                <a:cubicBezTo>
                  <a:pt x="715" y="279"/>
                  <a:pt x="716" y="277"/>
                  <a:pt x="715" y="275"/>
                </a:cubicBezTo>
                <a:cubicBezTo>
                  <a:pt x="714" y="270"/>
                  <a:pt x="709" y="271"/>
                  <a:pt x="706" y="268"/>
                </a:cubicBezTo>
                <a:cubicBezTo>
                  <a:pt x="701" y="270"/>
                  <a:pt x="695" y="274"/>
                  <a:pt x="690" y="272"/>
                </a:cubicBezTo>
                <a:cubicBezTo>
                  <a:pt x="684" y="270"/>
                  <a:pt x="681" y="267"/>
                  <a:pt x="681" y="263"/>
                </a:cubicBezTo>
                <a:cubicBezTo>
                  <a:pt x="673" y="258"/>
                  <a:pt x="671" y="249"/>
                  <a:pt x="673" y="242"/>
                </a:cubicBezTo>
                <a:cubicBezTo>
                  <a:pt x="675" y="239"/>
                  <a:pt x="678" y="235"/>
                  <a:pt x="675" y="231"/>
                </a:cubicBezTo>
                <a:cubicBezTo>
                  <a:pt x="674" y="227"/>
                  <a:pt x="670" y="226"/>
                  <a:pt x="666" y="225"/>
                </a:cubicBezTo>
                <a:cubicBezTo>
                  <a:pt x="660" y="225"/>
                  <a:pt x="654" y="220"/>
                  <a:pt x="651" y="214"/>
                </a:cubicBezTo>
                <a:cubicBezTo>
                  <a:pt x="652" y="204"/>
                  <a:pt x="638" y="206"/>
                  <a:pt x="637" y="196"/>
                </a:cubicBezTo>
                <a:cubicBezTo>
                  <a:pt x="634" y="190"/>
                  <a:pt x="638" y="183"/>
                  <a:pt x="641" y="179"/>
                </a:cubicBezTo>
                <a:cubicBezTo>
                  <a:pt x="646" y="172"/>
                  <a:pt x="656" y="181"/>
                  <a:pt x="659" y="171"/>
                </a:cubicBezTo>
                <a:cubicBezTo>
                  <a:pt x="660" y="168"/>
                  <a:pt x="660" y="165"/>
                  <a:pt x="658" y="163"/>
                </a:cubicBezTo>
                <a:cubicBezTo>
                  <a:pt x="653" y="159"/>
                  <a:pt x="648" y="164"/>
                  <a:pt x="643" y="165"/>
                </a:cubicBezTo>
                <a:cubicBezTo>
                  <a:pt x="637" y="167"/>
                  <a:pt x="632" y="163"/>
                  <a:pt x="627" y="162"/>
                </a:cubicBezTo>
                <a:cubicBezTo>
                  <a:pt x="620" y="162"/>
                  <a:pt x="615" y="157"/>
                  <a:pt x="610" y="153"/>
                </a:cubicBezTo>
                <a:cubicBezTo>
                  <a:pt x="608" y="146"/>
                  <a:pt x="608" y="146"/>
                  <a:pt x="608" y="146"/>
                </a:cubicBezTo>
                <a:cubicBezTo>
                  <a:pt x="603" y="145"/>
                  <a:pt x="600" y="142"/>
                  <a:pt x="596" y="139"/>
                </a:cubicBezTo>
                <a:cubicBezTo>
                  <a:pt x="591" y="137"/>
                  <a:pt x="586" y="134"/>
                  <a:pt x="584" y="129"/>
                </a:cubicBezTo>
                <a:cubicBezTo>
                  <a:pt x="583" y="126"/>
                  <a:pt x="584" y="122"/>
                  <a:pt x="583" y="119"/>
                </a:cubicBezTo>
                <a:cubicBezTo>
                  <a:pt x="576" y="119"/>
                  <a:pt x="569" y="119"/>
                  <a:pt x="565" y="114"/>
                </a:cubicBezTo>
                <a:cubicBezTo>
                  <a:pt x="562" y="109"/>
                  <a:pt x="557" y="106"/>
                  <a:pt x="556" y="100"/>
                </a:cubicBezTo>
                <a:cubicBezTo>
                  <a:pt x="553" y="99"/>
                  <a:pt x="550" y="99"/>
                  <a:pt x="547" y="99"/>
                </a:cubicBezTo>
                <a:cubicBezTo>
                  <a:pt x="540" y="98"/>
                  <a:pt x="534" y="92"/>
                  <a:pt x="533" y="85"/>
                </a:cubicBezTo>
                <a:cubicBezTo>
                  <a:pt x="534" y="82"/>
                  <a:pt x="532" y="80"/>
                  <a:pt x="531" y="78"/>
                </a:cubicBezTo>
                <a:cubicBezTo>
                  <a:pt x="527" y="71"/>
                  <a:pt x="533" y="64"/>
                  <a:pt x="531" y="58"/>
                </a:cubicBezTo>
                <a:cubicBezTo>
                  <a:pt x="530" y="56"/>
                  <a:pt x="528" y="55"/>
                  <a:pt x="526" y="53"/>
                </a:cubicBezTo>
                <a:cubicBezTo>
                  <a:pt x="522" y="53"/>
                  <a:pt x="519" y="55"/>
                  <a:pt x="518" y="58"/>
                </a:cubicBezTo>
                <a:cubicBezTo>
                  <a:pt x="517" y="59"/>
                  <a:pt x="515" y="62"/>
                  <a:pt x="517" y="64"/>
                </a:cubicBezTo>
                <a:cubicBezTo>
                  <a:pt x="519" y="67"/>
                  <a:pt x="518" y="70"/>
                  <a:pt x="517" y="73"/>
                </a:cubicBezTo>
                <a:cubicBezTo>
                  <a:pt x="515" y="79"/>
                  <a:pt x="509" y="80"/>
                  <a:pt x="503" y="82"/>
                </a:cubicBezTo>
                <a:cubicBezTo>
                  <a:pt x="496" y="81"/>
                  <a:pt x="491" y="76"/>
                  <a:pt x="487" y="70"/>
                </a:cubicBezTo>
                <a:cubicBezTo>
                  <a:pt x="482" y="70"/>
                  <a:pt x="476" y="70"/>
                  <a:pt x="472" y="66"/>
                </a:cubicBezTo>
                <a:cubicBezTo>
                  <a:pt x="468" y="61"/>
                  <a:pt x="468" y="50"/>
                  <a:pt x="458" y="50"/>
                </a:cubicBezTo>
                <a:cubicBezTo>
                  <a:pt x="452" y="48"/>
                  <a:pt x="450" y="56"/>
                  <a:pt x="443" y="56"/>
                </a:cubicBezTo>
                <a:cubicBezTo>
                  <a:pt x="435" y="58"/>
                  <a:pt x="430" y="50"/>
                  <a:pt x="422" y="50"/>
                </a:cubicBezTo>
                <a:cubicBezTo>
                  <a:pt x="418" y="48"/>
                  <a:pt x="414" y="44"/>
                  <a:pt x="414" y="38"/>
                </a:cubicBezTo>
                <a:cubicBezTo>
                  <a:pt x="414" y="35"/>
                  <a:pt x="416" y="32"/>
                  <a:pt x="418" y="29"/>
                </a:cubicBezTo>
                <a:cubicBezTo>
                  <a:pt x="417" y="24"/>
                  <a:pt x="413" y="20"/>
                  <a:pt x="409" y="18"/>
                </a:cubicBezTo>
                <a:cubicBezTo>
                  <a:pt x="407" y="18"/>
                  <a:pt x="405" y="19"/>
                  <a:pt x="404" y="21"/>
                </a:cubicBezTo>
                <a:cubicBezTo>
                  <a:pt x="407" y="27"/>
                  <a:pt x="402" y="33"/>
                  <a:pt x="401" y="39"/>
                </a:cubicBezTo>
                <a:cubicBezTo>
                  <a:pt x="398" y="44"/>
                  <a:pt x="392" y="44"/>
                  <a:pt x="387" y="45"/>
                </a:cubicBezTo>
                <a:cubicBezTo>
                  <a:pt x="381" y="47"/>
                  <a:pt x="378" y="43"/>
                  <a:pt x="375" y="41"/>
                </a:cubicBezTo>
                <a:cubicBezTo>
                  <a:pt x="369" y="42"/>
                  <a:pt x="365" y="50"/>
                  <a:pt x="358" y="50"/>
                </a:cubicBezTo>
                <a:cubicBezTo>
                  <a:pt x="352" y="52"/>
                  <a:pt x="349" y="49"/>
                  <a:pt x="344" y="47"/>
                </a:cubicBezTo>
                <a:cubicBezTo>
                  <a:pt x="342" y="47"/>
                  <a:pt x="341" y="49"/>
                  <a:pt x="340" y="50"/>
                </a:cubicBezTo>
                <a:cubicBezTo>
                  <a:pt x="334" y="52"/>
                  <a:pt x="326" y="53"/>
                  <a:pt x="321" y="49"/>
                </a:cubicBezTo>
                <a:cubicBezTo>
                  <a:pt x="320" y="47"/>
                  <a:pt x="318" y="45"/>
                  <a:pt x="315" y="46"/>
                </a:cubicBezTo>
                <a:cubicBezTo>
                  <a:pt x="312" y="49"/>
                  <a:pt x="309" y="52"/>
                  <a:pt x="306" y="53"/>
                </a:cubicBezTo>
                <a:cubicBezTo>
                  <a:pt x="300" y="50"/>
                  <a:pt x="293" y="54"/>
                  <a:pt x="288" y="49"/>
                </a:cubicBezTo>
                <a:cubicBezTo>
                  <a:pt x="278" y="44"/>
                  <a:pt x="286" y="28"/>
                  <a:pt x="274" y="28"/>
                </a:cubicBezTo>
                <a:cubicBezTo>
                  <a:pt x="272" y="31"/>
                  <a:pt x="268" y="35"/>
                  <a:pt x="270" y="39"/>
                </a:cubicBezTo>
                <a:cubicBezTo>
                  <a:pt x="274" y="43"/>
                  <a:pt x="275" y="47"/>
                  <a:pt x="275" y="53"/>
                </a:cubicBezTo>
                <a:cubicBezTo>
                  <a:pt x="273" y="56"/>
                  <a:pt x="272" y="59"/>
                  <a:pt x="268" y="61"/>
                </a:cubicBezTo>
                <a:cubicBezTo>
                  <a:pt x="261" y="62"/>
                  <a:pt x="261" y="62"/>
                  <a:pt x="261" y="62"/>
                </a:cubicBezTo>
                <a:cubicBezTo>
                  <a:pt x="257" y="66"/>
                  <a:pt x="252" y="71"/>
                  <a:pt x="246" y="69"/>
                </a:cubicBezTo>
                <a:cubicBezTo>
                  <a:pt x="240" y="68"/>
                  <a:pt x="234" y="64"/>
                  <a:pt x="229" y="67"/>
                </a:cubicBezTo>
                <a:cubicBezTo>
                  <a:pt x="226" y="73"/>
                  <a:pt x="226" y="79"/>
                  <a:pt x="223" y="84"/>
                </a:cubicBezTo>
                <a:cubicBezTo>
                  <a:pt x="219" y="87"/>
                  <a:pt x="214" y="89"/>
                  <a:pt x="208" y="90"/>
                </a:cubicBezTo>
                <a:cubicBezTo>
                  <a:pt x="203" y="94"/>
                  <a:pt x="202" y="104"/>
                  <a:pt x="194" y="105"/>
                </a:cubicBezTo>
                <a:cubicBezTo>
                  <a:pt x="189" y="105"/>
                  <a:pt x="185" y="105"/>
                  <a:pt x="181" y="103"/>
                </a:cubicBezTo>
                <a:cubicBezTo>
                  <a:pt x="174" y="99"/>
                  <a:pt x="179" y="91"/>
                  <a:pt x="175" y="85"/>
                </a:cubicBezTo>
                <a:cubicBezTo>
                  <a:pt x="173" y="82"/>
                  <a:pt x="170" y="82"/>
                  <a:pt x="166" y="82"/>
                </a:cubicBezTo>
                <a:cubicBezTo>
                  <a:pt x="164" y="85"/>
                  <a:pt x="159" y="87"/>
                  <a:pt x="162" y="92"/>
                </a:cubicBezTo>
                <a:cubicBezTo>
                  <a:pt x="166" y="99"/>
                  <a:pt x="167" y="105"/>
                  <a:pt x="162" y="111"/>
                </a:cubicBezTo>
                <a:cubicBezTo>
                  <a:pt x="165" y="117"/>
                  <a:pt x="161" y="123"/>
                  <a:pt x="158" y="128"/>
                </a:cubicBezTo>
                <a:cubicBezTo>
                  <a:pt x="154" y="131"/>
                  <a:pt x="151" y="132"/>
                  <a:pt x="145" y="132"/>
                </a:cubicBezTo>
                <a:cubicBezTo>
                  <a:pt x="143" y="134"/>
                  <a:pt x="143" y="137"/>
                  <a:pt x="142" y="140"/>
                </a:cubicBezTo>
                <a:cubicBezTo>
                  <a:pt x="137" y="145"/>
                  <a:pt x="137" y="153"/>
                  <a:pt x="130" y="155"/>
                </a:cubicBezTo>
                <a:cubicBezTo>
                  <a:pt x="127" y="158"/>
                  <a:pt x="121" y="155"/>
                  <a:pt x="120" y="160"/>
                </a:cubicBezTo>
                <a:cubicBezTo>
                  <a:pt x="119" y="171"/>
                  <a:pt x="110" y="180"/>
                  <a:pt x="99" y="184"/>
                </a:cubicBezTo>
                <a:cubicBezTo>
                  <a:pt x="98" y="187"/>
                  <a:pt x="99" y="190"/>
                  <a:pt x="98" y="194"/>
                </a:cubicBezTo>
                <a:cubicBezTo>
                  <a:pt x="96" y="200"/>
                  <a:pt x="91" y="204"/>
                  <a:pt x="84" y="205"/>
                </a:cubicBezTo>
                <a:cubicBezTo>
                  <a:pt x="80" y="209"/>
                  <a:pt x="75" y="217"/>
                  <a:pt x="67" y="214"/>
                </a:cubicBezTo>
                <a:cubicBezTo>
                  <a:pt x="63" y="213"/>
                  <a:pt x="59" y="212"/>
                  <a:pt x="56" y="214"/>
                </a:cubicBezTo>
                <a:cubicBezTo>
                  <a:pt x="53" y="214"/>
                  <a:pt x="53" y="217"/>
                  <a:pt x="53" y="220"/>
                </a:cubicBezTo>
                <a:cubicBezTo>
                  <a:pt x="54" y="223"/>
                  <a:pt x="57" y="226"/>
                  <a:pt x="61" y="225"/>
                </a:cubicBezTo>
                <a:cubicBezTo>
                  <a:pt x="64" y="220"/>
                  <a:pt x="69" y="224"/>
                  <a:pt x="73" y="226"/>
                </a:cubicBezTo>
                <a:cubicBezTo>
                  <a:pt x="78" y="229"/>
                  <a:pt x="81" y="237"/>
                  <a:pt x="79" y="243"/>
                </a:cubicBezTo>
                <a:cubicBezTo>
                  <a:pt x="77" y="247"/>
                  <a:pt x="74" y="250"/>
                  <a:pt x="72" y="253"/>
                </a:cubicBezTo>
                <a:cubicBezTo>
                  <a:pt x="70" y="255"/>
                  <a:pt x="69" y="255"/>
                  <a:pt x="67" y="256"/>
                </a:cubicBezTo>
                <a:cubicBezTo>
                  <a:pt x="68" y="261"/>
                  <a:pt x="68" y="266"/>
                  <a:pt x="64" y="270"/>
                </a:cubicBezTo>
                <a:cubicBezTo>
                  <a:pt x="61" y="276"/>
                  <a:pt x="50" y="272"/>
                  <a:pt x="50" y="281"/>
                </a:cubicBezTo>
                <a:cubicBezTo>
                  <a:pt x="47" y="289"/>
                  <a:pt x="56" y="293"/>
                  <a:pt x="55" y="301"/>
                </a:cubicBezTo>
                <a:cubicBezTo>
                  <a:pt x="50" y="307"/>
                  <a:pt x="53" y="317"/>
                  <a:pt x="47" y="323"/>
                </a:cubicBezTo>
                <a:cubicBezTo>
                  <a:pt x="44" y="325"/>
                  <a:pt x="38" y="327"/>
                  <a:pt x="33" y="326"/>
                </a:cubicBezTo>
                <a:cubicBezTo>
                  <a:pt x="30" y="324"/>
                  <a:pt x="28" y="322"/>
                  <a:pt x="25" y="324"/>
                </a:cubicBezTo>
                <a:cubicBezTo>
                  <a:pt x="24" y="322"/>
                  <a:pt x="27" y="320"/>
                  <a:pt x="25" y="318"/>
                </a:cubicBezTo>
                <a:cubicBezTo>
                  <a:pt x="24" y="315"/>
                  <a:pt x="23" y="310"/>
                  <a:pt x="24" y="307"/>
                </a:cubicBezTo>
                <a:cubicBezTo>
                  <a:pt x="25" y="304"/>
                  <a:pt x="26" y="300"/>
                  <a:pt x="30" y="299"/>
                </a:cubicBezTo>
                <a:cubicBezTo>
                  <a:pt x="29" y="297"/>
                  <a:pt x="27" y="295"/>
                  <a:pt x="25" y="294"/>
                </a:cubicBezTo>
                <a:cubicBezTo>
                  <a:pt x="26" y="292"/>
                  <a:pt x="24" y="288"/>
                  <a:pt x="28" y="287"/>
                </a:cubicBezTo>
                <a:cubicBezTo>
                  <a:pt x="30" y="287"/>
                  <a:pt x="30" y="287"/>
                  <a:pt x="30" y="288"/>
                </a:cubicBezTo>
                <a:cubicBezTo>
                  <a:pt x="30" y="291"/>
                  <a:pt x="26" y="289"/>
                  <a:pt x="26" y="291"/>
                </a:cubicBezTo>
                <a:cubicBezTo>
                  <a:pt x="27" y="293"/>
                  <a:pt x="28" y="295"/>
                  <a:pt x="30" y="296"/>
                </a:cubicBezTo>
                <a:cubicBezTo>
                  <a:pt x="33" y="297"/>
                  <a:pt x="36" y="295"/>
                  <a:pt x="38" y="292"/>
                </a:cubicBezTo>
                <a:cubicBezTo>
                  <a:pt x="41" y="289"/>
                  <a:pt x="39" y="284"/>
                  <a:pt x="38" y="280"/>
                </a:cubicBezTo>
                <a:cubicBezTo>
                  <a:pt x="36" y="276"/>
                  <a:pt x="33" y="275"/>
                  <a:pt x="30" y="274"/>
                </a:cubicBezTo>
                <a:cubicBezTo>
                  <a:pt x="24" y="273"/>
                  <a:pt x="19" y="279"/>
                  <a:pt x="15" y="284"/>
                </a:cubicBezTo>
                <a:cubicBezTo>
                  <a:pt x="15" y="287"/>
                  <a:pt x="12" y="290"/>
                  <a:pt x="15" y="295"/>
                </a:cubicBezTo>
                <a:cubicBezTo>
                  <a:pt x="13" y="295"/>
                  <a:pt x="12" y="293"/>
                  <a:pt x="12" y="292"/>
                </a:cubicBezTo>
                <a:cubicBezTo>
                  <a:pt x="12" y="290"/>
                  <a:pt x="12" y="287"/>
                  <a:pt x="13" y="284"/>
                </a:cubicBezTo>
                <a:cubicBezTo>
                  <a:pt x="15" y="279"/>
                  <a:pt x="10" y="274"/>
                  <a:pt x="13" y="269"/>
                </a:cubicBezTo>
                <a:cubicBezTo>
                  <a:pt x="14" y="266"/>
                  <a:pt x="15" y="262"/>
                  <a:pt x="18" y="261"/>
                </a:cubicBezTo>
                <a:cubicBezTo>
                  <a:pt x="21" y="258"/>
                  <a:pt x="27" y="260"/>
                  <a:pt x="30" y="261"/>
                </a:cubicBezTo>
                <a:cubicBezTo>
                  <a:pt x="34" y="261"/>
                  <a:pt x="37" y="264"/>
                  <a:pt x="39" y="267"/>
                </a:cubicBezTo>
                <a:cubicBezTo>
                  <a:pt x="40" y="269"/>
                  <a:pt x="41" y="272"/>
                  <a:pt x="39" y="275"/>
                </a:cubicBezTo>
                <a:cubicBezTo>
                  <a:pt x="38" y="278"/>
                  <a:pt x="41" y="281"/>
                  <a:pt x="41" y="285"/>
                </a:cubicBezTo>
                <a:cubicBezTo>
                  <a:pt x="41" y="288"/>
                  <a:pt x="39" y="291"/>
                  <a:pt x="38" y="295"/>
                </a:cubicBezTo>
                <a:cubicBezTo>
                  <a:pt x="41" y="297"/>
                  <a:pt x="46" y="300"/>
                  <a:pt x="43" y="304"/>
                </a:cubicBezTo>
                <a:cubicBezTo>
                  <a:pt x="42" y="305"/>
                  <a:pt x="42" y="307"/>
                  <a:pt x="41" y="307"/>
                </a:cubicBezTo>
                <a:cubicBezTo>
                  <a:pt x="40" y="306"/>
                  <a:pt x="40" y="306"/>
                  <a:pt x="40" y="306"/>
                </a:cubicBezTo>
                <a:cubicBezTo>
                  <a:pt x="41" y="304"/>
                  <a:pt x="43" y="301"/>
                  <a:pt x="41" y="299"/>
                </a:cubicBezTo>
                <a:cubicBezTo>
                  <a:pt x="39" y="298"/>
                  <a:pt x="37" y="296"/>
                  <a:pt x="34" y="298"/>
                </a:cubicBezTo>
                <a:cubicBezTo>
                  <a:pt x="32" y="299"/>
                  <a:pt x="31" y="302"/>
                  <a:pt x="31" y="305"/>
                </a:cubicBezTo>
                <a:cubicBezTo>
                  <a:pt x="31" y="309"/>
                  <a:pt x="33" y="310"/>
                  <a:pt x="35" y="313"/>
                </a:cubicBezTo>
                <a:cubicBezTo>
                  <a:pt x="39" y="313"/>
                  <a:pt x="43" y="315"/>
                  <a:pt x="46" y="312"/>
                </a:cubicBezTo>
                <a:cubicBezTo>
                  <a:pt x="50" y="310"/>
                  <a:pt x="51" y="304"/>
                  <a:pt x="53" y="301"/>
                </a:cubicBezTo>
                <a:cubicBezTo>
                  <a:pt x="53" y="292"/>
                  <a:pt x="44" y="287"/>
                  <a:pt x="47" y="278"/>
                </a:cubicBezTo>
                <a:cubicBezTo>
                  <a:pt x="50" y="270"/>
                  <a:pt x="62" y="275"/>
                  <a:pt x="64" y="266"/>
                </a:cubicBezTo>
                <a:cubicBezTo>
                  <a:pt x="65" y="263"/>
                  <a:pt x="67" y="259"/>
                  <a:pt x="65" y="256"/>
                </a:cubicBezTo>
                <a:cubicBezTo>
                  <a:pt x="58" y="255"/>
                  <a:pt x="54" y="246"/>
                  <a:pt x="52" y="240"/>
                </a:cubicBezTo>
                <a:cubicBezTo>
                  <a:pt x="50" y="240"/>
                  <a:pt x="49" y="242"/>
                  <a:pt x="49" y="240"/>
                </a:cubicBezTo>
                <a:cubicBezTo>
                  <a:pt x="50" y="238"/>
                  <a:pt x="50" y="236"/>
                  <a:pt x="50" y="234"/>
                </a:cubicBezTo>
                <a:cubicBezTo>
                  <a:pt x="50" y="232"/>
                  <a:pt x="48" y="229"/>
                  <a:pt x="45" y="228"/>
                </a:cubicBezTo>
                <a:cubicBezTo>
                  <a:pt x="42" y="229"/>
                  <a:pt x="38" y="229"/>
                  <a:pt x="36" y="233"/>
                </a:cubicBezTo>
                <a:cubicBezTo>
                  <a:pt x="36" y="235"/>
                  <a:pt x="35" y="236"/>
                  <a:pt x="34" y="237"/>
                </a:cubicBezTo>
                <a:cubicBezTo>
                  <a:pt x="34" y="235"/>
                  <a:pt x="34" y="234"/>
                  <a:pt x="35" y="232"/>
                </a:cubicBezTo>
                <a:cubicBezTo>
                  <a:pt x="38" y="229"/>
                  <a:pt x="41" y="226"/>
                  <a:pt x="44" y="227"/>
                </a:cubicBezTo>
                <a:cubicBezTo>
                  <a:pt x="45" y="227"/>
                  <a:pt x="45" y="226"/>
                  <a:pt x="46" y="226"/>
                </a:cubicBezTo>
                <a:cubicBezTo>
                  <a:pt x="46" y="223"/>
                  <a:pt x="44" y="222"/>
                  <a:pt x="42" y="220"/>
                </a:cubicBezTo>
                <a:cubicBezTo>
                  <a:pt x="40" y="220"/>
                  <a:pt x="37" y="218"/>
                  <a:pt x="35" y="220"/>
                </a:cubicBezTo>
                <a:cubicBezTo>
                  <a:pt x="29" y="223"/>
                  <a:pt x="27" y="229"/>
                  <a:pt x="25" y="235"/>
                </a:cubicBezTo>
                <a:cubicBezTo>
                  <a:pt x="26" y="239"/>
                  <a:pt x="30" y="244"/>
                  <a:pt x="34" y="246"/>
                </a:cubicBezTo>
                <a:cubicBezTo>
                  <a:pt x="35" y="246"/>
                  <a:pt x="35" y="245"/>
                  <a:pt x="36" y="245"/>
                </a:cubicBezTo>
                <a:cubicBezTo>
                  <a:pt x="37" y="243"/>
                  <a:pt x="35" y="241"/>
                  <a:pt x="36" y="240"/>
                </a:cubicBezTo>
                <a:cubicBezTo>
                  <a:pt x="39" y="245"/>
                  <a:pt x="44" y="246"/>
                  <a:pt x="49" y="249"/>
                </a:cubicBezTo>
                <a:cubicBezTo>
                  <a:pt x="52" y="249"/>
                  <a:pt x="55" y="252"/>
                  <a:pt x="56" y="253"/>
                </a:cubicBezTo>
                <a:cubicBezTo>
                  <a:pt x="56" y="256"/>
                  <a:pt x="59" y="260"/>
                  <a:pt x="56" y="263"/>
                </a:cubicBezTo>
                <a:cubicBezTo>
                  <a:pt x="54" y="266"/>
                  <a:pt x="50" y="268"/>
                  <a:pt x="46" y="267"/>
                </a:cubicBezTo>
                <a:cubicBezTo>
                  <a:pt x="44" y="268"/>
                  <a:pt x="44" y="269"/>
                  <a:pt x="41" y="269"/>
                </a:cubicBezTo>
                <a:cubicBezTo>
                  <a:pt x="41" y="266"/>
                  <a:pt x="44" y="266"/>
                  <a:pt x="47" y="265"/>
                </a:cubicBezTo>
                <a:cubicBezTo>
                  <a:pt x="49" y="266"/>
                  <a:pt x="52" y="265"/>
                  <a:pt x="53" y="264"/>
                </a:cubicBezTo>
                <a:cubicBezTo>
                  <a:pt x="56" y="261"/>
                  <a:pt x="56" y="258"/>
                  <a:pt x="56" y="255"/>
                </a:cubicBezTo>
                <a:cubicBezTo>
                  <a:pt x="55" y="251"/>
                  <a:pt x="50" y="252"/>
                  <a:pt x="47" y="250"/>
                </a:cubicBezTo>
                <a:cubicBezTo>
                  <a:pt x="44" y="249"/>
                  <a:pt x="40" y="246"/>
                  <a:pt x="36" y="247"/>
                </a:cubicBezTo>
                <a:cubicBezTo>
                  <a:pt x="32" y="246"/>
                  <a:pt x="25" y="243"/>
                  <a:pt x="24" y="238"/>
                </a:cubicBezTo>
                <a:cubicBezTo>
                  <a:pt x="24" y="235"/>
                  <a:pt x="24" y="230"/>
                  <a:pt x="27" y="227"/>
                </a:cubicBezTo>
                <a:cubicBezTo>
                  <a:pt x="27" y="223"/>
                  <a:pt x="33" y="220"/>
                  <a:pt x="37" y="217"/>
                </a:cubicBezTo>
                <a:cubicBezTo>
                  <a:pt x="38" y="216"/>
                  <a:pt x="37" y="214"/>
                  <a:pt x="37" y="214"/>
                </a:cubicBezTo>
                <a:cubicBezTo>
                  <a:pt x="38" y="204"/>
                  <a:pt x="45" y="197"/>
                  <a:pt x="54" y="194"/>
                </a:cubicBezTo>
                <a:cubicBezTo>
                  <a:pt x="56" y="191"/>
                  <a:pt x="51" y="187"/>
                  <a:pt x="53" y="183"/>
                </a:cubicBezTo>
                <a:cubicBezTo>
                  <a:pt x="55" y="177"/>
                  <a:pt x="61" y="170"/>
                  <a:pt x="67" y="168"/>
                </a:cubicBezTo>
                <a:cubicBezTo>
                  <a:pt x="69" y="164"/>
                  <a:pt x="71" y="161"/>
                  <a:pt x="73" y="157"/>
                </a:cubicBezTo>
                <a:cubicBezTo>
                  <a:pt x="75" y="149"/>
                  <a:pt x="78" y="141"/>
                  <a:pt x="85" y="137"/>
                </a:cubicBezTo>
                <a:cubicBezTo>
                  <a:pt x="79" y="144"/>
                  <a:pt x="76" y="151"/>
                  <a:pt x="74" y="160"/>
                </a:cubicBezTo>
                <a:cubicBezTo>
                  <a:pt x="70" y="165"/>
                  <a:pt x="67" y="174"/>
                  <a:pt x="70" y="181"/>
                </a:cubicBezTo>
                <a:cubicBezTo>
                  <a:pt x="73" y="184"/>
                  <a:pt x="76" y="186"/>
                  <a:pt x="80" y="185"/>
                </a:cubicBezTo>
                <a:cubicBezTo>
                  <a:pt x="82" y="184"/>
                  <a:pt x="84" y="183"/>
                  <a:pt x="84" y="182"/>
                </a:cubicBezTo>
                <a:cubicBezTo>
                  <a:pt x="79" y="177"/>
                  <a:pt x="82" y="169"/>
                  <a:pt x="82" y="162"/>
                </a:cubicBezTo>
                <a:cubicBezTo>
                  <a:pt x="84" y="157"/>
                  <a:pt x="84" y="151"/>
                  <a:pt x="90" y="147"/>
                </a:cubicBezTo>
                <a:cubicBezTo>
                  <a:pt x="96" y="142"/>
                  <a:pt x="96" y="142"/>
                  <a:pt x="96" y="142"/>
                </a:cubicBezTo>
                <a:cubicBezTo>
                  <a:pt x="93" y="147"/>
                  <a:pt x="88" y="150"/>
                  <a:pt x="86" y="154"/>
                </a:cubicBezTo>
                <a:cubicBezTo>
                  <a:pt x="84" y="162"/>
                  <a:pt x="81" y="172"/>
                  <a:pt x="86" y="180"/>
                </a:cubicBezTo>
                <a:cubicBezTo>
                  <a:pt x="88" y="183"/>
                  <a:pt x="92" y="183"/>
                  <a:pt x="96" y="183"/>
                </a:cubicBezTo>
                <a:cubicBezTo>
                  <a:pt x="105" y="181"/>
                  <a:pt x="114" y="174"/>
                  <a:pt x="117" y="165"/>
                </a:cubicBezTo>
                <a:cubicBezTo>
                  <a:pt x="119" y="162"/>
                  <a:pt x="119" y="160"/>
                  <a:pt x="117" y="157"/>
                </a:cubicBezTo>
                <a:cubicBezTo>
                  <a:pt x="116" y="156"/>
                  <a:pt x="113" y="155"/>
                  <a:pt x="113" y="153"/>
                </a:cubicBezTo>
                <a:cubicBezTo>
                  <a:pt x="117" y="157"/>
                  <a:pt x="125" y="156"/>
                  <a:pt x="130" y="153"/>
                </a:cubicBezTo>
                <a:cubicBezTo>
                  <a:pt x="136" y="150"/>
                  <a:pt x="134" y="143"/>
                  <a:pt x="140" y="139"/>
                </a:cubicBezTo>
                <a:cubicBezTo>
                  <a:pt x="142" y="135"/>
                  <a:pt x="142" y="130"/>
                  <a:pt x="140" y="125"/>
                </a:cubicBezTo>
                <a:cubicBezTo>
                  <a:pt x="139" y="122"/>
                  <a:pt x="136" y="121"/>
                  <a:pt x="133" y="120"/>
                </a:cubicBezTo>
                <a:cubicBezTo>
                  <a:pt x="125" y="119"/>
                  <a:pt x="120" y="125"/>
                  <a:pt x="113" y="127"/>
                </a:cubicBezTo>
                <a:cubicBezTo>
                  <a:pt x="108" y="130"/>
                  <a:pt x="101" y="136"/>
                  <a:pt x="100" y="142"/>
                </a:cubicBezTo>
                <a:cubicBezTo>
                  <a:pt x="99" y="143"/>
                  <a:pt x="97" y="142"/>
                  <a:pt x="96" y="142"/>
                </a:cubicBezTo>
                <a:cubicBezTo>
                  <a:pt x="100" y="136"/>
                  <a:pt x="105" y="130"/>
                  <a:pt x="111" y="125"/>
                </a:cubicBezTo>
                <a:cubicBezTo>
                  <a:pt x="117" y="122"/>
                  <a:pt x="123" y="120"/>
                  <a:pt x="128" y="118"/>
                </a:cubicBezTo>
                <a:cubicBezTo>
                  <a:pt x="137" y="119"/>
                  <a:pt x="137" y="119"/>
                  <a:pt x="137" y="119"/>
                </a:cubicBezTo>
                <a:cubicBezTo>
                  <a:pt x="140" y="113"/>
                  <a:pt x="140" y="113"/>
                  <a:pt x="140" y="113"/>
                </a:cubicBezTo>
                <a:cubicBezTo>
                  <a:pt x="141" y="116"/>
                  <a:pt x="142" y="118"/>
                  <a:pt x="142" y="119"/>
                </a:cubicBezTo>
                <a:cubicBezTo>
                  <a:pt x="142" y="120"/>
                  <a:pt x="139" y="120"/>
                  <a:pt x="140" y="122"/>
                </a:cubicBezTo>
                <a:cubicBezTo>
                  <a:pt x="142" y="125"/>
                  <a:pt x="142" y="129"/>
                  <a:pt x="146" y="130"/>
                </a:cubicBezTo>
                <a:cubicBezTo>
                  <a:pt x="153" y="131"/>
                  <a:pt x="158" y="124"/>
                  <a:pt x="161" y="119"/>
                </a:cubicBezTo>
                <a:cubicBezTo>
                  <a:pt x="161" y="117"/>
                  <a:pt x="162" y="116"/>
                  <a:pt x="160" y="116"/>
                </a:cubicBezTo>
                <a:cubicBezTo>
                  <a:pt x="156" y="119"/>
                  <a:pt x="151" y="122"/>
                  <a:pt x="145" y="120"/>
                </a:cubicBezTo>
                <a:cubicBezTo>
                  <a:pt x="146" y="119"/>
                  <a:pt x="149" y="120"/>
                  <a:pt x="151" y="119"/>
                </a:cubicBezTo>
                <a:cubicBezTo>
                  <a:pt x="157" y="117"/>
                  <a:pt x="159" y="111"/>
                  <a:pt x="163" y="107"/>
                </a:cubicBezTo>
                <a:cubicBezTo>
                  <a:pt x="165" y="100"/>
                  <a:pt x="161" y="95"/>
                  <a:pt x="159" y="90"/>
                </a:cubicBezTo>
                <a:cubicBezTo>
                  <a:pt x="161" y="87"/>
                  <a:pt x="161" y="82"/>
                  <a:pt x="165" y="80"/>
                </a:cubicBezTo>
                <a:cubicBezTo>
                  <a:pt x="171" y="79"/>
                  <a:pt x="171" y="79"/>
                  <a:pt x="171" y="79"/>
                </a:cubicBezTo>
                <a:cubicBezTo>
                  <a:pt x="177" y="80"/>
                  <a:pt x="177" y="86"/>
                  <a:pt x="179" y="90"/>
                </a:cubicBezTo>
                <a:cubicBezTo>
                  <a:pt x="182" y="93"/>
                  <a:pt x="187" y="96"/>
                  <a:pt x="191" y="95"/>
                </a:cubicBezTo>
                <a:cubicBezTo>
                  <a:pt x="194" y="95"/>
                  <a:pt x="197" y="93"/>
                  <a:pt x="199" y="90"/>
                </a:cubicBezTo>
                <a:cubicBezTo>
                  <a:pt x="202" y="86"/>
                  <a:pt x="198" y="82"/>
                  <a:pt x="194" y="79"/>
                </a:cubicBezTo>
                <a:cubicBezTo>
                  <a:pt x="193" y="79"/>
                  <a:pt x="191" y="81"/>
                  <a:pt x="190" y="82"/>
                </a:cubicBezTo>
                <a:cubicBezTo>
                  <a:pt x="189" y="85"/>
                  <a:pt x="194" y="85"/>
                  <a:pt x="191" y="87"/>
                </a:cubicBezTo>
                <a:cubicBezTo>
                  <a:pt x="191" y="87"/>
                  <a:pt x="189" y="87"/>
                  <a:pt x="188" y="87"/>
                </a:cubicBezTo>
                <a:cubicBezTo>
                  <a:pt x="187" y="86"/>
                  <a:pt x="186" y="83"/>
                  <a:pt x="188" y="82"/>
                </a:cubicBezTo>
                <a:cubicBezTo>
                  <a:pt x="189" y="79"/>
                  <a:pt x="192" y="78"/>
                  <a:pt x="194" y="78"/>
                </a:cubicBezTo>
                <a:cubicBezTo>
                  <a:pt x="198" y="79"/>
                  <a:pt x="200" y="82"/>
                  <a:pt x="204" y="82"/>
                </a:cubicBezTo>
                <a:cubicBezTo>
                  <a:pt x="207" y="85"/>
                  <a:pt x="208" y="90"/>
                  <a:pt x="213" y="87"/>
                </a:cubicBezTo>
                <a:cubicBezTo>
                  <a:pt x="219" y="85"/>
                  <a:pt x="224" y="80"/>
                  <a:pt x="225" y="74"/>
                </a:cubicBezTo>
                <a:cubicBezTo>
                  <a:pt x="225" y="71"/>
                  <a:pt x="225" y="67"/>
                  <a:pt x="227" y="67"/>
                </a:cubicBezTo>
                <a:cubicBezTo>
                  <a:pt x="230" y="64"/>
                  <a:pt x="235" y="63"/>
                  <a:pt x="239" y="64"/>
                </a:cubicBezTo>
                <a:cubicBezTo>
                  <a:pt x="243" y="67"/>
                  <a:pt x="249" y="68"/>
                  <a:pt x="254" y="66"/>
                </a:cubicBezTo>
                <a:cubicBezTo>
                  <a:pt x="257" y="63"/>
                  <a:pt x="263" y="60"/>
                  <a:pt x="262" y="54"/>
                </a:cubicBezTo>
                <a:cubicBezTo>
                  <a:pt x="260" y="50"/>
                  <a:pt x="258" y="46"/>
                  <a:pt x="254" y="45"/>
                </a:cubicBezTo>
                <a:cubicBezTo>
                  <a:pt x="252" y="44"/>
                  <a:pt x="249" y="44"/>
                  <a:pt x="247" y="45"/>
                </a:cubicBezTo>
                <a:cubicBezTo>
                  <a:pt x="246" y="47"/>
                  <a:pt x="246" y="50"/>
                  <a:pt x="246" y="53"/>
                </a:cubicBezTo>
                <a:cubicBezTo>
                  <a:pt x="247" y="55"/>
                  <a:pt x="249" y="56"/>
                  <a:pt x="252" y="56"/>
                </a:cubicBezTo>
                <a:cubicBezTo>
                  <a:pt x="253" y="55"/>
                  <a:pt x="252" y="50"/>
                  <a:pt x="254" y="52"/>
                </a:cubicBezTo>
                <a:cubicBezTo>
                  <a:pt x="256" y="53"/>
                  <a:pt x="254" y="55"/>
                  <a:pt x="254" y="56"/>
                </a:cubicBezTo>
                <a:cubicBezTo>
                  <a:pt x="252" y="57"/>
                  <a:pt x="250" y="58"/>
                  <a:pt x="248" y="56"/>
                </a:cubicBezTo>
                <a:cubicBezTo>
                  <a:pt x="243" y="53"/>
                  <a:pt x="243" y="53"/>
                  <a:pt x="243" y="53"/>
                </a:cubicBezTo>
                <a:cubicBezTo>
                  <a:pt x="239" y="59"/>
                  <a:pt x="232" y="58"/>
                  <a:pt x="226" y="57"/>
                </a:cubicBezTo>
                <a:cubicBezTo>
                  <a:pt x="223" y="59"/>
                  <a:pt x="217" y="59"/>
                  <a:pt x="216" y="64"/>
                </a:cubicBezTo>
                <a:cubicBezTo>
                  <a:pt x="217" y="73"/>
                  <a:pt x="217" y="73"/>
                  <a:pt x="217" y="73"/>
                </a:cubicBezTo>
                <a:cubicBezTo>
                  <a:pt x="214" y="77"/>
                  <a:pt x="211" y="79"/>
                  <a:pt x="205" y="79"/>
                </a:cubicBezTo>
                <a:cubicBezTo>
                  <a:pt x="202" y="79"/>
                  <a:pt x="200" y="77"/>
                  <a:pt x="198" y="73"/>
                </a:cubicBezTo>
                <a:cubicBezTo>
                  <a:pt x="197" y="68"/>
                  <a:pt x="192" y="66"/>
                  <a:pt x="188" y="63"/>
                </a:cubicBezTo>
                <a:cubicBezTo>
                  <a:pt x="184" y="61"/>
                  <a:pt x="180" y="62"/>
                  <a:pt x="177" y="65"/>
                </a:cubicBezTo>
                <a:cubicBezTo>
                  <a:pt x="176" y="67"/>
                  <a:pt x="174" y="70"/>
                  <a:pt x="176" y="73"/>
                </a:cubicBezTo>
                <a:cubicBezTo>
                  <a:pt x="177" y="74"/>
                  <a:pt x="178" y="77"/>
                  <a:pt x="180" y="76"/>
                </a:cubicBezTo>
                <a:cubicBezTo>
                  <a:pt x="182" y="76"/>
                  <a:pt x="184" y="75"/>
                  <a:pt x="185" y="73"/>
                </a:cubicBezTo>
                <a:cubicBezTo>
                  <a:pt x="185" y="72"/>
                  <a:pt x="184" y="70"/>
                  <a:pt x="182" y="70"/>
                </a:cubicBezTo>
                <a:cubicBezTo>
                  <a:pt x="182" y="70"/>
                  <a:pt x="182" y="71"/>
                  <a:pt x="180" y="71"/>
                </a:cubicBezTo>
                <a:cubicBezTo>
                  <a:pt x="180" y="70"/>
                  <a:pt x="181" y="69"/>
                  <a:pt x="182" y="68"/>
                </a:cubicBezTo>
                <a:cubicBezTo>
                  <a:pt x="185" y="68"/>
                  <a:pt x="185" y="70"/>
                  <a:pt x="187" y="72"/>
                </a:cubicBezTo>
                <a:cubicBezTo>
                  <a:pt x="188" y="75"/>
                  <a:pt x="186" y="77"/>
                  <a:pt x="184" y="78"/>
                </a:cubicBezTo>
                <a:cubicBezTo>
                  <a:pt x="179" y="80"/>
                  <a:pt x="176" y="76"/>
                  <a:pt x="171" y="76"/>
                </a:cubicBezTo>
                <a:cubicBezTo>
                  <a:pt x="168" y="72"/>
                  <a:pt x="162" y="70"/>
                  <a:pt x="156" y="72"/>
                </a:cubicBezTo>
                <a:cubicBezTo>
                  <a:pt x="152" y="75"/>
                  <a:pt x="145" y="79"/>
                  <a:pt x="146" y="86"/>
                </a:cubicBezTo>
                <a:cubicBezTo>
                  <a:pt x="144" y="90"/>
                  <a:pt x="148" y="93"/>
                  <a:pt x="148" y="96"/>
                </a:cubicBezTo>
                <a:cubicBezTo>
                  <a:pt x="149" y="99"/>
                  <a:pt x="151" y="99"/>
                  <a:pt x="151" y="99"/>
                </a:cubicBezTo>
                <a:cubicBezTo>
                  <a:pt x="154" y="101"/>
                  <a:pt x="154" y="104"/>
                  <a:pt x="154" y="107"/>
                </a:cubicBezTo>
                <a:cubicBezTo>
                  <a:pt x="153" y="110"/>
                  <a:pt x="150" y="110"/>
                  <a:pt x="147" y="111"/>
                </a:cubicBezTo>
                <a:cubicBezTo>
                  <a:pt x="146" y="110"/>
                  <a:pt x="146" y="109"/>
                  <a:pt x="146" y="109"/>
                </a:cubicBezTo>
                <a:cubicBezTo>
                  <a:pt x="149" y="108"/>
                  <a:pt x="151" y="108"/>
                  <a:pt x="153" y="105"/>
                </a:cubicBezTo>
                <a:cubicBezTo>
                  <a:pt x="153" y="102"/>
                  <a:pt x="151" y="100"/>
                  <a:pt x="148" y="99"/>
                </a:cubicBezTo>
                <a:cubicBezTo>
                  <a:pt x="145" y="99"/>
                  <a:pt x="142" y="102"/>
                  <a:pt x="140" y="104"/>
                </a:cubicBezTo>
                <a:cubicBezTo>
                  <a:pt x="139" y="106"/>
                  <a:pt x="139" y="109"/>
                  <a:pt x="139" y="111"/>
                </a:cubicBezTo>
                <a:cubicBezTo>
                  <a:pt x="136" y="113"/>
                  <a:pt x="136" y="109"/>
                  <a:pt x="135" y="108"/>
                </a:cubicBezTo>
                <a:cubicBezTo>
                  <a:pt x="138" y="104"/>
                  <a:pt x="142" y="99"/>
                  <a:pt x="145" y="96"/>
                </a:cubicBezTo>
                <a:cubicBezTo>
                  <a:pt x="146" y="93"/>
                  <a:pt x="142" y="91"/>
                  <a:pt x="141" y="90"/>
                </a:cubicBezTo>
                <a:cubicBezTo>
                  <a:pt x="132" y="87"/>
                  <a:pt x="127" y="96"/>
                  <a:pt x="121" y="99"/>
                </a:cubicBezTo>
                <a:cubicBezTo>
                  <a:pt x="120" y="101"/>
                  <a:pt x="119" y="103"/>
                  <a:pt x="120" y="105"/>
                </a:cubicBezTo>
                <a:cubicBezTo>
                  <a:pt x="123" y="107"/>
                  <a:pt x="128" y="103"/>
                  <a:pt x="131" y="106"/>
                </a:cubicBezTo>
                <a:cubicBezTo>
                  <a:pt x="121" y="107"/>
                  <a:pt x="121" y="107"/>
                  <a:pt x="121" y="107"/>
                </a:cubicBezTo>
                <a:cubicBezTo>
                  <a:pt x="116" y="111"/>
                  <a:pt x="111" y="115"/>
                  <a:pt x="105" y="116"/>
                </a:cubicBezTo>
                <a:cubicBezTo>
                  <a:pt x="99" y="120"/>
                  <a:pt x="92" y="125"/>
                  <a:pt x="91" y="133"/>
                </a:cubicBezTo>
                <a:cubicBezTo>
                  <a:pt x="89" y="134"/>
                  <a:pt x="88" y="137"/>
                  <a:pt x="86" y="136"/>
                </a:cubicBezTo>
                <a:cubicBezTo>
                  <a:pt x="89" y="133"/>
                  <a:pt x="90" y="129"/>
                  <a:pt x="93" y="125"/>
                </a:cubicBezTo>
                <a:cubicBezTo>
                  <a:pt x="97" y="119"/>
                  <a:pt x="102" y="113"/>
                  <a:pt x="110" y="113"/>
                </a:cubicBezTo>
                <a:cubicBezTo>
                  <a:pt x="118" y="107"/>
                  <a:pt x="118" y="107"/>
                  <a:pt x="118" y="107"/>
                </a:cubicBezTo>
                <a:cubicBezTo>
                  <a:pt x="117" y="99"/>
                  <a:pt x="123" y="95"/>
                  <a:pt x="128" y="90"/>
                </a:cubicBezTo>
                <a:cubicBezTo>
                  <a:pt x="132" y="87"/>
                  <a:pt x="138" y="89"/>
                  <a:pt x="143" y="87"/>
                </a:cubicBezTo>
                <a:cubicBezTo>
                  <a:pt x="145" y="85"/>
                  <a:pt x="145" y="82"/>
                  <a:pt x="146" y="79"/>
                </a:cubicBezTo>
                <a:cubicBezTo>
                  <a:pt x="150" y="73"/>
                  <a:pt x="155" y="69"/>
                  <a:pt x="162" y="69"/>
                </a:cubicBezTo>
                <a:cubicBezTo>
                  <a:pt x="165" y="69"/>
                  <a:pt x="165" y="66"/>
                  <a:pt x="166" y="64"/>
                </a:cubicBezTo>
                <a:cubicBezTo>
                  <a:pt x="171" y="58"/>
                  <a:pt x="178" y="47"/>
                  <a:pt x="187" y="50"/>
                </a:cubicBezTo>
                <a:cubicBezTo>
                  <a:pt x="191" y="53"/>
                  <a:pt x="194" y="56"/>
                  <a:pt x="195" y="61"/>
                </a:cubicBezTo>
                <a:cubicBezTo>
                  <a:pt x="193" y="66"/>
                  <a:pt x="200" y="69"/>
                  <a:pt x="200" y="74"/>
                </a:cubicBezTo>
                <a:cubicBezTo>
                  <a:pt x="202" y="77"/>
                  <a:pt x="205" y="76"/>
                  <a:pt x="206" y="77"/>
                </a:cubicBezTo>
                <a:cubicBezTo>
                  <a:pt x="210" y="76"/>
                  <a:pt x="214" y="76"/>
                  <a:pt x="214" y="71"/>
                </a:cubicBezTo>
                <a:cubicBezTo>
                  <a:pt x="215" y="67"/>
                  <a:pt x="212" y="64"/>
                  <a:pt x="215" y="61"/>
                </a:cubicBezTo>
                <a:cubicBezTo>
                  <a:pt x="214" y="56"/>
                  <a:pt x="206" y="57"/>
                  <a:pt x="205" y="51"/>
                </a:cubicBezTo>
                <a:cubicBezTo>
                  <a:pt x="204" y="46"/>
                  <a:pt x="205" y="41"/>
                  <a:pt x="208" y="36"/>
                </a:cubicBezTo>
                <a:cubicBezTo>
                  <a:pt x="211" y="34"/>
                  <a:pt x="215" y="31"/>
                  <a:pt x="220" y="30"/>
                </a:cubicBezTo>
                <a:cubicBezTo>
                  <a:pt x="223" y="31"/>
                  <a:pt x="228" y="32"/>
                  <a:pt x="231" y="30"/>
                </a:cubicBezTo>
                <a:cubicBezTo>
                  <a:pt x="234" y="27"/>
                  <a:pt x="238" y="27"/>
                  <a:pt x="243" y="27"/>
                </a:cubicBezTo>
                <a:cubicBezTo>
                  <a:pt x="246" y="29"/>
                  <a:pt x="249" y="28"/>
                  <a:pt x="252" y="27"/>
                </a:cubicBezTo>
                <a:cubicBezTo>
                  <a:pt x="253" y="25"/>
                  <a:pt x="256" y="24"/>
                  <a:pt x="256" y="21"/>
                </a:cubicBezTo>
                <a:cubicBezTo>
                  <a:pt x="260" y="16"/>
                  <a:pt x="267" y="13"/>
                  <a:pt x="273" y="12"/>
                </a:cubicBezTo>
                <a:cubicBezTo>
                  <a:pt x="277" y="12"/>
                  <a:pt x="282" y="12"/>
                  <a:pt x="286" y="12"/>
                </a:cubicBezTo>
                <a:cubicBezTo>
                  <a:pt x="293" y="13"/>
                  <a:pt x="298" y="6"/>
                  <a:pt x="305" y="9"/>
                </a:cubicBezTo>
                <a:cubicBezTo>
                  <a:pt x="308" y="10"/>
                  <a:pt x="310" y="14"/>
                  <a:pt x="313" y="12"/>
                </a:cubicBezTo>
                <a:cubicBezTo>
                  <a:pt x="317" y="6"/>
                  <a:pt x="323" y="5"/>
                  <a:pt x="328" y="3"/>
                </a:cubicBezTo>
                <a:cubicBezTo>
                  <a:pt x="332" y="2"/>
                  <a:pt x="336" y="3"/>
                  <a:pt x="341" y="1"/>
                </a:cubicBezTo>
                <a:cubicBezTo>
                  <a:pt x="349" y="2"/>
                  <a:pt x="358" y="0"/>
                  <a:pt x="365" y="5"/>
                </a:cubicBezTo>
                <a:close/>
                <a:moveTo>
                  <a:pt x="368" y="10"/>
                </a:moveTo>
                <a:cubicBezTo>
                  <a:pt x="375" y="10"/>
                  <a:pt x="381" y="13"/>
                  <a:pt x="383" y="20"/>
                </a:cubicBezTo>
                <a:cubicBezTo>
                  <a:pt x="384" y="23"/>
                  <a:pt x="384" y="25"/>
                  <a:pt x="383" y="27"/>
                </a:cubicBezTo>
                <a:cubicBezTo>
                  <a:pt x="381" y="30"/>
                  <a:pt x="380" y="31"/>
                  <a:pt x="378" y="32"/>
                </a:cubicBezTo>
                <a:cubicBezTo>
                  <a:pt x="375" y="27"/>
                  <a:pt x="373" y="21"/>
                  <a:pt x="367" y="19"/>
                </a:cubicBezTo>
                <a:cubicBezTo>
                  <a:pt x="361" y="19"/>
                  <a:pt x="355" y="13"/>
                  <a:pt x="349" y="14"/>
                </a:cubicBezTo>
                <a:cubicBezTo>
                  <a:pt x="343" y="15"/>
                  <a:pt x="339" y="15"/>
                  <a:pt x="333" y="15"/>
                </a:cubicBezTo>
                <a:cubicBezTo>
                  <a:pt x="327" y="18"/>
                  <a:pt x="327" y="18"/>
                  <a:pt x="327" y="18"/>
                </a:cubicBezTo>
                <a:cubicBezTo>
                  <a:pt x="323" y="22"/>
                  <a:pt x="315" y="23"/>
                  <a:pt x="312" y="30"/>
                </a:cubicBezTo>
                <a:cubicBezTo>
                  <a:pt x="310" y="38"/>
                  <a:pt x="310" y="38"/>
                  <a:pt x="310" y="38"/>
                </a:cubicBezTo>
                <a:cubicBezTo>
                  <a:pt x="308" y="38"/>
                  <a:pt x="306" y="37"/>
                  <a:pt x="304" y="35"/>
                </a:cubicBezTo>
                <a:cubicBezTo>
                  <a:pt x="301" y="29"/>
                  <a:pt x="303" y="24"/>
                  <a:pt x="306" y="18"/>
                </a:cubicBezTo>
                <a:cubicBezTo>
                  <a:pt x="312" y="14"/>
                  <a:pt x="318" y="12"/>
                  <a:pt x="324" y="7"/>
                </a:cubicBezTo>
                <a:cubicBezTo>
                  <a:pt x="335" y="4"/>
                  <a:pt x="335" y="4"/>
                  <a:pt x="335" y="4"/>
                </a:cubicBezTo>
                <a:cubicBezTo>
                  <a:pt x="339" y="6"/>
                  <a:pt x="344" y="4"/>
                  <a:pt x="347" y="3"/>
                </a:cubicBezTo>
                <a:cubicBezTo>
                  <a:pt x="355" y="3"/>
                  <a:pt x="363" y="4"/>
                  <a:pt x="368" y="10"/>
                </a:cubicBezTo>
                <a:close/>
                <a:moveTo>
                  <a:pt x="388" y="6"/>
                </a:moveTo>
                <a:cubicBezTo>
                  <a:pt x="388" y="7"/>
                  <a:pt x="387" y="8"/>
                  <a:pt x="385" y="9"/>
                </a:cubicBezTo>
                <a:cubicBezTo>
                  <a:pt x="384" y="11"/>
                  <a:pt x="381" y="13"/>
                  <a:pt x="379" y="11"/>
                </a:cubicBezTo>
                <a:cubicBezTo>
                  <a:pt x="378" y="10"/>
                  <a:pt x="376" y="9"/>
                  <a:pt x="378" y="8"/>
                </a:cubicBezTo>
                <a:cubicBezTo>
                  <a:pt x="381" y="4"/>
                  <a:pt x="384" y="4"/>
                  <a:pt x="388" y="5"/>
                </a:cubicBezTo>
                <a:lnTo>
                  <a:pt x="388" y="6"/>
                </a:lnTo>
                <a:close/>
                <a:moveTo>
                  <a:pt x="430" y="14"/>
                </a:moveTo>
                <a:cubicBezTo>
                  <a:pt x="437" y="20"/>
                  <a:pt x="445" y="9"/>
                  <a:pt x="453" y="13"/>
                </a:cubicBezTo>
                <a:cubicBezTo>
                  <a:pt x="458" y="15"/>
                  <a:pt x="462" y="19"/>
                  <a:pt x="465" y="24"/>
                </a:cubicBezTo>
                <a:cubicBezTo>
                  <a:pt x="466" y="28"/>
                  <a:pt x="464" y="33"/>
                  <a:pt x="460" y="36"/>
                </a:cubicBezTo>
                <a:cubicBezTo>
                  <a:pt x="457" y="38"/>
                  <a:pt x="453" y="36"/>
                  <a:pt x="449" y="38"/>
                </a:cubicBezTo>
                <a:cubicBezTo>
                  <a:pt x="447" y="37"/>
                  <a:pt x="444" y="35"/>
                  <a:pt x="443" y="33"/>
                </a:cubicBezTo>
                <a:cubicBezTo>
                  <a:pt x="442" y="30"/>
                  <a:pt x="444" y="28"/>
                  <a:pt x="445" y="27"/>
                </a:cubicBezTo>
                <a:cubicBezTo>
                  <a:pt x="447" y="26"/>
                  <a:pt x="448" y="25"/>
                  <a:pt x="450" y="26"/>
                </a:cubicBezTo>
                <a:cubicBezTo>
                  <a:pt x="451" y="28"/>
                  <a:pt x="448" y="30"/>
                  <a:pt x="450" y="31"/>
                </a:cubicBezTo>
                <a:cubicBezTo>
                  <a:pt x="451" y="30"/>
                  <a:pt x="452" y="30"/>
                  <a:pt x="453" y="29"/>
                </a:cubicBezTo>
                <a:cubicBezTo>
                  <a:pt x="453" y="27"/>
                  <a:pt x="452" y="24"/>
                  <a:pt x="449" y="24"/>
                </a:cubicBezTo>
                <a:cubicBezTo>
                  <a:pt x="445" y="22"/>
                  <a:pt x="444" y="27"/>
                  <a:pt x="441" y="28"/>
                </a:cubicBezTo>
                <a:cubicBezTo>
                  <a:pt x="439" y="27"/>
                  <a:pt x="436" y="24"/>
                  <a:pt x="433" y="23"/>
                </a:cubicBezTo>
                <a:cubicBezTo>
                  <a:pt x="428" y="23"/>
                  <a:pt x="424" y="23"/>
                  <a:pt x="421" y="25"/>
                </a:cubicBezTo>
                <a:cubicBezTo>
                  <a:pt x="415" y="24"/>
                  <a:pt x="416" y="16"/>
                  <a:pt x="410" y="16"/>
                </a:cubicBezTo>
                <a:cubicBezTo>
                  <a:pt x="405" y="18"/>
                  <a:pt x="402" y="18"/>
                  <a:pt x="399" y="15"/>
                </a:cubicBezTo>
                <a:cubicBezTo>
                  <a:pt x="396" y="15"/>
                  <a:pt x="393" y="16"/>
                  <a:pt x="392" y="19"/>
                </a:cubicBezTo>
                <a:cubicBezTo>
                  <a:pt x="392" y="21"/>
                  <a:pt x="390" y="24"/>
                  <a:pt x="393" y="24"/>
                </a:cubicBezTo>
                <a:cubicBezTo>
                  <a:pt x="394" y="24"/>
                  <a:pt x="396" y="24"/>
                  <a:pt x="396" y="24"/>
                </a:cubicBezTo>
                <a:cubicBezTo>
                  <a:pt x="396" y="21"/>
                  <a:pt x="392" y="21"/>
                  <a:pt x="394" y="18"/>
                </a:cubicBezTo>
                <a:cubicBezTo>
                  <a:pt x="396" y="17"/>
                  <a:pt x="399" y="18"/>
                  <a:pt x="401" y="18"/>
                </a:cubicBezTo>
                <a:cubicBezTo>
                  <a:pt x="404" y="21"/>
                  <a:pt x="403" y="25"/>
                  <a:pt x="403" y="28"/>
                </a:cubicBezTo>
                <a:cubicBezTo>
                  <a:pt x="401" y="31"/>
                  <a:pt x="399" y="33"/>
                  <a:pt x="396" y="33"/>
                </a:cubicBezTo>
                <a:cubicBezTo>
                  <a:pt x="393" y="32"/>
                  <a:pt x="389" y="31"/>
                  <a:pt x="386" y="27"/>
                </a:cubicBezTo>
                <a:cubicBezTo>
                  <a:pt x="384" y="14"/>
                  <a:pt x="384" y="14"/>
                  <a:pt x="384" y="14"/>
                </a:cubicBezTo>
                <a:cubicBezTo>
                  <a:pt x="387" y="9"/>
                  <a:pt x="393" y="5"/>
                  <a:pt x="399" y="6"/>
                </a:cubicBezTo>
                <a:cubicBezTo>
                  <a:pt x="402" y="8"/>
                  <a:pt x="404" y="4"/>
                  <a:pt x="407" y="4"/>
                </a:cubicBezTo>
                <a:cubicBezTo>
                  <a:pt x="416" y="4"/>
                  <a:pt x="424" y="9"/>
                  <a:pt x="430" y="14"/>
                </a:cubicBezTo>
                <a:close/>
                <a:moveTo>
                  <a:pt x="307" y="13"/>
                </a:moveTo>
                <a:cubicBezTo>
                  <a:pt x="306" y="15"/>
                  <a:pt x="305" y="19"/>
                  <a:pt x="301" y="19"/>
                </a:cubicBezTo>
                <a:cubicBezTo>
                  <a:pt x="299" y="16"/>
                  <a:pt x="296" y="15"/>
                  <a:pt x="295" y="12"/>
                </a:cubicBezTo>
                <a:cubicBezTo>
                  <a:pt x="298" y="10"/>
                  <a:pt x="304" y="10"/>
                  <a:pt x="307" y="13"/>
                </a:cubicBezTo>
                <a:close/>
                <a:moveTo>
                  <a:pt x="280" y="15"/>
                </a:moveTo>
                <a:cubicBezTo>
                  <a:pt x="284" y="14"/>
                  <a:pt x="288" y="13"/>
                  <a:pt x="292" y="14"/>
                </a:cubicBezTo>
                <a:cubicBezTo>
                  <a:pt x="296" y="15"/>
                  <a:pt x="299" y="19"/>
                  <a:pt x="301" y="24"/>
                </a:cubicBezTo>
                <a:cubicBezTo>
                  <a:pt x="298" y="27"/>
                  <a:pt x="303" y="33"/>
                  <a:pt x="299" y="35"/>
                </a:cubicBezTo>
                <a:cubicBezTo>
                  <a:pt x="297" y="38"/>
                  <a:pt x="294" y="40"/>
                  <a:pt x="290" y="39"/>
                </a:cubicBezTo>
                <a:cubicBezTo>
                  <a:pt x="286" y="39"/>
                  <a:pt x="285" y="36"/>
                  <a:pt x="283" y="34"/>
                </a:cubicBezTo>
                <a:cubicBezTo>
                  <a:pt x="283" y="32"/>
                  <a:pt x="283" y="30"/>
                  <a:pt x="283" y="28"/>
                </a:cubicBezTo>
                <a:cubicBezTo>
                  <a:pt x="285" y="26"/>
                  <a:pt x="288" y="25"/>
                  <a:pt x="290" y="26"/>
                </a:cubicBezTo>
                <a:cubicBezTo>
                  <a:pt x="292" y="27"/>
                  <a:pt x="290" y="32"/>
                  <a:pt x="294" y="31"/>
                </a:cubicBezTo>
                <a:cubicBezTo>
                  <a:pt x="295" y="30"/>
                  <a:pt x="295" y="27"/>
                  <a:pt x="294" y="25"/>
                </a:cubicBezTo>
                <a:cubicBezTo>
                  <a:pt x="292" y="24"/>
                  <a:pt x="289" y="22"/>
                  <a:pt x="287" y="24"/>
                </a:cubicBezTo>
                <a:cubicBezTo>
                  <a:pt x="283" y="24"/>
                  <a:pt x="280" y="30"/>
                  <a:pt x="277" y="26"/>
                </a:cubicBezTo>
                <a:cubicBezTo>
                  <a:pt x="274" y="27"/>
                  <a:pt x="269" y="28"/>
                  <a:pt x="269" y="32"/>
                </a:cubicBezTo>
                <a:cubicBezTo>
                  <a:pt x="269" y="33"/>
                  <a:pt x="269" y="35"/>
                  <a:pt x="266" y="36"/>
                </a:cubicBezTo>
                <a:cubicBezTo>
                  <a:pt x="261" y="35"/>
                  <a:pt x="255" y="33"/>
                  <a:pt x="250" y="37"/>
                </a:cubicBezTo>
                <a:cubicBezTo>
                  <a:pt x="248" y="38"/>
                  <a:pt x="246" y="41"/>
                  <a:pt x="245" y="42"/>
                </a:cubicBezTo>
                <a:cubicBezTo>
                  <a:pt x="242" y="41"/>
                  <a:pt x="238" y="41"/>
                  <a:pt x="236" y="42"/>
                </a:cubicBezTo>
                <a:cubicBezTo>
                  <a:pt x="235" y="43"/>
                  <a:pt x="235" y="45"/>
                  <a:pt x="235" y="46"/>
                </a:cubicBezTo>
                <a:cubicBezTo>
                  <a:pt x="236" y="47"/>
                  <a:pt x="237" y="47"/>
                  <a:pt x="237" y="47"/>
                </a:cubicBezTo>
                <a:cubicBezTo>
                  <a:pt x="239" y="45"/>
                  <a:pt x="238" y="43"/>
                  <a:pt x="240" y="43"/>
                </a:cubicBezTo>
                <a:cubicBezTo>
                  <a:pt x="242" y="43"/>
                  <a:pt x="243" y="44"/>
                  <a:pt x="243" y="45"/>
                </a:cubicBezTo>
                <a:cubicBezTo>
                  <a:pt x="245" y="50"/>
                  <a:pt x="240" y="53"/>
                  <a:pt x="237" y="56"/>
                </a:cubicBezTo>
                <a:cubicBezTo>
                  <a:pt x="233" y="56"/>
                  <a:pt x="228" y="56"/>
                  <a:pt x="224" y="53"/>
                </a:cubicBezTo>
                <a:cubicBezTo>
                  <a:pt x="221" y="50"/>
                  <a:pt x="221" y="46"/>
                  <a:pt x="221" y="42"/>
                </a:cubicBezTo>
                <a:cubicBezTo>
                  <a:pt x="223" y="35"/>
                  <a:pt x="231" y="31"/>
                  <a:pt x="237" y="30"/>
                </a:cubicBezTo>
                <a:cubicBezTo>
                  <a:pt x="243" y="29"/>
                  <a:pt x="250" y="33"/>
                  <a:pt x="255" y="28"/>
                </a:cubicBezTo>
                <a:cubicBezTo>
                  <a:pt x="262" y="19"/>
                  <a:pt x="262" y="19"/>
                  <a:pt x="262" y="19"/>
                </a:cubicBezTo>
                <a:cubicBezTo>
                  <a:pt x="268" y="17"/>
                  <a:pt x="274" y="11"/>
                  <a:pt x="280" y="15"/>
                </a:cubicBezTo>
                <a:close/>
                <a:moveTo>
                  <a:pt x="478" y="24"/>
                </a:moveTo>
                <a:cubicBezTo>
                  <a:pt x="477" y="27"/>
                  <a:pt x="479" y="31"/>
                  <a:pt x="477" y="34"/>
                </a:cubicBezTo>
                <a:cubicBezTo>
                  <a:pt x="475" y="37"/>
                  <a:pt x="472" y="37"/>
                  <a:pt x="469" y="38"/>
                </a:cubicBezTo>
                <a:cubicBezTo>
                  <a:pt x="465" y="37"/>
                  <a:pt x="465" y="37"/>
                  <a:pt x="465" y="37"/>
                </a:cubicBezTo>
                <a:cubicBezTo>
                  <a:pt x="465" y="34"/>
                  <a:pt x="468" y="30"/>
                  <a:pt x="468" y="26"/>
                </a:cubicBezTo>
                <a:cubicBezTo>
                  <a:pt x="467" y="23"/>
                  <a:pt x="465" y="18"/>
                  <a:pt x="462" y="16"/>
                </a:cubicBezTo>
                <a:cubicBezTo>
                  <a:pt x="461" y="15"/>
                  <a:pt x="462" y="15"/>
                  <a:pt x="463" y="15"/>
                </a:cubicBezTo>
                <a:cubicBezTo>
                  <a:pt x="469" y="15"/>
                  <a:pt x="476" y="18"/>
                  <a:pt x="478" y="24"/>
                </a:cubicBezTo>
                <a:close/>
                <a:moveTo>
                  <a:pt x="361" y="21"/>
                </a:moveTo>
                <a:cubicBezTo>
                  <a:pt x="364" y="21"/>
                  <a:pt x="368" y="23"/>
                  <a:pt x="372" y="24"/>
                </a:cubicBezTo>
                <a:cubicBezTo>
                  <a:pt x="373" y="28"/>
                  <a:pt x="375" y="33"/>
                  <a:pt x="374" y="36"/>
                </a:cubicBezTo>
                <a:cubicBezTo>
                  <a:pt x="373" y="39"/>
                  <a:pt x="371" y="40"/>
                  <a:pt x="369" y="41"/>
                </a:cubicBezTo>
                <a:cubicBezTo>
                  <a:pt x="365" y="47"/>
                  <a:pt x="359" y="47"/>
                  <a:pt x="354" y="49"/>
                </a:cubicBezTo>
                <a:cubicBezTo>
                  <a:pt x="350" y="49"/>
                  <a:pt x="348" y="46"/>
                  <a:pt x="345" y="44"/>
                </a:cubicBezTo>
                <a:cubicBezTo>
                  <a:pt x="346" y="41"/>
                  <a:pt x="344" y="37"/>
                  <a:pt x="346" y="34"/>
                </a:cubicBezTo>
                <a:cubicBezTo>
                  <a:pt x="347" y="33"/>
                  <a:pt x="350" y="31"/>
                  <a:pt x="352" y="32"/>
                </a:cubicBezTo>
                <a:cubicBezTo>
                  <a:pt x="354" y="33"/>
                  <a:pt x="357" y="34"/>
                  <a:pt x="356" y="36"/>
                </a:cubicBezTo>
                <a:cubicBezTo>
                  <a:pt x="355" y="37"/>
                  <a:pt x="353" y="36"/>
                  <a:pt x="353" y="38"/>
                </a:cubicBezTo>
                <a:cubicBezTo>
                  <a:pt x="353" y="39"/>
                  <a:pt x="355" y="39"/>
                  <a:pt x="355" y="39"/>
                </a:cubicBezTo>
                <a:cubicBezTo>
                  <a:pt x="357" y="39"/>
                  <a:pt x="358" y="38"/>
                  <a:pt x="358" y="36"/>
                </a:cubicBezTo>
                <a:cubicBezTo>
                  <a:pt x="358" y="34"/>
                  <a:pt x="358" y="30"/>
                  <a:pt x="354" y="30"/>
                </a:cubicBezTo>
                <a:cubicBezTo>
                  <a:pt x="350" y="27"/>
                  <a:pt x="347" y="30"/>
                  <a:pt x="343" y="32"/>
                </a:cubicBezTo>
                <a:cubicBezTo>
                  <a:pt x="340" y="31"/>
                  <a:pt x="335" y="30"/>
                  <a:pt x="331" y="32"/>
                </a:cubicBezTo>
                <a:cubicBezTo>
                  <a:pt x="329" y="33"/>
                  <a:pt x="329" y="35"/>
                  <a:pt x="329" y="37"/>
                </a:cubicBezTo>
                <a:cubicBezTo>
                  <a:pt x="329" y="38"/>
                  <a:pt x="330" y="41"/>
                  <a:pt x="332" y="41"/>
                </a:cubicBezTo>
                <a:cubicBezTo>
                  <a:pt x="333" y="41"/>
                  <a:pt x="335" y="40"/>
                  <a:pt x="335" y="38"/>
                </a:cubicBezTo>
                <a:cubicBezTo>
                  <a:pt x="335" y="37"/>
                  <a:pt x="333" y="37"/>
                  <a:pt x="332" y="36"/>
                </a:cubicBezTo>
                <a:cubicBezTo>
                  <a:pt x="332" y="35"/>
                  <a:pt x="334" y="33"/>
                  <a:pt x="335" y="33"/>
                </a:cubicBezTo>
                <a:cubicBezTo>
                  <a:pt x="339" y="32"/>
                  <a:pt x="342" y="35"/>
                  <a:pt x="343" y="37"/>
                </a:cubicBezTo>
                <a:cubicBezTo>
                  <a:pt x="344" y="41"/>
                  <a:pt x="344" y="44"/>
                  <a:pt x="341" y="46"/>
                </a:cubicBezTo>
                <a:cubicBezTo>
                  <a:pt x="338" y="49"/>
                  <a:pt x="333" y="50"/>
                  <a:pt x="328" y="49"/>
                </a:cubicBezTo>
                <a:cubicBezTo>
                  <a:pt x="324" y="46"/>
                  <a:pt x="317" y="45"/>
                  <a:pt x="314" y="39"/>
                </a:cubicBezTo>
                <a:cubicBezTo>
                  <a:pt x="312" y="34"/>
                  <a:pt x="315" y="30"/>
                  <a:pt x="318" y="26"/>
                </a:cubicBezTo>
                <a:cubicBezTo>
                  <a:pt x="322" y="24"/>
                  <a:pt x="327" y="24"/>
                  <a:pt x="330" y="19"/>
                </a:cubicBezTo>
                <a:cubicBezTo>
                  <a:pt x="333" y="18"/>
                  <a:pt x="338" y="16"/>
                  <a:pt x="341" y="19"/>
                </a:cubicBezTo>
                <a:cubicBezTo>
                  <a:pt x="347" y="15"/>
                  <a:pt x="355" y="17"/>
                  <a:pt x="361" y="21"/>
                </a:cubicBezTo>
                <a:close/>
                <a:moveTo>
                  <a:pt x="436" y="27"/>
                </a:moveTo>
                <a:cubicBezTo>
                  <a:pt x="436" y="30"/>
                  <a:pt x="432" y="29"/>
                  <a:pt x="430" y="30"/>
                </a:cubicBezTo>
                <a:cubicBezTo>
                  <a:pt x="426" y="34"/>
                  <a:pt x="426" y="34"/>
                  <a:pt x="426" y="34"/>
                </a:cubicBezTo>
                <a:cubicBezTo>
                  <a:pt x="422" y="38"/>
                  <a:pt x="424" y="44"/>
                  <a:pt x="426" y="49"/>
                </a:cubicBezTo>
                <a:cubicBezTo>
                  <a:pt x="422" y="49"/>
                  <a:pt x="419" y="46"/>
                  <a:pt x="417" y="44"/>
                </a:cubicBezTo>
                <a:cubicBezTo>
                  <a:pt x="416" y="40"/>
                  <a:pt x="416" y="35"/>
                  <a:pt x="417" y="33"/>
                </a:cubicBezTo>
                <a:cubicBezTo>
                  <a:pt x="422" y="29"/>
                  <a:pt x="426" y="23"/>
                  <a:pt x="433" y="26"/>
                </a:cubicBezTo>
                <a:cubicBezTo>
                  <a:pt x="434" y="26"/>
                  <a:pt x="436" y="27"/>
                  <a:pt x="436" y="27"/>
                </a:cubicBezTo>
                <a:close/>
                <a:moveTo>
                  <a:pt x="522" y="41"/>
                </a:moveTo>
                <a:cubicBezTo>
                  <a:pt x="522" y="44"/>
                  <a:pt x="520" y="47"/>
                  <a:pt x="518" y="49"/>
                </a:cubicBezTo>
                <a:cubicBezTo>
                  <a:pt x="517" y="49"/>
                  <a:pt x="517" y="49"/>
                  <a:pt x="517" y="49"/>
                </a:cubicBezTo>
                <a:cubicBezTo>
                  <a:pt x="515" y="47"/>
                  <a:pt x="517" y="44"/>
                  <a:pt x="515" y="43"/>
                </a:cubicBezTo>
                <a:cubicBezTo>
                  <a:pt x="512" y="38"/>
                  <a:pt x="509" y="35"/>
                  <a:pt x="503" y="36"/>
                </a:cubicBezTo>
                <a:cubicBezTo>
                  <a:pt x="500" y="37"/>
                  <a:pt x="497" y="41"/>
                  <a:pt x="494" y="39"/>
                </a:cubicBezTo>
                <a:cubicBezTo>
                  <a:pt x="494" y="36"/>
                  <a:pt x="496" y="34"/>
                  <a:pt x="498" y="32"/>
                </a:cubicBezTo>
                <a:cubicBezTo>
                  <a:pt x="500" y="31"/>
                  <a:pt x="503" y="29"/>
                  <a:pt x="506" y="30"/>
                </a:cubicBezTo>
                <a:cubicBezTo>
                  <a:pt x="513" y="31"/>
                  <a:pt x="522" y="33"/>
                  <a:pt x="522" y="41"/>
                </a:cubicBezTo>
                <a:close/>
                <a:moveTo>
                  <a:pt x="400" y="34"/>
                </a:moveTo>
                <a:cubicBezTo>
                  <a:pt x="401" y="35"/>
                  <a:pt x="400" y="36"/>
                  <a:pt x="399" y="38"/>
                </a:cubicBezTo>
                <a:cubicBezTo>
                  <a:pt x="398" y="39"/>
                  <a:pt x="395" y="42"/>
                  <a:pt x="393" y="41"/>
                </a:cubicBezTo>
                <a:cubicBezTo>
                  <a:pt x="390" y="43"/>
                  <a:pt x="385" y="44"/>
                  <a:pt x="382" y="42"/>
                </a:cubicBezTo>
                <a:cubicBezTo>
                  <a:pt x="380" y="41"/>
                  <a:pt x="378" y="40"/>
                  <a:pt x="376" y="38"/>
                </a:cubicBezTo>
                <a:cubicBezTo>
                  <a:pt x="375" y="33"/>
                  <a:pt x="382" y="34"/>
                  <a:pt x="384" y="30"/>
                </a:cubicBezTo>
                <a:cubicBezTo>
                  <a:pt x="389" y="32"/>
                  <a:pt x="394" y="36"/>
                  <a:pt x="400" y="34"/>
                </a:cubicBezTo>
                <a:close/>
                <a:moveTo>
                  <a:pt x="224" y="33"/>
                </a:moveTo>
                <a:cubicBezTo>
                  <a:pt x="224" y="35"/>
                  <a:pt x="222" y="35"/>
                  <a:pt x="221" y="36"/>
                </a:cubicBezTo>
                <a:cubicBezTo>
                  <a:pt x="217" y="40"/>
                  <a:pt x="219" y="46"/>
                  <a:pt x="220" y="50"/>
                </a:cubicBezTo>
                <a:cubicBezTo>
                  <a:pt x="220" y="53"/>
                  <a:pt x="224" y="55"/>
                  <a:pt x="222" y="56"/>
                </a:cubicBezTo>
                <a:cubicBezTo>
                  <a:pt x="217" y="59"/>
                  <a:pt x="214" y="56"/>
                  <a:pt x="209" y="53"/>
                </a:cubicBezTo>
                <a:cubicBezTo>
                  <a:pt x="207" y="50"/>
                  <a:pt x="208" y="45"/>
                  <a:pt x="208" y="41"/>
                </a:cubicBezTo>
                <a:cubicBezTo>
                  <a:pt x="210" y="35"/>
                  <a:pt x="216" y="33"/>
                  <a:pt x="222" y="32"/>
                </a:cubicBezTo>
                <a:cubicBezTo>
                  <a:pt x="223" y="32"/>
                  <a:pt x="223" y="33"/>
                  <a:pt x="224" y="33"/>
                </a:cubicBezTo>
                <a:close/>
                <a:moveTo>
                  <a:pt x="267" y="40"/>
                </a:moveTo>
                <a:cubicBezTo>
                  <a:pt x="271" y="41"/>
                  <a:pt x="270" y="45"/>
                  <a:pt x="272" y="48"/>
                </a:cubicBezTo>
                <a:cubicBezTo>
                  <a:pt x="272" y="52"/>
                  <a:pt x="270" y="56"/>
                  <a:pt x="267" y="59"/>
                </a:cubicBezTo>
                <a:cubicBezTo>
                  <a:pt x="266" y="59"/>
                  <a:pt x="265" y="59"/>
                  <a:pt x="264" y="59"/>
                </a:cubicBezTo>
                <a:cubicBezTo>
                  <a:pt x="263" y="57"/>
                  <a:pt x="265" y="55"/>
                  <a:pt x="264" y="53"/>
                </a:cubicBezTo>
                <a:cubicBezTo>
                  <a:pt x="263" y="47"/>
                  <a:pt x="257" y="43"/>
                  <a:pt x="252" y="42"/>
                </a:cubicBezTo>
                <a:cubicBezTo>
                  <a:pt x="252" y="42"/>
                  <a:pt x="250" y="43"/>
                  <a:pt x="249" y="41"/>
                </a:cubicBezTo>
                <a:cubicBezTo>
                  <a:pt x="251" y="38"/>
                  <a:pt x="255" y="38"/>
                  <a:pt x="258" y="37"/>
                </a:cubicBezTo>
                <a:cubicBezTo>
                  <a:pt x="262" y="36"/>
                  <a:pt x="263" y="44"/>
                  <a:pt x="267" y="40"/>
                </a:cubicBezTo>
                <a:close/>
                <a:moveTo>
                  <a:pt x="312" y="42"/>
                </a:moveTo>
                <a:cubicBezTo>
                  <a:pt x="312" y="44"/>
                  <a:pt x="312" y="45"/>
                  <a:pt x="312" y="46"/>
                </a:cubicBezTo>
                <a:cubicBezTo>
                  <a:pt x="309" y="49"/>
                  <a:pt x="306" y="52"/>
                  <a:pt x="302" y="50"/>
                </a:cubicBezTo>
                <a:cubicBezTo>
                  <a:pt x="298" y="48"/>
                  <a:pt x="295" y="50"/>
                  <a:pt x="292" y="48"/>
                </a:cubicBezTo>
                <a:cubicBezTo>
                  <a:pt x="289" y="47"/>
                  <a:pt x="285" y="44"/>
                  <a:pt x="285" y="41"/>
                </a:cubicBezTo>
                <a:cubicBezTo>
                  <a:pt x="288" y="42"/>
                  <a:pt x="292" y="42"/>
                  <a:pt x="295" y="41"/>
                </a:cubicBezTo>
                <a:cubicBezTo>
                  <a:pt x="301" y="37"/>
                  <a:pt x="301" y="37"/>
                  <a:pt x="301" y="37"/>
                </a:cubicBezTo>
                <a:cubicBezTo>
                  <a:pt x="305" y="39"/>
                  <a:pt x="308" y="41"/>
                  <a:pt x="312" y="42"/>
                </a:cubicBezTo>
                <a:close/>
                <a:moveTo>
                  <a:pt x="193" y="59"/>
                </a:moveTo>
                <a:cubicBezTo>
                  <a:pt x="193" y="60"/>
                  <a:pt x="193" y="63"/>
                  <a:pt x="191" y="62"/>
                </a:cubicBezTo>
                <a:cubicBezTo>
                  <a:pt x="187" y="61"/>
                  <a:pt x="182" y="59"/>
                  <a:pt x="179" y="61"/>
                </a:cubicBezTo>
                <a:cubicBezTo>
                  <a:pt x="174" y="64"/>
                  <a:pt x="171" y="67"/>
                  <a:pt x="172" y="73"/>
                </a:cubicBezTo>
                <a:cubicBezTo>
                  <a:pt x="171" y="74"/>
                  <a:pt x="171" y="73"/>
                  <a:pt x="170" y="73"/>
                </a:cubicBezTo>
                <a:cubicBezTo>
                  <a:pt x="168" y="71"/>
                  <a:pt x="168" y="67"/>
                  <a:pt x="168" y="65"/>
                </a:cubicBezTo>
                <a:cubicBezTo>
                  <a:pt x="168" y="60"/>
                  <a:pt x="175" y="59"/>
                  <a:pt x="177" y="54"/>
                </a:cubicBezTo>
                <a:cubicBezTo>
                  <a:pt x="179" y="53"/>
                  <a:pt x="182" y="52"/>
                  <a:pt x="183" y="52"/>
                </a:cubicBezTo>
                <a:cubicBezTo>
                  <a:pt x="188" y="52"/>
                  <a:pt x="191" y="56"/>
                  <a:pt x="193" y="59"/>
                </a:cubicBezTo>
                <a:close/>
                <a:moveTo>
                  <a:pt x="573" y="64"/>
                </a:moveTo>
                <a:cubicBezTo>
                  <a:pt x="573" y="66"/>
                  <a:pt x="574" y="67"/>
                  <a:pt x="574" y="69"/>
                </a:cubicBezTo>
                <a:cubicBezTo>
                  <a:pt x="568" y="69"/>
                  <a:pt x="563" y="69"/>
                  <a:pt x="558" y="70"/>
                </a:cubicBezTo>
                <a:cubicBezTo>
                  <a:pt x="555" y="67"/>
                  <a:pt x="553" y="64"/>
                  <a:pt x="548" y="63"/>
                </a:cubicBezTo>
                <a:cubicBezTo>
                  <a:pt x="548" y="62"/>
                  <a:pt x="548" y="60"/>
                  <a:pt x="549" y="59"/>
                </a:cubicBezTo>
                <a:cubicBezTo>
                  <a:pt x="551" y="57"/>
                  <a:pt x="553" y="56"/>
                  <a:pt x="555" y="56"/>
                </a:cubicBezTo>
                <a:cubicBezTo>
                  <a:pt x="562" y="56"/>
                  <a:pt x="567" y="60"/>
                  <a:pt x="573" y="64"/>
                </a:cubicBezTo>
                <a:close/>
                <a:moveTo>
                  <a:pt x="580" y="75"/>
                </a:moveTo>
                <a:cubicBezTo>
                  <a:pt x="592" y="73"/>
                  <a:pt x="601" y="82"/>
                  <a:pt x="607" y="90"/>
                </a:cubicBezTo>
                <a:cubicBezTo>
                  <a:pt x="609" y="93"/>
                  <a:pt x="612" y="90"/>
                  <a:pt x="614" y="93"/>
                </a:cubicBezTo>
                <a:cubicBezTo>
                  <a:pt x="620" y="99"/>
                  <a:pt x="628" y="102"/>
                  <a:pt x="630" y="111"/>
                </a:cubicBezTo>
                <a:cubicBezTo>
                  <a:pt x="630" y="119"/>
                  <a:pt x="639" y="123"/>
                  <a:pt x="635" y="131"/>
                </a:cubicBezTo>
                <a:cubicBezTo>
                  <a:pt x="636" y="136"/>
                  <a:pt x="632" y="138"/>
                  <a:pt x="629" y="139"/>
                </a:cubicBezTo>
                <a:cubicBezTo>
                  <a:pt x="628" y="139"/>
                  <a:pt x="626" y="140"/>
                  <a:pt x="625" y="139"/>
                </a:cubicBezTo>
                <a:cubicBezTo>
                  <a:pt x="623" y="137"/>
                  <a:pt x="625" y="135"/>
                  <a:pt x="625" y="132"/>
                </a:cubicBezTo>
                <a:cubicBezTo>
                  <a:pt x="624" y="126"/>
                  <a:pt x="621" y="120"/>
                  <a:pt x="617" y="115"/>
                </a:cubicBezTo>
                <a:cubicBezTo>
                  <a:pt x="617" y="109"/>
                  <a:pt x="612" y="105"/>
                  <a:pt x="608" y="101"/>
                </a:cubicBezTo>
                <a:cubicBezTo>
                  <a:pt x="602" y="100"/>
                  <a:pt x="598" y="93"/>
                  <a:pt x="594" y="89"/>
                </a:cubicBezTo>
                <a:cubicBezTo>
                  <a:pt x="590" y="86"/>
                  <a:pt x="585" y="86"/>
                  <a:pt x="580" y="85"/>
                </a:cubicBezTo>
                <a:cubicBezTo>
                  <a:pt x="574" y="85"/>
                  <a:pt x="569" y="79"/>
                  <a:pt x="563" y="82"/>
                </a:cubicBezTo>
                <a:cubicBezTo>
                  <a:pt x="562" y="84"/>
                  <a:pt x="560" y="85"/>
                  <a:pt x="557" y="83"/>
                </a:cubicBezTo>
                <a:cubicBezTo>
                  <a:pt x="555" y="81"/>
                  <a:pt x="558" y="78"/>
                  <a:pt x="558" y="76"/>
                </a:cubicBezTo>
                <a:cubicBezTo>
                  <a:pt x="563" y="68"/>
                  <a:pt x="571" y="71"/>
                  <a:pt x="577" y="73"/>
                </a:cubicBezTo>
                <a:lnTo>
                  <a:pt x="580" y="75"/>
                </a:lnTo>
                <a:close/>
                <a:moveTo>
                  <a:pt x="578" y="87"/>
                </a:moveTo>
                <a:cubicBezTo>
                  <a:pt x="592" y="85"/>
                  <a:pt x="596" y="99"/>
                  <a:pt x="606" y="102"/>
                </a:cubicBezTo>
                <a:cubicBezTo>
                  <a:pt x="615" y="106"/>
                  <a:pt x="615" y="116"/>
                  <a:pt x="619" y="122"/>
                </a:cubicBezTo>
                <a:cubicBezTo>
                  <a:pt x="622" y="127"/>
                  <a:pt x="624" y="134"/>
                  <a:pt x="620" y="139"/>
                </a:cubicBezTo>
                <a:cubicBezTo>
                  <a:pt x="616" y="142"/>
                  <a:pt x="610" y="145"/>
                  <a:pt x="604" y="143"/>
                </a:cubicBezTo>
                <a:cubicBezTo>
                  <a:pt x="600" y="141"/>
                  <a:pt x="599" y="136"/>
                  <a:pt x="594" y="136"/>
                </a:cubicBezTo>
                <a:cubicBezTo>
                  <a:pt x="589" y="134"/>
                  <a:pt x="586" y="129"/>
                  <a:pt x="585" y="124"/>
                </a:cubicBezTo>
                <a:cubicBezTo>
                  <a:pt x="585" y="119"/>
                  <a:pt x="589" y="115"/>
                  <a:pt x="592" y="111"/>
                </a:cubicBezTo>
                <a:cubicBezTo>
                  <a:pt x="594" y="109"/>
                  <a:pt x="597" y="111"/>
                  <a:pt x="600" y="112"/>
                </a:cubicBezTo>
                <a:cubicBezTo>
                  <a:pt x="603" y="113"/>
                  <a:pt x="603" y="118"/>
                  <a:pt x="604" y="122"/>
                </a:cubicBezTo>
                <a:cubicBezTo>
                  <a:pt x="604" y="123"/>
                  <a:pt x="603" y="125"/>
                  <a:pt x="601" y="126"/>
                </a:cubicBezTo>
                <a:cubicBezTo>
                  <a:pt x="599" y="127"/>
                  <a:pt x="597" y="122"/>
                  <a:pt x="595" y="125"/>
                </a:cubicBezTo>
                <a:cubicBezTo>
                  <a:pt x="595" y="128"/>
                  <a:pt x="597" y="128"/>
                  <a:pt x="599" y="128"/>
                </a:cubicBezTo>
                <a:cubicBezTo>
                  <a:pt x="602" y="129"/>
                  <a:pt x="603" y="127"/>
                  <a:pt x="606" y="125"/>
                </a:cubicBezTo>
                <a:cubicBezTo>
                  <a:pt x="608" y="121"/>
                  <a:pt x="606" y="117"/>
                  <a:pt x="604" y="113"/>
                </a:cubicBezTo>
                <a:cubicBezTo>
                  <a:pt x="601" y="110"/>
                  <a:pt x="597" y="108"/>
                  <a:pt x="592" y="109"/>
                </a:cubicBezTo>
                <a:cubicBezTo>
                  <a:pt x="590" y="108"/>
                  <a:pt x="592" y="104"/>
                  <a:pt x="589" y="102"/>
                </a:cubicBezTo>
                <a:cubicBezTo>
                  <a:pt x="586" y="100"/>
                  <a:pt x="583" y="95"/>
                  <a:pt x="578" y="96"/>
                </a:cubicBezTo>
                <a:cubicBezTo>
                  <a:pt x="576" y="98"/>
                  <a:pt x="574" y="99"/>
                  <a:pt x="572" y="101"/>
                </a:cubicBezTo>
                <a:cubicBezTo>
                  <a:pt x="571" y="104"/>
                  <a:pt x="573" y="107"/>
                  <a:pt x="574" y="109"/>
                </a:cubicBezTo>
                <a:cubicBezTo>
                  <a:pt x="575" y="110"/>
                  <a:pt x="577" y="110"/>
                  <a:pt x="578" y="110"/>
                </a:cubicBezTo>
                <a:cubicBezTo>
                  <a:pt x="580" y="109"/>
                  <a:pt x="578" y="108"/>
                  <a:pt x="578" y="108"/>
                </a:cubicBezTo>
                <a:cubicBezTo>
                  <a:pt x="576" y="107"/>
                  <a:pt x="574" y="107"/>
                  <a:pt x="574" y="105"/>
                </a:cubicBezTo>
                <a:cubicBezTo>
                  <a:pt x="574" y="102"/>
                  <a:pt x="576" y="99"/>
                  <a:pt x="579" y="99"/>
                </a:cubicBezTo>
                <a:cubicBezTo>
                  <a:pt x="581" y="99"/>
                  <a:pt x="583" y="99"/>
                  <a:pt x="585" y="100"/>
                </a:cubicBezTo>
                <a:cubicBezTo>
                  <a:pt x="588" y="102"/>
                  <a:pt x="588" y="106"/>
                  <a:pt x="589" y="108"/>
                </a:cubicBezTo>
                <a:cubicBezTo>
                  <a:pt x="588" y="113"/>
                  <a:pt x="584" y="116"/>
                  <a:pt x="579" y="117"/>
                </a:cubicBezTo>
                <a:cubicBezTo>
                  <a:pt x="574" y="119"/>
                  <a:pt x="570" y="115"/>
                  <a:pt x="566" y="113"/>
                </a:cubicBezTo>
                <a:cubicBezTo>
                  <a:pt x="563" y="110"/>
                  <a:pt x="563" y="106"/>
                  <a:pt x="560" y="103"/>
                </a:cubicBezTo>
                <a:cubicBezTo>
                  <a:pt x="558" y="99"/>
                  <a:pt x="554" y="93"/>
                  <a:pt x="559" y="89"/>
                </a:cubicBezTo>
                <a:cubicBezTo>
                  <a:pt x="560" y="87"/>
                  <a:pt x="563" y="85"/>
                  <a:pt x="566" y="85"/>
                </a:cubicBezTo>
                <a:cubicBezTo>
                  <a:pt x="571" y="83"/>
                  <a:pt x="574" y="87"/>
                  <a:pt x="578" y="87"/>
                </a:cubicBezTo>
                <a:close/>
                <a:moveTo>
                  <a:pt x="205" y="87"/>
                </a:moveTo>
                <a:cubicBezTo>
                  <a:pt x="206" y="90"/>
                  <a:pt x="204" y="93"/>
                  <a:pt x="202" y="94"/>
                </a:cubicBezTo>
                <a:cubicBezTo>
                  <a:pt x="200" y="96"/>
                  <a:pt x="200" y="99"/>
                  <a:pt x="197" y="101"/>
                </a:cubicBezTo>
                <a:cubicBezTo>
                  <a:pt x="194" y="104"/>
                  <a:pt x="188" y="102"/>
                  <a:pt x="185" y="102"/>
                </a:cubicBezTo>
                <a:cubicBezTo>
                  <a:pt x="182" y="100"/>
                  <a:pt x="177" y="99"/>
                  <a:pt x="179" y="95"/>
                </a:cubicBezTo>
                <a:cubicBezTo>
                  <a:pt x="185" y="98"/>
                  <a:pt x="194" y="99"/>
                  <a:pt x="199" y="94"/>
                </a:cubicBezTo>
                <a:cubicBezTo>
                  <a:pt x="202" y="91"/>
                  <a:pt x="202" y="87"/>
                  <a:pt x="202" y="85"/>
                </a:cubicBezTo>
                <a:cubicBezTo>
                  <a:pt x="203" y="85"/>
                  <a:pt x="205" y="86"/>
                  <a:pt x="205" y="87"/>
                </a:cubicBezTo>
                <a:close/>
                <a:moveTo>
                  <a:pt x="552" y="87"/>
                </a:moveTo>
                <a:cubicBezTo>
                  <a:pt x="553" y="86"/>
                  <a:pt x="554" y="85"/>
                  <a:pt x="556" y="86"/>
                </a:cubicBezTo>
                <a:cubicBezTo>
                  <a:pt x="557" y="89"/>
                  <a:pt x="554" y="92"/>
                  <a:pt x="554" y="96"/>
                </a:cubicBezTo>
                <a:cubicBezTo>
                  <a:pt x="549" y="99"/>
                  <a:pt x="544" y="96"/>
                  <a:pt x="540" y="93"/>
                </a:cubicBezTo>
                <a:cubicBezTo>
                  <a:pt x="538" y="90"/>
                  <a:pt x="534" y="87"/>
                  <a:pt x="536" y="85"/>
                </a:cubicBezTo>
                <a:cubicBezTo>
                  <a:pt x="540" y="88"/>
                  <a:pt x="546" y="89"/>
                  <a:pt x="552" y="87"/>
                </a:cubicBezTo>
                <a:close/>
                <a:moveTo>
                  <a:pt x="652" y="139"/>
                </a:moveTo>
                <a:cubicBezTo>
                  <a:pt x="651" y="142"/>
                  <a:pt x="650" y="144"/>
                  <a:pt x="648" y="146"/>
                </a:cubicBezTo>
                <a:cubicBezTo>
                  <a:pt x="645" y="143"/>
                  <a:pt x="644" y="136"/>
                  <a:pt x="638" y="136"/>
                </a:cubicBezTo>
                <a:cubicBezTo>
                  <a:pt x="636" y="132"/>
                  <a:pt x="641" y="127"/>
                  <a:pt x="637" y="122"/>
                </a:cubicBezTo>
                <a:cubicBezTo>
                  <a:pt x="638" y="122"/>
                  <a:pt x="638" y="120"/>
                  <a:pt x="639" y="120"/>
                </a:cubicBezTo>
                <a:cubicBezTo>
                  <a:pt x="647" y="123"/>
                  <a:pt x="652" y="131"/>
                  <a:pt x="652" y="139"/>
                </a:cubicBezTo>
                <a:close/>
                <a:moveTo>
                  <a:pt x="128" y="140"/>
                </a:moveTo>
                <a:cubicBezTo>
                  <a:pt x="129" y="144"/>
                  <a:pt x="125" y="147"/>
                  <a:pt x="122" y="148"/>
                </a:cubicBezTo>
                <a:cubicBezTo>
                  <a:pt x="122" y="149"/>
                  <a:pt x="119" y="148"/>
                  <a:pt x="120" y="147"/>
                </a:cubicBezTo>
                <a:cubicBezTo>
                  <a:pt x="121" y="145"/>
                  <a:pt x="125" y="146"/>
                  <a:pt x="125" y="142"/>
                </a:cubicBezTo>
                <a:cubicBezTo>
                  <a:pt x="125" y="141"/>
                  <a:pt x="125" y="137"/>
                  <a:pt x="122" y="137"/>
                </a:cubicBezTo>
                <a:cubicBezTo>
                  <a:pt x="116" y="139"/>
                  <a:pt x="116" y="139"/>
                  <a:pt x="116" y="139"/>
                </a:cubicBezTo>
                <a:cubicBezTo>
                  <a:pt x="113" y="142"/>
                  <a:pt x="111" y="146"/>
                  <a:pt x="111" y="150"/>
                </a:cubicBezTo>
                <a:cubicBezTo>
                  <a:pt x="112" y="151"/>
                  <a:pt x="112" y="151"/>
                  <a:pt x="112" y="151"/>
                </a:cubicBezTo>
                <a:cubicBezTo>
                  <a:pt x="108" y="151"/>
                  <a:pt x="103" y="151"/>
                  <a:pt x="100" y="156"/>
                </a:cubicBezTo>
                <a:cubicBezTo>
                  <a:pt x="99" y="159"/>
                  <a:pt x="99" y="162"/>
                  <a:pt x="101" y="165"/>
                </a:cubicBezTo>
                <a:cubicBezTo>
                  <a:pt x="102" y="166"/>
                  <a:pt x="103" y="166"/>
                  <a:pt x="105" y="166"/>
                </a:cubicBezTo>
                <a:cubicBezTo>
                  <a:pt x="107" y="165"/>
                  <a:pt x="104" y="160"/>
                  <a:pt x="108" y="162"/>
                </a:cubicBezTo>
                <a:cubicBezTo>
                  <a:pt x="108" y="163"/>
                  <a:pt x="108" y="165"/>
                  <a:pt x="108" y="166"/>
                </a:cubicBezTo>
                <a:cubicBezTo>
                  <a:pt x="105" y="168"/>
                  <a:pt x="102" y="171"/>
                  <a:pt x="99" y="167"/>
                </a:cubicBezTo>
                <a:cubicBezTo>
                  <a:pt x="97" y="164"/>
                  <a:pt x="98" y="160"/>
                  <a:pt x="98" y="158"/>
                </a:cubicBezTo>
                <a:cubicBezTo>
                  <a:pt x="100" y="154"/>
                  <a:pt x="102" y="149"/>
                  <a:pt x="108" y="150"/>
                </a:cubicBezTo>
                <a:cubicBezTo>
                  <a:pt x="111" y="147"/>
                  <a:pt x="108" y="142"/>
                  <a:pt x="113" y="139"/>
                </a:cubicBezTo>
                <a:cubicBezTo>
                  <a:pt x="116" y="138"/>
                  <a:pt x="118" y="135"/>
                  <a:pt x="121" y="135"/>
                </a:cubicBezTo>
                <a:cubicBezTo>
                  <a:pt x="124" y="136"/>
                  <a:pt x="127" y="138"/>
                  <a:pt x="128" y="140"/>
                </a:cubicBezTo>
                <a:close/>
                <a:moveTo>
                  <a:pt x="644" y="143"/>
                </a:moveTo>
                <a:cubicBezTo>
                  <a:pt x="646" y="145"/>
                  <a:pt x="646" y="148"/>
                  <a:pt x="644" y="150"/>
                </a:cubicBezTo>
                <a:cubicBezTo>
                  <a:pt x="643" y="151"/>
                  <a:pt x="641" y="153"/>
                  <a:pt x="638" y="153"/>
                </a:cubicBezTo>
                <a:cubicBezTo>
                  <a:pt x="637" y="152"/>
                  <a:pt x="635" y="151"/>
                  <a:pt x="635" y="151"/>
                </a:cubicBezTo>
                <a:cubicBezTo>
                  <a:pt x="635" y="149"/>
                  <a:pt x="638" y="148"/>
                  <a:pt x="635" y="147"/>
                </a:cubicBezTo>
                <a:cubicBezTo>
                  <a:pt x="634" y="147"/>
                  <a:pt x="632" y="148"/>
                  <a:pt x="632" y="150"/>
                </a:cubicBezTo>
                <a:cubicBezTo>
                  <a:pt x="632" y="152"/>
                  <a:pt x="635" y="154"/>
                  <a:pt x="637" y="154"/>
                </a:cubicBezTo>
                <a:cubicBezTo>
                  <a:pt x="643" y="157"/>
                  <a:pt x="646" y="150"/>
                  <a:pt x="652" y="148"/>
                </a:cubicBezTo>
                <a:cubicBezTo>
                  <a:pt x="655" y="151"/>
                  <a:pt x="658" y="145"/>
                  <a:pt x="661" y="148"/>
                </a:cubicBezTo>
                <a:cubicBezTo>
                  <a:pt x="668" y="148"/>
                  <a:pt x="669" y="156"/>
                  <a:pt x="672" y="160"/>
                </a:cubicBezTo>
                <a:cubicBezTo>
                  <a:pt x="672" y="162"/>
                  <a:pt x="671" y="163"/>
                  <a:pt x="670" y="165"/>
                </a:cubicBezTo>
                <a:cubicBezTo>
                  <a:pt x="667" y="165"/>
                  <a:pt x="664" y="169"/>
                  <a:pt x="664" y="172"/>
                </a:cubicBezTo>
                <a:cubicBezTo>
                  <a:pt x="663" y="175"/>
                  <a:pt x="665" y="178"/>
                  <a:pt x="663" y="181"/>
                </a:cubicBezTo>
                <a:cubicBezTo>
                  <a:pt x="662" y="184"/>
                  <a:pt x="663" y="187"/>
                  <a:pt x="666" y="188"/>
                </a:cubicBezTo>
                <a:cubicBezTo>
                  <a:pt x="668" y="188"/>
                  <a:pt x="669" y="187"/>
                  <a:pt x="670" y="185"/>
                </a:cubicBezTo>
                <a:cubicBezTo>
                  <a:pt x="669" y="184"/>
                  <a:pt x="669" y="183"/>
                  <a:pt x="669" y="183"/>
                </a:cubicBezTo>
                <a:cubicBezTo>
                  <a:pt x="668" y="183"/>
                  <a:pt x="667" y="186"/>
                  <a:pt x="666" y="185"/>
                </a:cubicBezTo>
                <a:cubicBezTo>
                  <a:pt x="664" y="183"/>
                  <a:pt x="666" y="180"/>
                  <a:pt x="666" y="179"/>
                </a:cubicBezTo>
                <a:cubicBezTo>
                  <a:pt x="667" y="177"/>
                  <a:pt x="669" y="176"/>
                  <a:pt x="672" y="177"/>
                </a:cubicBezTo>
                <a:cubicBezTo>
                  <a:pt x="675" y="180"/>
                  <a:pt x="678" y="183"/>
                  <a:pt x="677" y="188"/>
                </a:cubicBezTo>
                <a:cubicBezTo>
                  <a:pt x="677" y="194"/>
                  <a:pt x="671" y="198"/>
                  <a:pt x="666" y="200"/>
                </a:cubicBezTo>
                <a:cubicBezTo>
                  <a:pt x="662" y="203"/>
                  <a:pt x="663" y="207"/>
                  <a:pt x="664" y="211"/>
                </a:cubicBezTo>
                <a:cubicBezTo>
                  <a:pt x="664" y="214"/>
                  <a:pt x="669" y="216"/>
                  <a:pt x="671" y="217"/>
                </a:cubicBezTo>
                <a:cubicBezTo>
                  <a:pt x="675" y="218"/>
                  <a:pt x="681" y="214"/>
                  <a:pt x="683" y="219"/>
                </a:cubicBezTo>
                <a:cubicBezTo>
                  <a:pt x="683" y="223"/>
                  <a:pt x="684" y="225"/>
                  <a:pt x="685" y="227"/>
                </a:cubicBezTo>
                <a:cubicBezTo>
                  <a:pt x="684" y="234"/>
                  <a:pt x="684" y="240"/>
                  <a:pt x="690" y="245"/>
                </a:cubicBezTo>
                <a:cubicBezTo>
                  <a:pt x="689" y="246"/>
                  <a:pt x="687" y="247"/>
                  <a:pt x="686" y="250"/>
                </a:cubicBezTo>
                <a:cubicBezTo>
                  <a:pt x="686" y="252"/>
                  <a:pt x="687" y="255"/>
                  <a:pt x="689" y="255"/>
                </a:cubicBezTo>
                <a:cubicBezTo>
                  <a:pt x="690" y="256"/>
                  <a:pt x="692" y="255"/>
                  <a:pt x="692" y="254"/>
                </a:cubicBezTo>
                <a:cubicBezTo>
                  <a:pt x="692" y="253"/>
                  <a:pt x="692" y="252"/>
                  <a:pt x="691" y="252"/>
                </a:cubicBezTo>
                <a:cubicBezTo>
                  <a:pt x="690" y="252"/>
                  <a:pt x="690" y="252"/>
                  <a:pt x="689" y="251"/>
                </a:cubicBezTo>
                <a:cubicBezTo>
                  <a:pt x="689" y="249"/>
                  <a:pt x="690" y="247"/>
                  <a:pt x="691" y="247"/>
                </a:cubicBezTo>
                <a:cubicBezTo>
                  <a:pt x="694" y="246"/>
                  <a:pt x="697" y="248"/>
                  <a:pt x="698" y="251"/>
                </a:cubicBezTo>
                <a:cubicBezTo>
                  <a:pt x="699" y="253"/>
                  <a:pt x="699" y="257"/>
                  <a:pt x="698" y="258"/>
                </a:cubicBezTo>
                <a:cubicBezTo>
                  <a:pt x="695" y="262"/>
                  <a:pt x="690" y="260"/>
                  <a:pt x="687" y="261"/>
                </a:cubicBezTo>
                <a:cubicBezTo>
                  <a:pt x="681" y="262"/>
                  <a:pt x="678" y="257"/>
                  <a:pt x="675" y="252"/>
                </a:cubicBezTo>
                <a:cubicBezTo>
                  <a:pt x="674" y="246"/>
                  <a:pt x="674" y="246"/>
                  <a:pt x="674" y="246"/>
                </a:cubicBezTo>
                <a:cubicBezTo>
                  <a:pt x="675" y="241"/>
                  <a:pt x="682" y="237"/>
                  <a:pt x="678" y="231"/>
                </a:cubicBezTo>
                <a:cubicBezTo>
                  <a:pt x="675" y="223"/>
                  <a:pt x="666" y="222"/>
                  <a:pt x="659" y="221"/>
                </a:cubicBezTo>
                <a:cubicBezTo>
                  <a:pt x="656" y="218"/>
                  <a:pt x="652" y="214"/>
                  <a:pt x="652" y="210"/>
                </a:cubicBezTo>
                <a:cubicBezTo>
                  <a:pt x="654" y="207"/>
                  <a:pt x="657" y="209"/>
                  <a:pt x="658" y="207"/>
                </a:cubicBezTo>
                <a:cubicBezTo>
                  <a:pt x="660" y="206"/>
                  <a:pt x="662" y="203"/>
                  <a:pt x="663" y="200"/>
                </a:cubicBezTo>
                <a:cubicBezTo>
                  <a:pt x="660" y="196"/>
                  <a:pt x="665" y="190"/>
                  <a:pt x="659" y="186"/>
                </a:cubicBezTo>
                <a:cubicBezTo>
                  <a:pt x="658" y="185"/>
                  <a:pt x="658" y="185"/>
                  <a:pt x="655" y="185"/>
                </a:cubicBezTo>
                <a:cubicBezTo>
                  <a:pt x="655" y="186"/>
                  <a:pt x="652" y="187"/>
                  <a:pt x="654" y="189"/>
                </a:cubicBezTo>
                <a:cubicBezTo>
                  <a:pt x="656" y="192"/>
                  <a:pt x="656" y="185"/>
                  <a:pt x="658" y="189"/>
                </a:cubicBezTo>
                <a:cubicBezTo>
                  <a:pt x="661" y="192"/>
                  <a:pt x="658" y="196"/>
                  <a:pt x="658" y="199"/>
                </a:cubicBezTo>
                <a:cubicBezTo>
                  <a:pt x="659" y="200"/>
                  <a:pt x="661" y="201"/>
                  <a:pt x="659" y="203"/>
                </a:cubicBezTo>
                <a:cubicBezTo>
                  <a:pt x="657" y="206"/>
                  <a:pt x="654" y="206"/>
                  <a:pt x="650" y="206"/>
                </a:cubicBezTo>
                <a:cubicBezTo>
                  <a:pt x="646" y="206"/>
                  <a:pt x="642" y="200"/>
                  <a:pt x="640" y="197"/>
                </a:cubicBezTo>
                <a:cubicBezTo>
                  <a:pt x="638" y="192"/>
                  <a:pt x="639" y="187"/>
                  <a:pt x="641" y="183"/>
                </a:cubicBezTo>
                <a:cubicBezTo>
                  <a:pt x="643" y="181"/>
                  <a:pt x="646" y="177"/>
                  <a:pt x="649" y="179"/>
                </a:cubicBezTo>
                <a:cubicBezTo>
                  <a:pt x="647" y="185"/>
                  <a:pt x="642" y="190"/>
                  <a:pt x="646" y="196"/>
                </a:cubicBezTo>
                <a:cubicBezTo>
                  <a:pt x="648" y="199"/>
                  <a:pt x="650" y="201"/>
                  <a:pt x="654" y="202"/>
                </a:cubicBezTo>
                <a:cubicBezTo>
                  <a:pt x="655" y="202"/>
                  <a:pt x="656" y="201"/>
                  <a:pt x="657" y="200"/>
                </a:cubicBezTo>
                <a:cubicBezTo>
                  <a:pt x="655" y="198"/>
                  <a:pt x="653" y="200"/>
                  <a:pt x="652" y="199"/>
                </a:cubicBezTo>
                <a:cubicBezTo>
                  <a:pt x="649" y="197"/>
                  <a:pt x="647" y="194"/>
                  <a:pt x="647" y="191"/>
                </a:cubicBezTo>
                <a:cubicBezTo>
                  <a:pt x="648" y="184"/>
                  <a:pt x="652" y="177"/>
                  <a:pt x="659" y="174"/>
                </a:cubicBezTo>
                <a:cubicBezTo>
                  <a:pt x="662" y="172"/>
                  <a:pt x="663" y="168"/>
                  <a:pt x="661" y="164"/>
                </a:cubicBezTo>
                <a:cubicBezTo>
                  <a:pt x="659" y="162"/>
                  <a:pt x="656" y="158"/>
                  <a:pt x="652" y="159"/>
                </a:cubicBezTo>
                <a:cubicBezTo>
                  <a:pt x="645" y="162"/>
                  <a:pt x="635" y="165"/>
                  <a:pt x="628" y="159"/>
                </a:cubicBezTo>
                <a:cubicBezTo>
                  <a:pt x="626" y="155"/>
                  <a:pt x="623" y="148"/>
                  <a:pt x="626" y="144"/>
                </a:cubicBezTo>
                <a:cubicBezTo>
                  <a:pt x="629" y="141"/>
                  <a:pt x="632" y="140"/>
                  <a:pt x="636" y="138"/>
                </a:cubicBezTo>
                <a:cubicBezTo>
                  <a:pt x="640" y="137"/>
                  <a:pt x="643" y="141"/>
                  <a:pt x="644" y="143"/>
                </a:cubicBezTo>
                <a:close/>
                <a:moveTo>
                  <a:pt x="623" y="142"/>
                </a:moveTo>
                <a:cubicBezTo>
                  <a:pt x="623" y="144"/>
                  <a:pt x="623" y="146"/>
                  <a:pt x="622" y="148"/>
                </a:cubicBezTo>
                <a:cubicBezTo>
                  <a:pt x="621" y="151"/>
                  <a:pt x="623" y="155"/>
                  <a:pt x="623" y="159"/>
                </a:cubicBezTo>
                <a:cubicBezTo>
                  <a:pt x="617" y="158"/>
                  <a:pt x="612" y="154"/>
                  <a:pt x="610" y="148"/>
                </a:cubicBezTo>
                <a:cubicBezTo>
                  <a:pt x="610" y="147"/>
                  <a:pt x="612" y="146"/>
                  <a:pt x="613" y="145"/>
                </a:cubicBezTo>
                <a:cubicBezTo>
                  <a:pt x="617" y="145"/>
                  <a:pt x="619" y="142"/>
                  <a:pt x="623" y="141"/>
                </a:cubicBezTo>
                <a:lnTo>
                  <a:pt x="623" y="142"/>
                </a:lnTo>
                <a:close/>
                <a:moveTo>
                  <a:pt x="687" y="177"/>
                </a:moveTo>
                <a:cubicBezTo>
                  <a:pt x="690" y="181"/>
                  <a:pt x="688" y="186"/>
                  <a:pt x="687" y="189"/>
                </a:cubicBezTo>
                <a:cubicBezTo>
                  <a:pt x="685" y="192"/>
                  <a:pt x="682" y="195"/>
                  <a:pt x="678" y="194"/>
                </a:cubicBezTo>
                <a:cubicBezTo>
                  <a:pt x="676" y="192"/>
                  <a:pt x="680" y="191"/>
                  <a:pt x="679" y="188"/>
                </a:cubicBezTo>
                <a:cubicBezTo>
                  <a:pt x="680" y="183"/>
                  <a:pt x="678" y="180"/>
                  <a:pt x="675" y="177"/>
                </a:cubicBezTo>
                <a:cubicBezTo>
                  <a:pt x="672" y="174"/>
                  <a:pt x="668" y="176"/>
                  <a:pt x="666" y="173"/>
                </a:cubicBezTo>
                <a:cubicBezTo>
                  <a:pt x="667" y="169"/>
                  <a:pt x="670" y="167"/>
                  <a:pt x="673" y="165"/>
                </a:cubicBezTo>
                <a:cubicBezTo>
                  <a:pt x="680" y="167"/>
                  <a:pt x="684" y="171"/>
                  <a:pt x="687" y="177"/>
                </a:cubicBezTo>
                <a:close/>
                <a:moveTo>
                  <a:pt x="69" y="183"/>
                </a:moveTo>
                <a:cubicBezTo>
                  <a:pt x="67" y="186"/>
                  <a:pt x="63" y="189"/>
                  <a:pt x="63" y="194"/>
                </a:cubicBezTo>
                <a:cubicBezTo>
                  <a:pt x="62" y="195"/>
                  <a:pt x="60" y="195"/>
                  <a:pt x="59" y="194"/>
                </a:cubicBezTo>
                <a:cubicBezTo>
                  <a:pt x="56" y="192"/>
                  <a:pt x="56" y="188"/>
                  <a:pt x="55" y="185"/>
                </a:cubicBezTo>
                <a:cubicBezTo>
                  <a:pt x="56" y="180"/>
                  <a:pt x="59" y="173"/>
                  <a:pt x="65" y="171"/>
                </a:cubicBezTo>
                <a:cubicBezTo>
                  <a:pt x="68" y="174"/>
                  <a:pt x="65" y="180"/>
                  <a:pt x="69" y="183"/>
                </a:cubicBezTo>
                <a:close/>
                <a:moveTo>
                  <a:pt x="97" y="190"/>
                </a:moveTo>
                <a:cubicBezTo>
                  <a:pt x="96" y="194"/>
                  <a:pt x="93" y="200"/>
                  <a:pt x="88" y="201"/>
                </a:cubicBezTo>
                <a:cubicBezTo>
                  <a:pt x="89" y="197"/>
                  <a:pt x="90" y="190"/>
                  <a:pt x="88" y="186"/>
                </a:cubicBezTo>
                <a:cubicBezTo>
                  <a:pt x="92" y="184"/>
                  <a:pt x="98" y="184"/>
                  <a:pt x="97" y="190"/>
                </a:cubicBezTo>
                <a:close/>
                <a:moveTo>
                  <a:pt x="85" y="186"/>
                </a:moveTo>
                <a:cubicBezTo>
                  <a:pt x="87" y="188"/>
                  <a:pt x="87" y="190"/>
                  <a:pt x="87" y="192"/>
                </a:cubicBezTo>
                <a:cubicBezTo>
                  <a:pt x="87" y="197"/>
                  <a:pt x="86" y="201"/>
                  <a:pt x="82" y="205"/>
                </a:cubicBezTo>
                <a:cubicBezTo>
                  <a:pt x="78" y="207"/>
                  <a:pt x="75" y="214"/>
                  <a:pt x="67" y="212"/>
                </a:cubicBezTo>
                <a:cubicBezTo>
                  <a:pt x="64" y="210"/>
                  <a:pt x="59" y="211"/>
                  <a:pt x="56" y="211"/>
                </a:cubicBezTo>
                <a:cubicBezTo>
                  <a:pt x="54" y="213"/>
                  <a:pt x="50" y="214"/>
                  <a:pt x="51" y="218"/>
                </a:cubicBezTo>
                <a:cubicBezTo>
                  <a:pt x="51" y="223"/>
                  <a:pt x="54" y="225"/>
                  <a:pt x="58" y="226"/>
                </a:cubicBezTo>
                <a:cubicBezTo>
                  <a:pt x="62" y="226"/>
                  <a:pt x="65" y="229"/>
                  <a:pt x="67" y="232"/>
                </a:cubicBezTo>
                <a:cubicBezTo>
                  <a:pt x="69" y="236"/>
                  <a:pt x="70" y="239"/>
                  <a:pt x="68" y="242"/>
                </a:cubicBezTo>
                <a:cubicBezTo>
                  <a:pt x="66" y="246"/>
                  <a:pt x="62" y="248"/>
                  <a:pt x="58" y="247"/>
                </a:cubicBezTo>
                <a:cubicBezTo>
                  <a:pt x="55" y="246"/>
                  <a:pt x="53" y="243"/>
                  <a:pt x="55" y="240"/>
                </a:cubicBezTo>
                <a:cubicBezTo>
                  <a:pt x="57" y="238"/>
                  <a:pt x="57" y="243"/>
                  <a:pt x="59" y="240"/>
                </a:cubicBezTo>
                <a:cubicBezTo>
                  <a:pt x="60" y="238"/>
                  <a:pt x="58" y="237"/>
                  <a:pt x="56" y="237"/>
                </a:cubicBezTo>
                <a:cubicBezTo>
                  <a:pt x="55" y="237"/>
                  <a:pt x="54" y="238"/>
                  <a:pt x="53" y="238"/>
                </a:cubicBezTo>
                <a:cubicBezTo>
                  <a:pt x="54" y="232"/>
                  <a:pt x="47" y="230"/>
                  <a:pt x="49" y="224"/>
                </a:cubicBezTo>
                <a:cubicBezTo>
                  <a:pt x="46" y="220"/>
                  <a:pt x="37" y="218"/>
                  <a:pt x="40" y="210"/>
                </a:cubicBezTo>
                <a:cubicBezTo>
                  <a:pt x="44" y="205"/>
                  <a:pt x="47" y="197"/>
                  <a:pt x="55" y="195"/>
                </a:cubicBezTo>
                <a:cubicBezTo>
                  <a:pt x="63" y="197"/>
                  <a:pt x="63" y="197"/>
                  <a:pt x="63" y="197"/>
                </a:cubicBezTo>
                <a:cubicBezTo>
                  <a:pt x="65" y="200"/>
                  <a:pt x="69" y="203"/>
                  <a:pt x="73" y="201"/>
                </a:cubicBezTo>
                <a:cubicBezTo>
                  <a:pt x="76" y="199"/>
                  <a:pt x="76" y="195"/>
                  <a:pt x="76" y="193"/>
                </a:cubicBezTo>
                <a:cubicBezTo>
                  <a:pt x="75" y="192"/>
                  <a:pt x="74" y="192"/>
                  <a:pt x="73" y="192"/>
                </a:cubicBezTo>
                <a:cubicBezTo>
                  <a:pt x="71" y="194"/>
                  <a:pt x="75" y="196"/>
                  <a:pt x="73" y="198"/>
                </a:cubicBezTo>
                <a:cubicBezTo>
                  <a:pt x="72" y="200"/>
                  <a:pt x="70" y="200"/>
                  <a:pt x="68" y="199"/>
                </a:cubicBezTo>
                <a:cubicBezTo>
                  <a:pt x="64" y="197"/>
                  <a:pt x="65" y="193"/>
                  <a:pt x="66" y="190"/>
                </a:cubicBezTo>
                <a:cubicBezTo>
                  <a:pt x="68" y="188"/>
                  <a:pt x="70" y="183"/>
                  <a:pt x="74" y="186"/>
                </a:cubicBezTo>
                <a:cubicBezTo>
                  <a:pt x="77" y="188"/>
                  <a:pt x="80" y="186"/>
                  <a:pt x="84" y="186"/>
                </a:cubicBezTo>
                <a:lnTo>
                  <a:pt x="85" y="186"/>
                </a:lnTo>
                <a:close/>
                <a:moveTo>
                  <a:pt x="705" y="213"/>
                </a:moveTo>
                <a:cubicBezTo>
                  <a:pt x="707" y="215"/>
                  <a:pt x="711" y="218"/>
                  <a:pt x="709" y="222"/>
                </a:cubicBezTo>
                <a:cubicBezTo>
                  <a:pt x="702" y="221"/>
                  <a:pt x="693" y="216"/>
                  <a:pt x="688" y="223"/>
                </a:cubicBezTo>
                <a:cubicBezTo>
                  <a:pt x="687" y="223"/>
                  <a:pt x="685" y="221"/>
                  <a:pt x="685" y="220"/>
                </a:cubicBezTo>
                <a:cubicBezTo>
                  <a:pt x="686" y="217"/>
                  <a:pt x="685" y="214"/>
                  <a:pt x="688" y="211"/>
                </a:cubicBezTo>
                <a:cubicBezTo>
                  <a:pt x="691" y="206"/>
                  <a:pt x="696" y="210"/>
                  <a:pt x="701" y="209"/>
                </a:cubicBezTo>
                <a:lnTo>
                  <a:pt x="705" y="213"/>
                </a:lnTo>
                <a:close/>
                <a:moveTo>
                  <a:pt x="707" y="226"/>
                </a:moveTo>
                <a:cubicBezTo>
                  <a:pt x="713" y="227"/>
                  <a:pt x="714" y="235"/>
                  <a:pt x="715" y="240"/>
                </a:cubicBezTo>
                <a:cubicBezTo>
                  <a:pt x="715" y="245"/>
                  <a:pt x="712" y="249"/>
                  <a:pt x="715" y="252"/>
                </a:cubicBezTo>
                <a:cubicBezTo>
                  <a:pt x="719" y="259"/>
                  <a:pt x="728" y="264"/>
                  <a:pt x="727" y="272"/>
                </a:cubicBezTo>
                <a:cubicBezTo>
                  <a:pt x="727" y="277"/>
                  <a:pt x="726" y="281"/>
                  <a:pt x="728" y="284"/>
                </a:cubicBezTo>
                <a:cubicBezTo>
                  <a:pt x="728" y="288"/>
                  <a:pt x="727" y="292"/>
                  <a:pt x="726" y="295"/>
                </a:cubicBezTo>
                <a:cubicBezTo>
                  <a:pt x="720" y="299"/>
                  <a:pt x="720" y="299"/>
                  <a:pt x="720" y="299"/>
                </a:cubicBezTo>
                <a:cubicBezTo>
                  <a:pt x="715" y="297"/>
                  <a:pt x="710" y="301"/>
                  <a:pt x="707" y="297"/>
                </a:cubicBezTo>
                <a:cubicBezTo>
                  <a:pt x="706" y="292"/>
                  <a:pt x="701" y="287"/>
                  <a:pt x="707" y="284"/>
                </a:cubicBezTo>
                <a:cubicBezTo>
                  <a:pt x="708" y="282"/>
                  <a:pt x="710" y="281"/>
                  <a:pt x="713" y="281"/>
                </a:cubicBezTo>
                <a:cubicBezTo>
                  <a:pt x="714" y="282"/>
                  <a:pt x="714" y="285"/>
                  <a:pt x="716" y="285"/>
                </a:cubicBezTo>
                <a:cubicBezTo>
                  <a:pt x="716" y="283"/>
                  <a:pt x="716" y="279"/>
                  <a:pt x="718" y="278"/>
                </a:cubicBezTo>
                <a:cubicBezTo>
                  <a:pt x="716" y="273"/>
                  <a:pt x="713" y="268"/>
                  <a:pt x="709" y="266"/>
                </a:cubicBezTo>
                <a:cubicBezTo>
                  <a:pt x="707" y="261"/>
                  <a:pt x="710" y="255"/>
                  <a:pt x="706" y="250"/>
                </a:cubicBezTo>
                <a:cubicBezTo>
                  <a:pt x="704" y="247"/>
                  <a:pt x="700" y="249"/>
                  <a:pt x="698" y="246"/>
                </a:cubicBezTo>
                <a:cubicBezTo>
                  <a:pt x="701" y="245"/>
                  <a:pt x="702" y="243"/>
                  <a:pt x="703" y="240"/>
                </a:cubicBezTo>
                <a:cubicBezTo>
                  <a:pt x="703" y="238"/>
                  <a:pt x="702" y="236"/>
                  <a:pt x="701" y="235"/>
                </a:cubicBezTo>
                <a:cubicBezTo>
                  <a:pt x="699" y="235"/>
                  <a:pt x="698" y="235"/>
                  <a:pt x="697" y="235"/>
                </a:cubicBezTo>
                <a:cubicBezTo>
                  <a:pt x="695" y="236"/>
                  <a:pt x="695" y="237"/>
                  <a:pt x="696" y="238"/>
                </a:cubicBezTo>
                <a:cubicBezTo>
                  <a:pt x="698" y="239"/>
                  <a:pt x="701" y="238"/>
                  <a:pt x="701" y="240"/>
                </a:cubicBezTo>
                <a:cubicBezTo>
                  <a:pt x="701" y="241"/>
                  <a:pt x="701" y="243"/>
                  <a:pt x="698" y="244"/>
                </a:cubicBezTo>
                <a:cubicBezTo>
                  <a:pt x="695" y="245"/>
                  <a:pt x="692" y="243"/>
                  <a:pt x="690" y="240"/>
                </a:cubicBezTo>
                <a:cubicBezTo>
                  <a:pt x="687" y="235"/>
                  <a:pt x="687" y="229"/>
                  <a:pt x="690" y="225"/>
                </a:cubicBezTo>
                <a:cubicBezTo>
                  <a:pt x="694" y="222"/>
                  <a:pt x="700" y="220"/>
                  <a:pt x="704" y="223"/>
                </a:cubicBezTo>
                <a:lnTo>
                  <a:pt x="707" y="226"/>
                </a:lnTo>
                <a:close/>
                <a:moveTo>
                  <a:pt x="76" y="235"/>
                </a:moveTo>
                <a:cubicBezTo>
                  <a:pt x="79" y="241"/>
                  <a:pt x="73" y="246"/>
                  <a:pt x="70" y="252"/>
                </a:cubicBezTo>
                <a:cubicBezTo>
                  <a:pt x="67" y="254"/>
                  <a:pt x="63" y="254"/>
                  <a:pt x="60" y="252"/>
                </a:cubicBezTo>
                <a:cubicBezTo>
                  <a:pt x="60" y="250"/>
                  <a:pt x="60" y="250"/>
                  <a:pt x="60" y="250"/>
                </a:cubicBezTo>
                <a:cubicBezTo>
                  <a:pt x="64" y="249"/>
                  <a:pt x="68" y="248"/>
                  <a:pt x="70" y="243"/>
                </a:cubicBezTo>
                <a:cubicBezTo>
                  <a:pt x="73" y="237"/>
                  <a:pt x="69" y="232"/>
                  <a:pt x="66" y="226"/>
                </a:cubicBezTo>
                <a:cubicBezTo>
                  <a:pt x="67" y="224"/>
                  <a:pt x="70" y="227"/>
                  <a:pt x="72" y="227"/>
                </a:cubicBezTo>
                <a:lnTo>
                  <a:pt x="76" y="235"/>
                </a:lnTo>
                <a:close/>
                <a:moveTo>
                  <a:pt x="46" y="240"/>
                </a:moveTo>
                <a:cubicBezTo>
                  <a:pt x="46" y="240"/>
                  <a:pt x="46" y="240"/>
                  <a:pt x="46" y="240"/>
                </a:cubicBezTo>
                <a:cubicBezTo>
                  <a:pt x="44" y="241"/>
                  <a:pt x="44" y="239"/>
                  <a:pt x="43" y="238"/>
                </a:cubicBezTo>
                <a:cubicBezTo>
                  <a:pt x="43" y="235"/>
                  <a:pt x="46" y="238"/>
                  <a:pt x="46" y="240"/>
                </a:cubicBezTo>
                <a:close/>
                <a:moveTo>
                  <a:pt x="706" y="255"/>
                </a:moveTo>
                <a:cubicBezTo>
                  <a:pt x="706" y="264"/>
                  <a:pt x="706" y="264"/>
                  <a:pt x="706" y="264"/>
                </a:cubicBezTo>
                <a:cubicBezTo>
                  <a:pt x="701" y="268"/>
                  <a:pt x="697" y="272"/>
                  <a:pt x="690" y="269"/>
                </a:cubicBezTo>
                <a:cubicBezTo>
                  <a:pt x="688" y="269"/>
                  <a:pt x="685" y="268"/>
                  <a:pt x="684" y="266"/>
                </a:cubicBezTo>
                <a:cubicBezTo>
                  <a:pt x="685" y="263"/>
                  <a:pt x="690" y="266"/>
                  <a:pt x="691" y="264"/>
                </a:cubicBezTo>
                <a:cubicBezTo>
                  <a:pt x="696" y="263"/>
                  <a:pt x="699" y="259"/>
                  <a:pt x="701" y="255"/>
                </a:cubicBezTo>
                <a:cubicBezTo>
                  <a:pt x="701" y="251"/>
                  <a:pt x="701" y="251"/>
                  <a:pt x="701" y="251"/>
                </a:cubicBezTo>
                <a:cubicBezTo>
                  <a:pt x="704" y="252"/>
                  <a:pt x="706" y="252"/>
                  <a:pt x="706" y="255"/>
                </a:cubicBezTo>
                <a:close/>
                <a:moveTo>
                  <a:pt x="35" y="265"/>
                </a:moveTo>
                <a:cubicBezTo>
                  <a:pt x="37" y="268"/>
                  <a:pt x="40" y="270"/>
                  <a:pt x="38" y="273"/>
                </a:cubicBezTo>
                <a:cubicBezTo>
                  <a:pt x="38" y="275"/>
                  <a:pt x="35" y="275"/>
                  <a:pt x="34" y="274"/>
                </a:cubicBezTo>
                <a:cubicBezTo>
                  <a:pt x="30" y="270"/>
                  <a:pt x="24" y="272"/>
                  <a:pt x="19" y="276"/>
                </a:cubicBezTo>
                <a:cubicBezTo>
                  <a:pt x="18" y="277"/>
                  <a:pt x="16" y="279"/>
                  <a:pt x="15" y="278"/>
                </a:cubicBezTo>
                <a:cubicBezTo>
                  <a:pt x="12" y="273"/>
                  <a:pt x="15" y="268"/>
                  <a:pt x="18" y="264"/>
                </a:cubicBezTo>
                <a:cubicBezTo>
                  <a:pt x="23" y="259"/>
                  <a:pt x="28" y="263"/>
                  <a:pt x="33" y="263"/>
                </a:cubicBezTo>
                <a:lnTo>
                  <a:pt x="35" y="265"/>
                </a:lnTo>
                <a:close/>
                <a:moveTo>
                  <a:pt x="703" y="287"/>
                </a:moveTo>
                <a:cubicBezTo>
                  <a:pt x="701" y="292"/>
                  <a:pt x="704" y="297"/>
                  <a:pt x="708" y="300"/>
                </a:cubicBezTo>
                <a:cubicBezTo>
                  <a:pt x="710" y="304"/>
                  <a:pt x="704" y="306"/>
                  <a:pt x="704" y="310"/>
                </a:cubicBezTo>
                <a:cubicBezTo>
                  <a:pt x="702" y="310"/>
                  <a:pt x="701" y="310"/>
                  <a:pt x="699" y="310"/>
                </a:cubicBezTo>
                <a:cubicBezTo>
                  <a:pt x="692" y="304"/>
                  <a:pt x="695" y="296"/>
                  <a:pt x="696" y="289"/>
                </a:cubicBezTo>
                <a:cubicBezTo>
                  <a:pt x="698" y="287"/>
                  <a:pt x="702" y="282"/>
                  <a:pt x="703" y="287"/>
                </a:cubicBezTo>
                <a:close/>
                <a:moveTo>
                  <a:pt x="718" y="290"/>
                </a:moveTo>
                <a:cubicBezTo>
                  <a:pt x="716" y="291"/>
                  <a:pt x="715" y="291"/>
                  <a:pt x="714" y="291"/>
                </a:cubicBezTo>
                <a:cubicBezTo>
                  <a:pt x="717" y="287"/>
                  <a:pt x="717" y="287"/>
                  <a:pt x="717" y="287"/>
                </a:cubicBezTo>
                <a:cubicBezTo>
                  <a:pt x="718" y="287"/>
                  <a:pt x="718" y="289"/>
                  <a:pt x="718" y="290"/>
                </a:cubicBezTo>
                <a:close/>
                <a:moveTo>
                  <a:pt x="6" y="322"/>
                </a:moveTo>
                <a:cubicBezTo>
                  <a:pt x="4" y="325"/>
                  <a:pt x="1" y="330"/>
                  <a:pt x="3" y="333"/>
                </a:cubicBezTo>
                <a:cubicBezTo>
                  <a:pt x="5" y="341"/>
                  <a:pt x="5" y="341"/>
                  <a:pt x="5" y="341"/>
                </a:cubicBezTo>
                <a:cubicBezTo>
                  <a:pt x="4" y="341"/>
                  <a:pt x="4" y="341"/>
                  <a:pt x="4" y="341"/>
                </a:cubicBezTo>
                <a:cubicBezTo>
                  <a:pt x="1" y="337"/>
                  <a:pt x="0" y="331"/>
                  <a:pt x="1" y="326"/>
                </a:cubicBezTo>
                <a:cubicBezTo>
                  <a:pt x="4" y="321"/>
                  <a:pt x="9" y="315"/>
                  <a:pt x="13" y="311"/>
                </a:cubicBezTo>
                <a:cubicBezTo>
                  <a:pt x="15" y="309"/>
                  <a:pt x="15" y="305"/>
                  <a:pt x="17" y="303"/>
                </a:cubicBezTo>
                <a:cubicBezTo>
                  <a:pt x="19" y="312"/>
                  <a:pt x="10" y="315"/>
                  <a:pt x="6" y="322"/>
                </a:cubicBezTo>
                <a:close/>
                <a:moveTo>
                  <a:pt x="31" y="310"/>
                </a:moveTo>
                <a:cubicBezTo>
                  <a:pt x="35" y="313"/>
                  <a:pt x="41" y="318"/>
                  <a:pt x="47" y="314"/>
                </a:cubicBezTo>
                <a:cubicBezTo>
                  <a:pt x="49" y="316"/>
                  <a:pt x="46" y="319"/>
                  <a:pt x="45" y="321"/>
                </a:cubicBezTo>
                <a:cubicBezTo>
                  <a:pt x="42" y="324"/>
                  <a:pt x="37" y="324"/>
                  <a:pt x="33" y="324"/>
                </a:cubicBezTo>
                <a:cubicBezTo>
                  <a:pt x="29" y="323"/>
                  <a:pt x="27" y="318"/>
                  <a:pt x="25" y="314"/>
                </a:cubicBezTo>
                <a:cubicBezTo>
                  <a:pt x="24" y="310"/>
                  <a:pt x="25" y="307"/>
                  <a:pt x="28" y="304"/>
                </a:cubicBezTo>
                <a:cubicBezTo>
                  <a:pt x="30" y="305"/>
                  <a:pt x="30" y="309"/>
                  <a:pt x="31" y="310"/>
                </a:cubicBezTo>
                <a:close/>
                <a:moveTo>
                  <a:pt x="721" y="317"/>
                </a:moveTo>
                <a:cubicBezTo>
                  <a:pt x="720" y="321"/>
                  <a:pt x="724" y="321"/>
                  <a:pt x="726" y="324"/>
                </a:cubicBezTo>
                <a:cubicBezTo>
                  <a:pt x="730" y="328"/>
                  <a:pt x="728" y="336"/>
                  <a:pt x="728" y="341"/>
                </a:cubicBezTo>
                <a:cubicBezTo>
                  <a:pt x="733" y="351"/>
                  <a:pt x="726" y="361"/>
                  <a:pt x="721" y="369"/>
                </a:cubicBezTo>
                <a:cubicBezTo>
                  <a:pt x="718" y="371"/>
                  <a:pt x="713" y="370"/>
                  <a:pt x="710" y="372"/>
                </a:cubicBezTo>
                <a:cubicBezTo>
                  <a:pt x="710" y="374"/>
                  <a:pt x="713" y="377"/>
                  <a:pt x="714" y="378"/>
                </a:cubicBezTo>
                <a:cubicBezTo>
                  <a:pt x="715" y="378"/>
                  <a:pt x="715" y="379"/>
                  <a:pt x="716" y="379"/>
                </a:cubicBezTo>
                <a:cubicBezTo>
                  <a:pt x="714" y="380"/>
                  <a:pt x="713" y="383"/>
                  <a:pt x="711" y="384"/>
                </a:cubicBezTo>
                <a:cubicBezTo>
                  <a:pt x="710" y="382"/>
                  <a:pt x="712" y="381"/>
                  <a:pt x="712" y="379"/>
                </a:cubicBezTo>
                <a:cubicBezTo>
                  <a:pt x="710" y="376"/>
                  <a:pt x="707" y="374"/>
                  <a:pt x="708" y="370"/>
                </a:cubicBezTo>
                <a:cubicBezTo>
                  <a:pt x="713" y="369"/>
                  <a:pt x="718" y="370"/>
                  <a:pt x="721" y="365"/>
                </a:cubicBezTo>
                <a:cubicBezTo>
                  <a:pt x="726" y="358"/>
                  <a:pt x="730" y="350"/>
                  <a:pt x="725" y="341"/>
                </a:cubicBezTo>
                <a:cubicBezTo>
                  <a:pt x="727" y="336"/>
                  <a:pt x="727" y="328"/>
                  <a:pt x="723" y="324"/>
                </a:cubicBezTo>
                <a:cubicBezTo>
                  <a:pt x="718" y="321"/>
                  <a:pt x="718" y="314"/>
                  <a:pt x="713" y="312"/>
                </a:cubicBezTo>
                <a:cubicBezTo>
                  <a:pt x="712" y="311"/>
                  <a:pt x="710" y="310"/>
                  <a:pt x="711" y="309"/>
                </a:cubicBezTo>
                <a:cubicBezTo>
                  <a:pt x="715" y="310"/>
                  <a:pt x="720" y="312"/>
                  <a:pt x="721" y="317"/>
                </a:cubicBezTo>
                <a:close/>
                <a:moveTo>
                  <a:pt x="21" y="325"/>
                </a:moveTo>
                <a:cubicBezTo>
                  <a:pt x="21" y="329"/>
                  <a:pt x="15" y="333"/>
                  <a:pt x="20" y="336"/>
                </a:cubicBezTo>
                <a:cubicBezTo>
                  <a:pt x="27" y="334"/>
                  <a:pt x="34" y="336"/>
                  <a:pt x="40" y="339"/>
                </a:cubicBezTo>
                <a:cubicBezTo>
                  <a:pt x="47" y="344"/>
                  <a:pt x="44" y="352"/>
                  <a:pt x="47" y="358"/>
                </a:cubicBezTo>
                <a:cubicBezTo>
                  <a:pt x="48" y="363"/>
                  <a:pt x="41" y="367"/>
                  <a:pt x="45" y="372"/>
                </a:cubicBezTo>
                <a:cubicBezTo>
                  <a:pt x="49" y="376"/>
                  <a:pt x="53" y="381"/>
                  <a:pt x="51" y="387"/>
                </a:cubicBezTo>
                <a:cubicBezTo>
                  <a:pt x="52" y="391"/>
                  <a:pt x="46" y="393"/>
                  <a:pt x="49" y="396"/>
                </a:cubicBezTo>
                <a:cubicBezTo>
                  <a:pt x="54" y="399"/>
                  <a:pt x="55" y="406"/>
                  <a:pt x="55" y="412"/>
                </a:cubicBezTo>
                <a:cubicBezTo>
                  <a:pt x="52" y="415"/>
                  <a:pt x="50" y="419"/>
                  <a:pt x="49" y="424"/>
                </a:cubicBezTo>
                <a:cubicBezTo>
                  <a:pt x="53" y="428"/>
                  <a:pt x="55" y="431"/>
                  <a:pt x="55" y="437"/>
                </a:cubicBezTo>
                <a:cubicBezTo>
                  <a:pt x="53" y="442"/>
                  <a:pt x="55" y="449"/>
                  <a:pt x="49" y="453"/>
                </a:cubicBezTo>
                <a:cubicBezTo>
                  <a:pt x="46" y="454"/>
                  <a:pt x="41" y="454"/>
                  <a:pt x="39" y="458"/>
                </a:cubicBezTo>
                <a:cubicBezTo>
                  <a:pt x="37" y="460"/>
                  <a:pt x="33" y="458"/>
                  <a:pt x="32" y="462"/>
                </a:cubicBezTo>
                <a:cubicBezTo>
                  <a:pt x="33" y="467"/>
                  <a:pt x="38" y="469"/>
                  <a:pt x="41" y="470"/>
                </a:cubicBezTo>
                <a:cubicBezTo>
                  <a:pt x="44" y="466"/>
                  <a:pt x="50" y="465"/>
                  <a:pt x="55" y="465"/>
                </a:cubicBezTo>
                <a:cubicBezTo>
                  <a:pt x="61" y="465"/>
                  <a:pt x="65" y="469"/>
                  <a:pt x="67" y="474"/>
                </a:cubicBezTo>
                <a:cubicBezTo>
                  <a:pt x="67" y="478"/>
                  <a:pt x="70" y="479"/>
                  <a:pt x="72" y="482"/>
                </a:cubicBezTo>
                <a:cubicBezTo>
                  <a:pt x="75" y="490"/>
                  <a:pt x="73" y="498"/>
                  <a:pt x="70" y="505"/>
                </a:cubicBezTo>
                <a:cubicBezTo>
                  <a:pt x="70" y="509"/>
                  <a:pt x="73" y="510"/>
                  <a:pt x="76" y="512"/>
                </a:cubicBezTo>
                <a:cubicBezTo>
                  <a:pt x="82" y="511"/>
                  <a:pt x="87" y="513"/>
                  <a:pt x="90" y="518"/>
                </a:cubicBezTo>
                <a:cubicBezTo>
                  <a:pt x="96" y="522"/>
                  <a:pt x="89" y="532"/>
                  <a:pt x="97" y="532"/>
                </a:cubicBezTo>
                <a:cubicBezTo>
                  <a:pt x="102" y="535"/>
                  <a:pt x="108" y="540"/>
                  <a:pt x="109" y="545"/>
                </a:cubicBezTo>
                <a:cubicBezTo>
                  <a:pt x="110" y="551"/>
                  <a:pt x="108" y="558"/>
                  <a:pt x="102" y="561"/>
                </a:cubicBezTo>
                <a:cubicBezTo>
                  <a:pt x="98" y="565"/>
                  <a:pt x="93" y="561"/>
                  <a:pt x="87" y="562"/>
                </a:cubicBezTo>
                <a:cubicBezTo>
                  <a:pt x="86" y="564"/>
                  <a:pt x="84" y="567"/>
                  <a:pt x="85" y="570"/>
                </a:cubicBezTo>
                <a:cubicBezTo>
                  <a:pt x="87" y="573"/>
                  <a:pt x="90" y="575"/>
                  <a:pt x="93" y="576"/>
                </a:cubicBezTo>
                <a:cubicBezTo>
                  <a:pt x="99" y="574"/>
                  <a:pt x="106" y="574"/>
                  <a:pt x="112" y="575"/>
                </a:cubicBezTo>
                <a:cubicBezTo>
                  <a:pt x="118" y="575"/>
                  <a:pt x="125" y="575"/>
                  <a:pt x="129" y="581"/>
                </a:cubicBezTo>
                <a:cubicBezTo>
                  <a:pt x="133" y="584"/>
                  <a:pt x="136" y="588"/>
                  <a:pt x="136" y="593"/>
                </a:cubicBezTo>
                <a:cubicBezTo>
                  <a:pt x="141" y="600"/>
                  <a:pt x="151" y="595"/>
                  <a:pt x="155" y="604"/>
                </a:cubicBezTo>
                <a:cubicBezTo>
                  <a:pt x="159" y="607"/>
                  <a:pt x="158" y="613"/>
                  <a:pt x="159" y="617"/>
                </a:cubicBezTo>
                <a:cubicBezTo>
                  <a:pt x="166" y="617"/>
                  <a:pt x="174" y="618"/>
                  <a:pt x="179" y="624"/>
                </a:cubicBezTo>
                <a:cubicBezTo>
                  <a:pt x="182" y="629"/>
                  <a:pt x="184" y="639"/>
                  <a:pt x="193" y="636"/>
                </a:cubicBezTo>
                <a:cubicBezTo>
                  <a:pt x="202" y="639"/>
                  <a:pt x="208" y="647"/>
                  <a:pt x="208" y="656"/>
                </a:cubicBezTo>
                <a:cubicBezTo>
                  <a:pt x="219" y="663"/>
                  <a:pt x="205" y="684"/>
                  <a:pt x="224" y="682"/>
                </a:cubicBezTo>
                <a:cubicBezTo>
                  <a:pt x="226" y="682"/>
                  <a:pt x="227" y="680"/>
                  <a:pt x="228" y="679"/>
                </a:cubicBezTo>
                <a:cubicBezTo>
                  <a:pt x="226" y="673"/>
                  <a:pt x="224" y="668"/>
                  <a:pt x="227" y="664"/>
                </a:cubicBezTo>
                <a:cubicBezTo>
                  <a:pt x="231" y="659"/>
                  <a:pt x="238" y="656"/>
                  <a:pt x="245" y="657"/>
                </a:cubicBezTo>
                <a:cubicBezTo>
                  <a:pt x="249" y="661"/>
                  <a:pt x="255" y="664"/>
                  <a:pt x="258" y="669"/>
                </a:cubicBezTo>
                <a:cubicBezTo>
                  <a:pt x="264" y="669"/>
                  <a:pt x="269" y="669"/>
                  <a:pt x="274" y="672"/>
                </a:cubicBezTo>
                <a:cubicBezTo>
                  <a:pt x="280" y="676"/>
                  <a:pt x="277" y="688"/>
                  <a:pt x="286" y="688"/>
                </a:cubicBezTo>
                <a:cubicBezTo>
                  <a:pt x="292" y="688"/>
                  <a:pt x="297" y="682"/>
                  <a:pt x="303" y="683"/>
                </a:cubicBezTo>
                <a:cubicBezTo>
                  <a:pt x="306" y="682"/>
                  <a:pt x="310" y="684"/>
                  <a:pt x="314" y="685"/>
                </a:cubicBezTo>
                <a:cubicBezTo>
                  <a:pt x="312" y="687"/>
                  <a:pt x="309" y="686"/>
                  <a:pt x="308" y="685"/>
                </a:cubicBezTo>
                <a:cubicBezTo>
                  <a:pt x="302" y="684"/>
                  <a:pt x="298" y="687"/>
                  <a:pt x="293" y="688"/>
                </a:cubicBezTo>
                <a:cubicBezTo>
                  <a:pt x="289" y="691"/>
                  <a:pt x="285" y="689"/>
                  <a:pt x="281" y="688"/>
                </a:cubicBezTo>
                <a:cubicBezTo>
                  <a:pt x="275" y="685"/>
                  <a:pt x="277" y="675"/>
                  <a:pt x="269" y="672"/>
                </a:cubicBezTo>
                <a:cubicBezTo>
                  <a:pt x="267" y="671"/>
                  <a:pt x="263" y="671"/>
                  <a:pt x="260" y="671"/>
                </a:cubicBezTo>
                <a:cubicBezTo>
                  <a:pt x="257" y="674"/>
                  <a:pt x="258" y="680"/>
                  <a:pt x="254" y="682"/>
                </a:cubicBezTo>
                <a:cubicBezTo>
                  <a:pt x="250" y="682"/>
                  <a:pt x="245" y="682"/>
                  <a:pt x="243" y="686"/>
                </a:cubicBezTo>
                <a:cubicBezTo>
                  <a:pt x="243" y="688"/>
                  <a:pt x="243" y="691"/>
                  <a:pt x="242" y="691"/>
                </a:cubicBezTo>
                <a:cubicBezTo>
                  <a:pt x="240" y="693"/>
                  <a:pt x="239" y="694"/>
                  <a:pt x="237" y="694"/>
                </a:cubicBezTo>
                <a:cubicBezTo>
                  <a:pt x="237" y="692"/>
                  <a:pt x="237" y="692"/>
                  <a:pt x="237" y="692"/>
                </a:cubicBezTo>
                <a:cubicBezTo>
                  <a:pt x="237" y="691"/>
                  <a:pt x="243" y="692"/>
                  <a:pt x="241" y="688"/>
                </a:cubicBezTo>
                <a:cubicBezTo>
                  <a:pt x="241" y="688"/>
                  <a:pt x="240" y="686"/>
                  <a:pt x="239" y="686"/>
                </a:cubicBezTo>
                <a:cubicBezTo>
                  <a:pt x="235" y="685"/>
                  <a:pt x="233" y="689"/>
                  <a:pt x="231" y="691"/>
                </a:cubicBezTo>
                <a:cubicBezTo>
                  <a:pt x="231" y="695"/>
                  <a:pt x="234" y="698"/>
                  <a:pt x="237" y="699"/>
                </a:cubicBezTo>
                <a:cubicBezTo>
                  <a:pt x="244" y="699"/>
                  <a:pt x="251" y="697"/>
                  <a:pt x="254" y="690"/>
                </a:cubicBezTo>
                <a:cubicBezTo>
                  <a:pt x="254" y="687"/>
                  <a:pt x="256" y="684"/>
                  <a:pt x="258" y="682"/>
                </a:cubicBezTo>
                <a:cubicBezTo>
                  <a:pt x="262" y="682"/>
                  <a:pt x="267" y="682"/>
                  <a:pt x="269" y="686"/>
                </a:cubicBezTo>
                <a:cubicBezTo>
                  <a:pt x="269" y="688"/>
                  <a:pt x="269" y="689"/>
                  <a:pt x="269" y="691"/>
                </a:cubicBezTo>
                <a:cubicBezTo>
                  <a:pt x="266" y="689"/>
                  <a:pt x="266" y="684"/>
                  <a:pt x="261" y="684"/>
                </a:cubicBezTo>
                <a:cubicBezTo>
                  <a:pt x="256" y="685"/>
                  <a:pt x="255" y="692"/>
                  <a:pt x="252" y="696"/>
                </a:cubicBezTo>
                <a:cubicBezTo>
                  <a:pt x="254" y="699"/>
                  <a:pt x="252" y="705"/>
                  <a:pt x="249" y="708"/>
                </a:cubicBezTo>
                <a:cubicBezTo>
                  <a:pt x="242" y="711"/>
                  <a:pt x="242" y="711"/>
                  <a:pt x="242" y="711"/>
                </a:cubicBezTo>
                <a:cubicBezTo>
                  <a:pt x="235" y="713"/>
                  <a:pt x="230" y="711"/>
                  <a:pt x="225" y="708"/>
                </a:cubicBezTo>
                <a:cubicBezTo>
                  <a:pt x="222" y="705"/>
                  <a:pt x="223" y="702"/>
                  <a:pt x="219" y="701"/>
                </a:cubicBezTo>
                <a:cubicBezTo>
                  <a:pt x="213" y="702"/>
                  <a:pt x="209" y="697"/>
                  <a:pt x="204" y="694"/>
                </a:cubicBezTo>
                <a:cubicBezTo>
                  <a:pt x="200" y="691"/>
                  <a:pt x="202" y="678"/>
                  <a:pt x="193" y="684"/>
                </a:cubicBezTo>
                <a:cubicBezTo>
                  <a:pt x="185" y="685"/>
                  <a:pt x="178" y="683"/>
                  <a:pt x="171" y="679"/>
                </a:cubicBezTo>
                <a:cubicBezTo>
                  <a:pt x="171" y="676"/>
                  <a:pt x="166" y="674"/>
                  <a:pt x="167" y="671"/>
                </a:cubicBezTo>
                <a:cubicBezTo>
                  <a:pt x="164" y="665"/>
                  <a:pt x="159" y="670"/>
                  <a:pt x="155" y="668"/>
                </a:cubicBezTo>
                <a:cubicBezTo>
                  <a:pt x="149" y="668"/>
                  <a:pt x="142" y="665"/>
                  <a:pt x="138" y="659"/>
                </a:cubicBezTo>
                <a:cubicBezTo>
                  <a:pt x="138" y="659"/>
                  <a:pt x="138" y="659"/>
                  <a:pt x="139" y="659"/>
                </a:cubicBezTo>
                <a:cubicBezTo>
                  <a:pt x="143" y="664"/>
                  <a:pt x="150" y="665"/>
                  <a:pt x="156" y="667"/>
                </a:cubicBezTo>
                <a:cubicBezTo>
                  <a:pt x="162" y="664"/>
                  <a:pt x="168" y="669"/>
                  <a:pt x="174" y="668"/>
                </a:cubicBezTo>
                <a:cubicBezTo>
                  <a:pt x="179" y="669"/>
                  <a:pt x="183" y="664"/>
                  <a:pt x="187" y="663"/>
                </a:cubicBezTo>
                <a:cubicBezTo>
                  <a:pt x="187" y="667"/>
                  <a:pt x="189" y="669"/>
                  <a:pt x="191" y="671"/>
                </a:cubicBezTo>
                <a:cubicBezTo>
                  <a:pt x="194" y="674"/>
                  <a:pt x="197" y="672"/>
                  <a:pt x="200" y="672"/>
                </a:cubicBezTo>
                <a:cubicBezTo>
                  <a:pt x="202" y="671"/>
                  <a:pt x="202" y="668"/>
                  <a:pt x="202" y="665"/>
                </a:cubicBezTo>
                <a:cubicBezTo>
                  <a:pt x="200" y="664"/>
                  <a:pt x="194" y="668"/>
                  <a:pt x="197" y="662"/>
                </a:cubicBezTo>
                <a:cubicBezTo>
                  <a:pt x="199" y="662"/>
                  <a:pt x="201" y="661"/>
                  <a:pt x="202" y="663"/>
                </a:cubicBezTo>
                <a:cubicBezTo>
                  <a:pt x="204" y="665"/>
                  <a:pt x="204" y="668"/>
                  <a:pt x="203" y="670"/>
                </a:cubicBezTo>
                <a:cubicBezTo>
                  <a:pt x="203" y="672"/>
                  <a:pt x="199" y="673"/>
                  <a:pt x="201" y="676"/>
                </a:cubicBezTo>
                <a:cubicBezTo>
                  <a:pt x="200" y="680"/>
                  <a:pt x="202" y="685"/>
                  <a:pt x="203" y="688"/>
                </a:cubicBezTo>
                <a:cubicBezTo>
                  <a:pt x="205" y="694"/>
                  <a:pt x="211" y="699"/>
                  <a:pt x="219" y="699"/>
                </a:cubicBezTo>
                <a:cubicBezTo>
                  <a:pt x="221" y="699"/>
                  <a:pt x="220" y="694"/>
                  <a:pt x="223" y="697"/>
                </a:cubicBezTo>
                <a:cubicBezTo>
                  <a:pt x="221" y="702"/>
                  <a:pt x="226" y="705"/>
                  <a:pt x="229" y="708"/>
                </a:cubicBezTo>
                <a:cubicBezTo>
                  <a:pt x="234" y="709"/>
                  <a:pt x="239" y="713"/>
                  <a:pt x="244" y="709"/>
                </a:cubicBezTo>
                <a:cubicBezTo>
                  <a:pt x="247" y="708"/>
                  <a:pt x="251" y="705"/>
                  <a:pt x="252" y="701"/>
                </a:cubicBezTo>
                <a:cubicBezTo>
                  <a:pt x="251" y="700"/>
                  <a:pt x="251" y="699"/>
                  <a:pt x="249" y="699"/>
                </a:cubicBezTo>
                <a:cubicBezTo>
                  <a:pt x="245" y="700"/>
                  <a:pt x="237" y="702"/>
                  <a:pt x="232" y="699"/>
                </a:cubicBezTo>
                <a:cubicBezTo>
                  <a:pt x="232" y="696"/>
                  <a:pt x="228" y="694"/>
                  <a:pt x="231" y="691"/>
                </a:cubicBezTo>
                <a:cubicBezTo>
                  <a:pt x="229" y="690"/>
                  <a:pt x="231" y="688"/>
                  <a:pt x="231" y="687"/>
                </a:cubicBezTo>
                <a:cubicBezTo>
                  <a:pt x="234" y="685"/>
                  <a:pt x="235" y="683"/>
                  <a:pt x="238" y="684"/>
                </a:cubicBezTo>
                <a:cubicBezTo>
                  <a:pt x="240" y="682"/>
                  <a:pt x="238" y="677"/>
                  <a:pt x="242" y="677"/>
                </a:cubicBezTo>
                <a:cubicBezTo>
                  <a:pt x="243" y="679"/>
                  <a:pt x="240" y="682"/>
                  <a:pt x="243" y="682"/>
                </a:cubicBezTo>
                <a:cubicBezTo>
                  <a:pt x="246" y="684"/>
                  <a:pt x="248" y="680"/>
                  <a:pt x="249" y="679"/>
                </a:cubicBezTo>
                <a:cubicBezTo>
                  <a:pt x="251" y="677"/>
                  <a:pt x="251" y="674"/>
                  <a:pt x="250" y="672"/>
                </a:cubicBezTo>
                <a:cubicBezTo>
                  <a:pt x="247" y="668"/>
                  <a:pt x="243" y="669"/>
                  <a:pt x="239" y="669"/>
                </a:cubicBezTo>
                <a:cubicBezTo>
                  <a:pt x="233" y="671"/>
                  <a:pt x="229" y="674"/>
                  <a:pt x="228" y="680"/>
                </a:cubicBezTo>
                <a:cubicBezTo>
                  <a:pt x="227" y="682"/>
                  <a:pt x="226" y="685"/>
                  <a:pt x="223" y="686"/>
                </a:cubicBezTo>
                <a:cubicBezTo>
                  <a:pt x="219" y="687"/>
                  <a:pt x="217" y="684"/>
                  <a:pt x="214" y="682"/>
                </a:cubicBezTo>
                <a:cubicBezTo>
                  <a:pt x="212" y="680"/>
                  <a:pt x="211" y="676"/>
                  <a:pt x="211" y="673"/>
                </a:cubicBezTo>
                <a:cubicBezTo>
                  <a:pt x="211" y="668"/>
                  <a:pt x="211" y="662"/>
                  <a:pt x="207" y="657"/>
                </a:cubicBezTo>
                <a:cubicBezTo>
                  <a:pt x="203" y="652"/>
                  <a:pt x="197" y="651"/>
                  <a:pt x="192" y="653"/>
                </a:cubicBezTo>
                <a:cubicBezTo>
                  <a:pt x="188" y="653"/>
                  <a:pt x="189" y="657"/>
                  <a:pt x="188" y="659"/>
                </a:cubicBezTo>
                <a:cubicBezTo>
                  <a:pt x="186" y="658"/>
                  <a:pt x="187" y="656"/>
                  <a:pt x="185" y="655"/>
                </a:cubicBezTo>
                <a:cubicBezTo>
                  <a:pt x="180" y="656"/>
                  <a:pt x="175" y="659"/>
                  <a:pt x="169" y="657"/>
                </a:cubicBezTo>
                <a:cubicBezTo>
                  <a:pt x="161" y="655"/>
                  <a:pt x="151" y="653"/>
                  <a:pt x="145" y="646"/>
                </a:cubicBezTo>
                <a:cubicBezTo>
                  <a:pt x="143" y="645"/>
                  <a:pt x="143" y="641"/>
                  <a:pt x="142" y="639"/>
                </a:cubicBezTo>
                <a:cubicBezTo>
                  <a:pt x="136" y="637"/>
                  <a:pt x="130" y="634"/>
                  <a:pt x="127" y="629"/>
                </a:cubicBezTo>
                <a:cubicBezTo>
                  <a:pt x="124" y="619"/>
                  <a:pt x="115" y="610"/>
                  <a:pt x="120" y="599"/>
                </a:cubicBezTo>
                <a:cubicBezTo>
                  <a:pt x="119" y="597"/>
                  <a:pt x="115" y="598"/>
                  <a:pt x="113" y="599"/>
                </a:cubicBezTo>
                <a:cubicBezTo>
                  <a:pt x="108" y="603"/>
                  <a:pt x="108" y="610"/>
                  <a:pt x="108" y="616"/>
                </a:cubicBezTo>
                <a:cubicBezTo>
                  <a:pt x="109" y="619"/>
                  <a:pt x="111" y="621"/>
                  <a:pt x="113" y="624"/>
                </a:cubicBezTo>
                <a:cubicBezTo>
                  <a:pt x="113" y="633"/>
                  <a:pt x="119" y="641"/>
                  <a:pt x="128" y="645"/>
                </a:cubicBezTo>
                <a:cubicBezTo>
                  <a:pt x="134" y="646"/>
                  <a:pt x="136" y="653"/>
                  <a:pt x="138" y="658"/>
                </a:cubicBezTo>
                <a:cubicBezTo>
                  <a:pt x="134" y="656"/>
                  <a:pt x="134" y="651"/>
                  <a:pt x="131" y="649"/>
                </a:cubicBezTo>
                <a:cubicBezTo>
                  <a:pt x="119" y="645"/>
                  <a:pt x="111" y="634"/>
                  <a:pt x="110" y="622"/>
                </a:cubicBezTo>
                <a:cubicBezTo>
                  <a:pt x="108" y="616"/>
                  <a:pt x="101" y="619"/>
                  <a:pt x="97" y="616"/>
                </a:cubicBezTo>
                <a:cubicBezTo>
                  <a:pt x="93" y="613"/>
                  <a:pt x="93" y="607"/>
                  <a:pt x="90" y="604"/>
                </a:cubicBezTo>
                <a:cubicBezTo>
                  <a:pt x="88" y="599"/>
                  <a:pt x="91" y="595"/>
                  <a:pt x="90" y="590"/>
                </a:cubicBezTo>
                <a:cubicBezTo>
                  <a:pt x="86" y="590"/>
                  <a:pt x="80" y="591"/>
                  <a:pt x="77" y="586"/>
                </a:cubicBezTo>
                <a:cubicBezTo>
                  <a:pt x="74" y="582"/>
                  <a:pt x="72" y="578"/>
                  <a:pt x="72" y="573"/>
                </a:cubicBezTo>
                <a:cubicBezTo>
                  <a:pt x="70" y="570"/>
                  <a:pt x="67" y="573"/>
                  <a:pt x="65" y="571"/>
                </a:cubicBezTo>
                <a:cubicBezTo>
                  <a:pt x="68" y="570"/>
                  <a:pt x="73" y="571"/>
                  <a:pt x="76" y="569"/>
                </a:cubicBezTo>
                <a:cubicBezTo>
                  <a:pt x="76" y="567"/>
                  <a:pt x="79" y="565"/>
                  <a:pt x="78" y="563"/>
                </a:cubicBezTo>
                <a:cubicBezTo>
                  <a:pt x="74" y="561"/>
                  <a:pt x="68" y="564"/>
                  <a:pt x="66" y="558"/>
                </a:cubicBezTo>
                <a:cubicBezTo>
                  <a:pt x="64" y="554"/>
                  <a:pt x="64" y="548"/>
                  <a:pt x="66" y="544"/>
                </a:cubicBezTo>
                <a:cubicBezTo>
                  <a:pt x="67" y="544"/>
                  <a:pt x="66" y="543"/>
                  <a:pt x="66" y="543"/>
                </a:cubicBezTo>
                <a:cubicBezTo>
                  <a:pt x="62" y="544"/>
                  <a:pt x="57" y="546"/>
                  <a:pt x="57" y="550"/>
                </a:cubicBezTo>
                <a:cubicBezTo>
                  <a:pt x="59" y="552"/>
                  <a:pt x="56" y="555"/>
                  <a:pt x="56" y="557"/>
                </a:cubicBezTo>
                <a:cubicBezTo>
                  <a:pt x="58" y="562"/>
                  <a:pt x="59" y="567"/>
                  <a:pt x="64" y="570"/>
                </a:cubicBezTo>
                <a:cubicBezTo>
                  <a:pt x="59" y="569"/>
                  <a:pt x="57" y="564"/>
                  <a:pt x="56" y="561"/>
                </a:cubicBezTo>
                <a:cubicBezTo>
                  <a:pt x="54" y="555"/>
                  <a:pt x="56" y="552"/>
                  <a:pt x="56" y="546"/>
                </a:cubicBezTo>
                <a:cubicBezTo>
                  <a:pt x="61" y="539"/>
                  <a:pt x="72" y="542"/>
                  <a:pt x="77" y="535"/>
                </a:cubicBezTo>
                <a:cubicBezTo>
                  <a:pt x="79" y="532"/>
                  <a:pt x="79" y="531"/>
                  <a:pt x="79" y="528"/>
                </a:cubicBezTo>
                <a:cubicBezTo>
                  <a:pt x="76" y="522"/>
                  <a:pt x="70" y="525"/>
                  <a:pt x="66" y="524"/>
                </a:cubicBezTo>
                <a:cubicBezTo>
                  <a:pt x="64" y="523"/>
                  <a:pt x="62" y="522"/>
                  <a:pt x="61" y="523"/>
                </a:cubicBezTo>
                <a:cubicBezTo>
                  <a:pt x="58" y="526"/>
                  <a:pt x="55" y="530"/>
                  <a:pt x="50" y="529"/>
                </a:cubicBezTo>
                <a:cubicBezTo>
                  <a:pt x="47" y="531"/>
                  <a:pt x="44" y="529"/>
                  <a:pt x="41" y="528"/>
                </a:cubicBezTo>
                <a:cubicBezTo>
                  <a:pt x="35" y="523"/>
                  <a:pt x="35" y="523"/>
                  <a:pt x="35" y="523"/>
                </a:cubicBezTo>
                <a:cubicBezTo>
                  <a:pt x="35" y="519"/>
                  <a:pt x="33" y="515"/>
                  <a:pt x="33" y="510"/>
                </a:cubicBezTo>
                <a:cubicBezTo>
                  <a:pt x="25" y="503"/>
                  <a:pt x="34" y="494"/>
                  <a:pt x="31" y="487"/>
                </a:cubicBezTo>
                <a:cubicBezTo>
                  <a:pt x="28" y="486"/>
                  <a:pt x="30" y="481"/>
                  <a:pt x="26" y="481"/>
                </a:cubicBezTo>
                <a:cubicBezTo>
                  <a:pt x="24" y="479"/>
                  <a:pt x="20" y="479"/>
                  <a:pt x="19" y="475"/>
                </a:cubicBezTo>
                <a:cubicBezTo>
                  <a:pt x="13" y="466"/>
                  <a:pt x="17" y="452"/>
                  <a:pt x="10" y="444"/>
                </a:cubicBezTo>
                <a:cubicBezTo>
                  <a:pt x="7" y="437"/>
                  <a:pt x="14" y="433"/>
                  <a:pt x="12" y="426"/>
                </a:cubicBezTo>
                <a:cubicBezTo>
                  <a:pt x="13" y="425"/>
                  <a:pt x="13" y="425"/>
                  <a:pt x="13" y="425"/>
                </a:cubicBezTo>
                <a:cubicBezTo>
                  <a:pt x="16" y="430"/>
                  <a:pt x="21" y="434"/>
                  <a:pt x="25" y="437"/>
                </a:cubicBezTo>
                <a:cubicBezTo>
                  <a:pt x="30" y="438"/>
                  <a:pt x="35" y="437"/>
                  <a:pt x="38" y="432"/>
                </a:cubicBezTo>
                <a:cubicBezTo>
                  <a:pt x="38" y="430"/>
                  <a:pt x="35" y="429"/>
                  <a:pt x="34" y="428"/>
                </a:cubicBezTo>
                <a:cubicBezTo>
                  <a:pt x="29" y="428"/>
                  <a:pt x="24" y="422"/>
                  <a:pt x="24" y="417"/>
                </a:cubicBezTo>
                <a:cubicBezTo>
                  <a:pt x="21" y="414"/>
                  <a:pt x="19" y="410"/>
                  <a:pt x="17" y="406"/>
                </a:cubicBezTo>
                <a:cubicBezTo>
                  <a:pt x="18" y="400"/>
                  <a:pt x="15" y="395"/>
                  <a:pt x="14" y="390"/>
                </a:cubicBezTo>
                <a:cubicBezTo>
                  <a:pt x="15" y="385"/>
                  <a:pt x="15" y="381"/>
                  <a:pt x="18" y="377"/>
                </a:cubicBezTo>
                <a:cubicBezTo>
                  <a:pt x="20" y="373"/>
                  <a:pt x="22" y="367"/>
                  <a:pt x="27" y="365"/>
                </a:cubicBezTo>
                <a:cubicBezTo>
                  <a:pt x="30" y="364"/>
                  <a:pt x="33" y="363"/>
                  <a:pt x="35" y="363"/>
                </a:cubicBezTo>
                <a:cubicBezTo>
                  <a:pt x="37" y="362"/>
                  <a:pt x="35" y="362"/>
                  <a:pt x="34" y="360"/>
                </a:cubicBezTo>
                <a:cubicBezTo>
                  <a:pt x="32" y="356"/>
                  <a:pt x="27" y="357"/>
                  <a:pt x="23" y="358"/>
                </a:cubicBezTo>
                <a:cubicBezTo>
                  <a:pt x="12" y="360"/>
                  <a:pt x="12" y="372"/>
                  <a:pt x="5" y="378"/>
                </a:cubicBezTo>
                <a:cubicBezTo>
                  <a:pt x="3" y="382"/>
                  <a:pt x="4" y="386"/>
                  <a:pt x="2" y="391"/>
                </a:cubicBezTo>
                <a:cubicBezTo>
                  <a:pt x="0" y="384"/>
                  <a:pt x="4" y="378"/>
                  <a:pt x="7" y="373"/>
                </a:cubicBezTo>
                <a:cubicBezTo>
                  <a:pt x="8" y="372"/>
                  <a:pt x="9" y="371"/>
                  <a:pt x="9" y="370"/>
                </a:cubicBezTo>
                <a:cubicBezTo>
                  <a:pt x="6" y="366"/>
                  <a:pt x="1" y="363"/>
                  <a:pt x="2" y="358"/>
                </a:cubicBezTo>
                <a:cubicBezTo>
                  <a:pt x="0" y="353"/>
                  <a:pt x="7" y="352"/>
                  <a:pt x="7" y="347"/>
                </a:cubicBezTo>
                <a:cubicBezTo>
                  <a:pt x="6" y="346"/>
                  <a:pt x="4" y="344"/>
                  <a:pt x="5" y="344"/>
                </a:cubicBezTo>
                <a:cubicBezTo>
                  <a:pt x="10" y="347"/>
                  <a:pt x="10" y="355"/>
                  <a:pt x="16" y="357"/>
                </a:cubicBezTo>
                <a:cubicBezTo>
                  <a:pt x="18" y="358"/>
                  <a:pt x="21" y="356"/>
                  <a:pt x="23" y="356"/>
                </a:cubicBezTo>
                <a:cubicBezTo>
                  <a:pt x="28" y="355"/>
                  <a:pt x="28" y="355"/>
                  <a:pt x="28" y="355"/>
                </a:cubicBezTo>
                <a:cubicBezTo>
                  <a:pt x="30" y="352"/>
                  <a:pt x="33" y="348"/>
                  <a:pt x="31" y="344"/>
                </a:cubicBezTo>
                <a:cubicBezTo>
                  <a:pt x="30" y="341"/>
                  <a:pt x="30" y="339"/>
                  <a:pt x="27" y="337"/>
                </a:cubicBezTo>
                <a:cubicBezTo>
                  <a:pt x="24" y="337"/>
                  <a:pt x="21" y="337"/>
                  <a:pt x="19" y="341"/>
                </a:cubicBezTo>
                <a:cubicBezTo>
                  <a:pt x="18" y="342"/>
                  <a:pt x="18" y="343"/>
                  <a:pt x="18" y="344"/>
                </a:cubicBezTo>
                <a:cubicBezTo>
                  <a:pt x="16" y="344"/>
                  <a:pt x="16" y="342"/>
                  <a:pt x="16" y="341"/>
                </a:cubicBezTo>
                <a:cubicBezTo>
                  <a:pt x="19" y="337"/>
                  <a:pt x="13" y="333"/>
                  <a:pt x="17" y="328"/>
                </a:cubicBezTo>
                <a:cubicBezTo>
                  <a:pt x="18" y="327"/>
                  <a:pt x="19" y="325"/>
                  <a:pt x="21" y="325"/>
                </a:cubicBezTo>
                <a:close/>
                <a:moveTo>
                  <a:pt x="43" y="347"/>
                </a:moveTo>
                <a:cubicBezTo>
                  <a:pt x="41" y="353"/>
                  <a:pt x="48" y="361"/>
                  <a:pt x="42" y="367"/>
                </a:cubicBezTo>
                <a:cubicBezTo>
                  <a:pt x="38" y="365"/>
                  <a:pt x="39" y="362"/>
                  <a:pt x="36" y="359"/>
                </a:cubicBezTo>
                <a:cubicBezTo>
                  <a:pt x="35" y="357"/>
                  <a:pt x="33" y="357"/>
                  <a:pt x="32" y="356"/>
                </a:cubicBezTo>
                <a:cubicBezTo>
                  <a:pt x="34" y="350"/>
                  <a:pt x="35" y="344"/>
                  <a:pt x="33" y="339"/>
                </a:cubicBezTo>
                <a:cubicBezTo>
                  <a:pt x="37" y="339"/>
                  <a:pt x="41" y="343"/>
                  <a:pt x="43" y="347"/>
                </a:cubicBezTo>
                <a:close/>
                <a:moveTo>
                  <a:pt x="23" y="348"/>
                </a:moveTo>
                <a:cubicBezTo>
                  <a:pt x="22" y="350"/>
                  <a:pt x="21" y="350"/>
                  <a:pt x="20" y="349"/>
                </a:cubicBezTo>
                <a:cubicBezTo>
                  <a:pt x="18" y="347"/>
                  <a:pt x="18" y="347"/>
                  <a:pt x="18" y="347"/>
                </a:cubicBezTo>
                <a:cubicBezTo>
                  <a:pt x="20" y="348"/>
                  <a:pt x="25" y="345"/>
                  <a:pt x="23" y="348"/>
                </a:cubicBezTo>
                <a:close/>
                <a:moveTo>
                  <a:pt x="14" y="358"/>
                </a:moveTo>
                <a:cubicBezTo>
                  <a:pt x="15" y="359"/>
                  <a:pt x="15" y="361"/>
                  <a:pt x="14" y="362"/>
                </a:cubicBezTo>
                <a:cubicBezTo>
                  <a:pt x="12" y="362"/>
                  <a:pt x="11" y="365"/>
                  <a:pt x="10" y="366"/>
                </a:cubicBezTo>
                <a:cubicBezTo>
                  <a:pt x="6" y="365"/>
                  <a:pt x="4" y="362"/>
                  <a:pt x="4" y="358"/>
                </a:cubicBezTo>
                <a:cubicBezTo>
                  <a:pt x="4" y="356"/>
                  <a:pt x="5" y="353"/>
                  <a:pt x="6" y="351"/>
                </a:cubicBezTo>
                <a:cubicBezTo>
                  <a:pt x="10" y="352"/>
                  <a:pt x="10" y="357"/>
                  <a:pt x="14" y="358"/>
                </a:cubicBezTo>
                <a:close/>
                <a:moveTo>
                  <a:pt x="47" y="377"/>
                </a:moveTo>
                <a:cubicBezTo>
                  <a:pt x="49" y="381"/>
                  <a:pt x="49" y="386"/>
                  <a:pt x="47" y="391"/>
                </a:cubicBezTo>
                <a:cubicBezTo>
                  <a:pt x="44" y="393"/>
                  <a:pt x="41" y="395"/>
                  <a:pt x="37" y="395"/>
                </a:cubicBezTo>
                <a:cubicBezTo>
                  <a:pt x="34" y="394"/>
                  <a:pt x="34" y="389"/>
                  <a:pt x="34" y="387"/>
                </a:cubicBezTo>
                <a:cubicBezTo>
                  <a:pt x="35" y="385"/>
                  <a:pt x="35" y="385"/>
                  <a:pt x="36" y="385"/>
                </a:cubicBezTo>
                <a:cubicBezTo>
                  <a:pt x="38" y="385"/>
                  <a:pt x="39" y="387"/>
                  <a:pt x="41" y="385"/>
                </a:cubicBezTo>
                <a:cubicBezTo>
                  <a:pt x="41" y="383"/>
                  <a:pt x="39" y="382"/>
                  <a:pt x="38" y="382"/>
                </a:cubicBezTo>
                <a:cubicBezTo>
                  <a:pt x="35" y="382"/>
                  <a:pt x="33" y="383"/>
                  <a:pt x="32" y="386"/>
                </a:cubicBezTo>
                <a:cubicBezTo>
                  <a:pt x="33" y="390"/>
                  <a:pt x="31" y="393"/>
                  <a:pt x="35" y="396"/>
                </a:cubicBezTo>
                <a:cubicBezTo>
                  <a:pt x="34" y="399"/>
                  <a:pt x="30" y="403"/>
                  <a:pt x="33" y="406"/>
                </a:cubicBezTo>
                <a:cubicBezTo>
                  <a:pt x="35" y="410"/>
                  <a:pt x="38" y="411"/>
                  <a:pt x="41" y="411"/>
                </a:cubicBezTo>
                <a:cubicBezTo>
                  <a:pt x="44" y="409"/>
                  <a:pt x="43" y="408"/>
                  <a:pt x="43" y="406"/>
                </a:cubicBezTo>
                <a:cubicBezTo>
                  <a:pt x="42" y="405"/>
                  <a:pt x="41" y="405"/>
                  <a:pt x="41" y="405"/>
                </a:cubicBezTo>
                <a:cubicBezTo>
                  <a:pt x="41" y="407"/>
                  <a:pt x="38" y="408"/>
                  <a:pt x="36" y="407"/>
                </a:cubicBezTo>
                <a:cubicBezTo>
                  <a:pt x="34" y="405"/>
                  <a:pt x="35" y="402"/>
                  <a:pt x="36" y="399"/>
                </a:cubicBezTo>
                <a:cubicBezTo>
                  <a:pt x="38" y="398"/>
                  <a:pt x="41" y="396"/>
                  <a:pt x="44" y="397"/>
                </a:cubicBezTo>
                <a:cubicBezTo>
                  <a:pt x="47" y="397"/>
                  <a:pt x="48" y="399"/>
                  <a:pt x="50" y="401"/>
                </a:cubicBezTo>
                <a:cubicBezTo>
                  <a:pt x="50" y="405"/>
                  <a:pt x="54" y="408"/>
                  <a:pt x="52" y="412"/>
                </a:cubicBezTo>
                <a:cubicBezTo>
                  <a:pt x="47" y="416"/>
                  <a:pt x="47" y="425"/>
                  <a:pt x="41" y="427"/>
                </a:cubicBezTo>
                <a:cubicBezTo>
                  <a:pt x="37" y="429"/>
                  <a:pt x="34" y="426"/>
                  <a:pt x="30" y="425"/>
                </a:cubicBezTo>
                <a:cubicBezTo>
                  <a:pt x="24" y="421"/>
                  <a:pt x="26" y="413"/>
                  <a:pt x="21" y="409"/>
                </a:cubicBezTo>
                <a:cubicBezTo>
                  <a:pt x="19" y="405"/>
                  <a:pt x="18" y="401"/>
                  <a:pt x="20" y="397"/>
                </a:cubicBezTo>
                <a:cubicBezTo>
                  <a:pt x="16" y="394"/>
                  <a:pt x="16" y="389"/>
                  <a:pt x="17" y="385"/>
                </a:cubicBezTo>
                <a:cubicBezTo>
                  <a:pt x="22" y="380"/>
                  <a:pt x="20" y="373"/>
                  <a:pt x="25" y="369"/>
                </a:cubicBezTo>
                <a:cubicBezTo>
                  <a:pt x="30" y="367"/>
                  <a:pt x="35" y="363"/>
                  <a:pt x="38" y="367"/>
                </a:cubicBezTo>
                <a:cubicBezTo>
                  <a:pt x="40" y="372"/>
                  <a:pt x="45" y="373"/>
                  <a:pt x="47" y="377"/>
                </a:cubicBezTo>
                <a:close/>
                <a:moveTo>
                  <a:pt x="738" y="368"/>
                </a:moveTo>
                <a:cubicBezTo>
                  <a:pt x="743" y="373"/>
                  <a:pt x="744" y="379"/>
                  <a:pt x="742" y="386"/>
                </a:cubicBezTo>
                <a:cubicBezTo>
                  <a:pt x="742" y="388"/>
                  <a:pt x="741" y="388"/>
                  <a:pt x="740" y="389"/>
                </a:cubicBezTo>
                <a:cubicBezTo>
                  <a:pt x="737" y="385"/>
                  <a:pt x="733" y="379"/>
                  <a:pt x="727" y="376"/>
                </a:cubicBezTo>
                <a:cubicBezTo>
                  <a:pt x="731" y="373"/>
                  <a:pt x="735" y="370"/>
                  <a:pt x="736" y="365"/>
                </a:cubicBezTo>
                <a:cubicBezTo>
                  <a:pt x="737" y="365"/>
                  <a:pt x="737" y="367"/>
                  <a:pt x="738" y="368"/>
                </a:cubicBezTo>
                <a:close/>
                <a:moveTo>
                  <a:pt x="776" y="370"/>
                </a:moveTo>
                <a:cubicBezTo>
                  <a:pt x="777" y="370"/>
                  <a:pt x="777" y="370"/>
                  <a:pt x="777" y="370"/>
                </a:cubicBezTo>
                <a:lnTo>
                  <a:pt x="776" y="370"/>
                </a:lnTo>
                <a:close/>
                <a:moveTo>
                  <a:pt x="741" y="375"/>
                </a:moveTo>
                <a:cubicBezTo>
                  <a:pt x="740" y="379"/>
                  <a:pt x="743" y="384"/>
                  <a:pt x="739" y="385"/>
                </a:cubicBezTo>
                <a:cubicBezTo>
                  <a:pt x="733" y="376"/>
                  <a:pt x="733" y="376"/>
                  <a:pt x="733" y="376"/>
                </a:cubicBezTo>
                <a:cubicBezTo>
                  <a:pt x="733" y="374"/>
                  <a:pt x="734" y="373"/>
                  <a:pt x="736" y="371"/>
                </a:cubicBezTo>
                <a:cubicBezTo>
                  <a:pt x="738" y="371"/>
                  <a:pt x="740" y="373"/>
                  <a:pt x="741" y="375"/>
                </a:cubicBezTo>
                <a:close/>
                <a:moveTo>
                  <a:pt x="724" y="379"/>
                </a:moveTo>
                <a:cubicBezTo>
                  <a:pt x="722" y="380"/>
                  <a:pt x="721" y="379"/>
                  <a:pt x="720" y="379"/>
                </a:cubicBezTo>
                <a:cubicBezTo>
                  <a:pt x="721" y="379"/>
                  <a:pt x="724" y="377"/>
                  <a:pt x="724" y="379"/>
                </a:cubicBezTo>
                <a:close/>
                <a:moveTo>
                  <a:pt x="711" y="387"/>
                </a:moveTo>
                <a:cubicBezTo>
                  <a:pt x="711" y="388"/>
                  <a:pt x="711" y="388"/>
                  <a:pt x="710" y="388"/>
                </a:cubicBezTo>
                <a:cubicBezTo>
                  <a:pt x="710" y="385"/>
                  <a:pt x="710" y="385"/>
                  <a:pt x="710" y="385"/>
                </a:cubicBezTo>
                <a:cubicBezTo>
                  <a:pt x="710" y="385"/>
                  <a:pt x="711" y="386"/>
                  <a:pt x="711" y="387"/>
                </a:cubicBezTo>
                <a:close/>
                <a:moveTo>
                  <a:pt x="727" y="391"/>
                </a:moveTo>
                <a:cubicBezTo>
                  <a:pt x="726" y="393"/>
                  <a:pt x="724" y="390"/>
                  <a:pt x="722" y="392"/>
                </a:cubicBezTo>
                <a:cubicBezTo>
                  <a:pt x="721" y="392"/>
                  <a:pt x="721" y="391"/>
                  <a:pt x="721" y="391"/>
                </a:cubicBezTo>
                <a:cubicBezTo>
                  <a:pt x="721" y="389"/>
                  <a:pt x="721" y="388"/>
                  <a:pt x="722" y="388"/>
                </a:cubicBezTo>
                <a:cubicBezTo>
                  <a:pt x="724" y="388"/>
                  <a:pt x="726" y="390"/>
                  <a:pt x="727" y="391"/>
                </a:cubicBezTo>
                <a:close/>
                <a:moveTo>
                  <a:pt x="721" y="399"/>
                </a:moveTo>
                <a:cubicBezTo>
                  <a:pt x="725" y="396"/>
                  <a:pt x="725" y="396"/>
                  <a:pt x="725" y="396"/>
                </a:cubicBezTo>
                <a:cubicBezTo>
                  <a:pt x="727" y="398"/>
                  <a:pt x="724" y="399"/>
                  <a:pt x="724" y="400"/>
                </a:cubicBezTo>
                <a:cubicBezTo>
                  <a:pt x="725" y="403"/>
                  <a:pt x="726" y="406"/>
                  <a:pt x="726" y="408"/>
                </a:cubicBezTo>
                <a:cubicBezTo>
                  <a:pt x="724" y="410"/>
                  <a:pt x="724" y="414"/>
                  <a:pt x="721" y="413"/>
                </a:cubicBezTo>
                <a:cubicBezTo>
                  <a:pt x="721" y="414"/>
                  <a:pt x="720" y="414"/>
                  <a:pt x="719" y="414"/>
                </a:cubicBezTo>
                <a:cubicBezTo>
                  <a:pt x="719" y="411"/>
                  <a:pt x="724" y="411"/>
                  <a:pt x="724" y="408"/>
                </a:cubicBezTo>
                <a:cubicBezTo>
                  <a:pt x="724" y="405"/>
                  <a:pt x="724" y="402"/>
                  <a:pt x="721" y="400"/>
                </a:cubicBezTo>
                <a:cubicBezTo>
                  <a:pt x="717" y="402"/>
                  <a:pt x="715" y="398"/>
                  <a:pt x="712" y="398"/>
                </a:cubicBezTo>
                <a:cubicBezTo>
                  <a:pt x="713" y="396"/>
                  <a:pt x="710" y="394"/>
                  <a:pt x="710" y="391"/>
                </a:cubicBezTo>
                <a:cubicBezTo>
                  <a:pt x="713" y="394"/>
                  <a:pt x="715" y="400"/>
                  <a:pt x="721" y="399"/>
                </a:cubicBezTo>
                <a:close/>
                <a:moveTo>
                  <a:pt x="6" y="407"/>
                </a:moveTo>
                <a:cubicBezTo>
                  <a:pt x="7" y="413"/>
                  <a:pt x="9" y="418"/>
                  <a:pt x="12" y="422"/>
                </a:cubicBezTo>
                <a:cubicBezTo>
                  <a:pt x="12" y="424"/>
                  <a:pt x="12" y="424"/>
                  <a:pt x="12" y="424"/>
                </a:cubicBezTo>
                <a:cubicBezTo>
                  <a:pt x="9" y="423"/>
                  <a:pt x="9" y="417"/>
                  <a:pt x="6" y="415"/>
                </a:cubicBezTo>
                <a:cubicBezTo>
                  <a:pt x="2" y="408"/>
                  <a:pt x="5" y="400"/>
                  <a:pt x="2" y="393"/>
                </a:cubicBezTo>
                <a:cubicBezTo>
                  <a:pt x="3" y="392"/>
                  <a:pt x="3" y="392"/>
                  <a:pt x="3" y="392"/>
                </a:cubicBezTo>
                <a:cubicBezTo>
                  <a:pt x="5" y="396"/>
                  <a:pt x="6" y="402"/>
                  <a:pt x="6" y="407"/>
                </a:cubicBezTo>
                <a:close/>
                <a:moveTo>
                  <a:pt x="739" y="396"/>
                </a:moveTo>
                <a:cubicBezTo>
                  <a:pt x="742" y="402"/>
                  <a:pt x="743" y="407"/>
                  <a:pt x="742" y="413"/>
                </a:cubicBezTo>
                <a:cubicBezTo>
                  <a:pt x="741" y="414"/>
                  <a:pt x="741" y="416"/>
                  <a:pt x="740" y="415"/>
                </a:cubicBezTo>
                <a:cubicBezTo>
                  <a:pt x="741" y="408"/>
                  <a:pt x="741" y="401"/>
                  <a:pt x="737" y="395"/>
                </a:cubicBezTo>
                <a:cubicBezTo>
                  <a:pt x="737" y="394"/>
                  <a:pt x="737" y="393"/>
                  <a:pt x="739" y="393"/>
                </a:cubicBezTo>
                <a:cubicBezTo>
                  <a:pt x="741" y="393"/>
                  <a:pt x="739" y="395"/>
                  <a:pt x="739" y="396"/>
                </a:cubicBezTo>
                <a:close/>
                <a:moveTo>
                  <a:pt x="712" y="411"/>
                </a:moveTo>
                <a:cubicBezTo>
                  <a:pt x="711" y="412"/>
                  <a:pt x="709" y="410"/>
                  <a:pt x="707" y="411"/>
                </a:cubicBezTo>
                <a:cubicBezTo>
                  <a:pt x="703" y="411"/>
                  <a:pt x="700" y="414"/>
                  <a:pt x="698" y="416"/>
                </a:cubicBezTo>
                <a:cubicBezTo>
                  <a:pt x="698" y="419"/>
                  <a:pt x="694" y="422"/>
                  <a:pt x="698" y="425"/>
                </a:cubicBezTo>
                <a:cubicBezTo>
                  <a:pt x="698" y="427"/>
                  <a:pt x="695" y="427"/>
                  <a:pt x="695" y="428"/>
                </a:cubicBezTo>
                <a:cubicBezTo>
                  <a:pt x="694" y="425"/>
                  <a:pt x="694" y="420"/>
                  <a:pt x="695" y="416"/>
                </a:cubicBezTo>
                <a:cubicBezTo>
                  <a:pt x="699" y="411"/>
                  <a:pt x="704" y="408"/>
                  <a:pt x="711" y="410"/>
                </a:cubicBezTo>
                <a:cubicBezTo>
                  <a:pt x="711" y="410"/>
                  <a:pt x="712" y="410"/>
                  <a:pt x="712" y="411"/>
                </a:cubicBezTo>
                <a:close/>
                <a:moveTo>
                  <a:pt x="715" y="412"/>
                </a:moveTo>
                <a:cubicBezTo>
                  <a:pt x="715" y="413"/>
                  <a:pt x="714" y="413"/>
                  <a:pt x="714" y="413"/>
                </a:cubicBezTo>
                <a:cubicBezTo>
                  <a:pt x="714" y="411"/>
                  <a:pt x="714" y="411"/>
                  <a:pt x="714" y="411"/>
                </a:cubicBezTo>
                <a:cubicBezTo>
                  <a:pt x="715" y="411"/>
                  <a:pt x="715" y="412"/>
                  <a:pt x="715" y="412"/>
                </a:cubicBezTo>
                <a:close/>
                <a:moveTo>
                  <a:pt x="720" y="431"/>
                </a:moveTo>
                <a:cubicBezTo>
                  <a:pt x="715" y="438"/>
                  <a:pt x="715" y="438"/>
                  <a:pt x="715" y="438"/>
                </a:cubicBezTo>
                <a:cubicBezTo>
                  <a:pt x="712" y="437"/>
                  <a:pt x="710" y="440"/>
                  <a:pt x="707" y="442"/>
                </a:cubicBezTo>
                <a:cubicBezTo>
                  <a:pt x="705" y="444"/>
                  <a:pt x="706" y="448"/>
                  <a:pt x="704" y="450"/>
                </a:cubicBezTo>
                <a:cubicBezTo>
                  <a:pt x="701" y="446"/>
                  <a:pt x="707" y="442"/>
                  <a:pt x="704" y="439"/>
                </a:cubicBezTo>
                <a:cubicBezTo>
                  <a:pt x="710" y="439"/>
                  <a:pt x="713" y="436"/>
                  <a:pt x="716" y="434"/>
                </a:cubicBezTo>
                <a:cubicBezTo>
                  <a:pt x="720" y="429"/>
                  <a:pt x="720" y="422"/>
                  <a:pt x="718" y="416"/>
                </a:cubicBezTo>
                <a:cubicBezTo>
                  <a:pt x="722" y="420"/>
                  <a:pt x="721" y="426"/>
                  <a:pt x="720" y="431"/>
                </a:cubicBezTo>
                <a:close/>
                <a:moveTo>
                  <a:pt x="738" y="419"/>
                </a:moveTo>
                <a:cubicBezTo>
                  <a:pt x="737" y="422"/>
                  <a:pt x="732" y="422"/>
                  <a:pt x="730" y="426"/>
                </a:cubicBezTo>
                <a:cubicBezTo>
                  <a:pt x="726" y="432"/>
                  <a:pt x="736" y="437"/>
                  <a:pt x="732" y="445"/>
                </a:cubicBezTo>
                <a:cubicBezTo>
                  <a:pt x="729" y="448"/>
                  <a:pt x="734" y="451"/>
                  <a:pt x="733" y="456"/>
                </a:cubicBezTo>
                <a:cubicBezTo>
                  <a:pt x="730" y="454"/>
                  <a:pt x="731" y="451"/>
                  <a:pt x="729" y="448"/>
                </a:cubicBezTo>
                <a:cubicBezTo>
                  <a:pt x="730" y="445"/>
                  <a:pt x="732" y="441"/>
                  <a:pt x="731" y="437"/>
                </a:cubicBezTo>
                <a:cubicBezTo>
                  <a:pt x="728" y="434"/>
                  <a:pt x="727" y="430"/>
                  <a:pt x="728" y="426"/>
                </a:cubicBezTo>
                <a:cubicBezTo>
                  <a:pt x="729" y="421"/>
                  <a:pt x="734" y="421"/>
                  <a:pt x="738" y="419"/>
                </a:cubicBezTo>
                <a:close/>
                <a:moveTo>
                  <a:pt x="715" y="427"/>
                </a:moveTo>
                <a:cubicBezTo>
                  <a:pt x="713" y="429"/>
                  <a:pt x="712" y="425"/>
                  <a:pt x="710" y="424"/>
                </a:cubicBezTo>
                <a:cubicBezTo>
                  <a:pt x="706" y="423"/>
                  <a:pt x="702" y="422"/>
                  <a:pt x="699" y="425"/>
                </a:cubicBezTo>
                <a:cubicBezTo>
                  <a:pt x="699" y="422"/>
                  <a:pt x="703" y="422"/>
                  <a:pt x="704" y="421"/>
                </a:cubicBezTo>
                <a:cubicBezTo>
                  <a:pt x="709" y="421"/>
                  <a:pt x="713" y="425"/>
                  <a:pt x="715" y="427"/>
                </a:cubicBezTo>
                <a:close/>
                <a:moveTo>
                  <a:pt x="53" y="437"/>
                </a:moveTo>
                <a:cubicBezTo>
                  <a:pt x="51" y="442"/>
                  <a:pt x="53" y="448"/>
                  <a:pt x="47" y="451"/>
                </a:cubicBezTo>
                <a:cubicBezTo>
                  <a:pt x="45" y="451"/>
                  <a:pt x="45" y="451"/>
                  <a:pt x="45" y="451"/>
                </a:cubicBezTo>
                <a:cubicBezTo>
                  <a:pt x="44" y="446"/>
                  <a:pt x="44" y="440"/>
                  <a:pt x="40" y="437"/>
                </a:cubicBezTo>
                <a:cubicBezTo>
                  <a:pt x="40" y="432"/>
                  <a:pt x="41" y="428"/>
                  <a:pt x="46" y="427"/>
                </a:cubicBezTo>
                <a:cubicBezTo>
                  <a:pt x="51" y="427"/>
                  <a:pt x="51" y="433"/>
                  <a:pt x="53" y="437"/>
                </a:cubicBezTo>
                <a:close/>
                <a:moveTo>
                  <a:pt x="705" y="429"/>
                </a:moveTo>
                <a:cubicBezTo>
                  <a:pt x="705" y="430"/>
                  <a:pt x="705" y="430"/>
                  <a:pt x="705" y="430"/>
                </a:cubicBezTo>
                <a:cubicBezTo>
                  <a:pt x="704" y="430"/>
                  <a:pt x="704" y="430"/>
                  <a:pt x="704" y="430"/>
                </a:cubicBezTo>
                <a:cubicBezTo>
                  <a:pt x="704" y="430"/>
                  <a:pt x="704" y="429"/>
                  <a:pt x="705" y="429"/>
                </a:cubicBezTo>
                <a:close/>
                <a:moveTo>
                  <a:pt x="692" y="432"/>
                </a:moveTo>
                <a:cubicBezTo>
                  <a:pt x="693" y="435"/>
                  <a:pt x="691" y="437"/>
                  <a:pt x="692" y="440"/>
                </a:cubicBezTo>
                <a:cubicBezTo>
                  <a:pt x="691" y="438"/>
                  <a:pt x="690" y="436"/>
                  <a:pt x="691" y="433"/>
                </a:cubicBezTo>
                <a:cubicBezTo>
                  <a:pt x="692" y="432"/>
                  <a:pt x="692" y="432"/>
                  <a:pt x="692" y="432"/>
                </a:cubicBezTo>
                <a:close/>
                <a:moveTo>
                  <a:pt x="20" y="437"/>
                </a:moveTo>
                <a:cubicBezTo>
                  <a:pt x="21" y="441"/>
                  <a:pt x="15" y="442"/>
                  <a:pt x="15" y="445"/>
                </a:cubicBezTo>
                <a:cubicBezTo>
                  <a:pt x="12" y="447"/>
                  <a:pt x="12" y="443"/>
                  <a:pt x="12" y="442"/>
                </a:cubicBezTo>
                <a:cubicBezTo>
                  <a:pt x="12" y="439"/>
                  <a:pt x="12" y="435"/>
                  <a:pt x="15" y="433"/>
                </a:cubicBezTo>
                <a:cubicBezTo>
                  <a:pt x="17" y="433"/>
                  <a:pt x="18" y="436"/>
                  <a:pt x="20" y="437"/>
                </a:cubicBezTo>
                <a:close/>
                <a:moveTo>
                  <a:pt x="41" y="441"/>
                </a:moveTo>
                <a:cubicBezTo>
                  <a:pt x="40" y="445"/>
                  <a:pt x="44" y="449"/>
                  <a:pt x="41" y="454"/>
                </a:cubicBezTo>
                <a:cubicBezTo>
                  <a:pt x="39" y="460"/>
                  <a:pt x="30" y="454"/>
                  <a:pt x="30" y="461"/>
                </a:cubicBezTo>
                <a:cubicBezTo>
                  <a:pt x="28" y="463"/>
                  <a:pt x="30" y="464"/>
                  <a:pt x="30" y="466"/>
                </a:cubicBezTo>
                <a:cubicBezTo>
                  <a:pt x="33" y="471"/>
                  <a:pt x="41" y="469"/>
                  <a:pt x="40" y="475"/>
                </a:cubicBezTo>
                <a:cubicBezTo>
                  <a:pt x="38" y="477"/>
                  <a:pt x="37" y="480"/>
                  <a:pt x="38" y="483"/>
                </a:cubicBezTo>
                <a:cubicBezTo>
                  <a:pt x="38" y="487"/>
                  <a:pt x="41" y="490"/>
                  <a:pt x="45" y="492"/>
                </a:cubicBezTo>
                <a:cubicBezTo>
                  <a:pt x="43" y="494"/>
                  <a:pt x="41" y="497"/>
                  <a:pt x="42" y="500"/>
                </a:cubicBezTo>
                <a:cubicBezTo>
                  <a:pt x="43" y="502"/>
                  <a:pt x="45" y="504"/>
                  <a:pt x="47" y="504"/>
                </a:cubicBezTo>
                <a:cubicBezTo>
                  <a:pt x="48" y="504"/>
                  <a:pt x="49" y="503"/>
                  <a:pt x="50" y="503"/>
                </a:cubicBezTo>
                <a:cubicBezTo>
                  <a:pt x="50" y="501"/>
                  <a:pt x="49" y="501"/>
                  <a:pt x="48" y="500"/>
                </a:cubicBezTo>
                <a:cubicBezTo>
                  <a:pt x="46" y="502"/>
                  <a:pt x="44" y="500"/>
                  <a:pt x="44" y="499"/>
                </a:cubicBezTo>
                <a:cubicBezTo>
                  <a:pt x="44" y="497"/>
                  <a:pt x="45" y="494"/>
                  <a:pt x="47" y="494"/>
                </a:cubicBezTo>
                <a:cubicBezTo>
                  <a:pt x="54" y="492"/>
                  <a:pt x="55" y="500"/>
                  <a:pt x="57" y="503"/>
                </a:cubicBezTo>
                <a:cubicBezTo>
                  <a:pt x="58" y="506"/>
                  <a:pt x="56" y="511"/>
                  <a:pt x="55" y="513"/>
                </a:cubicBezTo>
                <a:cubicBezTo>
                  <a:pt x="53" y="517"/>
                  <a:pt x="48" y="516"/>
                  <a:pt x="44" y="517"/>
                </a:cubicBezTo>
                <a:cubicBezTo>
                  <a:pt x="42" y="518"/>
                  <a:pt x="40" y="513"/>
                  <a:pt x="38" y="515"/>
                </a:cubicBezTo>
                <a:cubicBezTo>
                  <a:pt x="44" y="520"/>
                  <a:pt x="44" y="520"/>
                  <a:pt x="44" y="520"/>
                </a:cubicBezTo>
                <a:cubicBezTo>
                  <a:pt x="49" y="519"/>
                  <a:pt x="55" y="518"/>
                  <a:pt x="58" y="513"/>
                </a:cubicBezTo>
                <a:cubicBezTo>
                  <a:pt x="61" y="514"/>
                  <a:pt x="59" y="519"/>
                  <a:pt x="59" y="522"/>
                </a:cubicBezTo>
                <a:cubicBezTo>
                  <a:pt x="58" y="526"/>
                  <a:pt x="53" y="526"/>
                  <a:pt x="50" y="528"/>
                </a:cubicBezTo>
                <a:cubicBezTo>
                  <a:pt x="46" y="527"/>
                  <a:pt x="41" y="527"/>
                  <a:pt x="38" y="523"/>
                </a:cubicBezTo>
                <a:cubicBezTo>
                  <a:pt x="38" y="521"/>
                  <a:pt x="34" y="519"/>
                  <a:pt x="35" y="515"/>
                </a:cubicBezTo>
                <a:cubicBezTo>
                  <a:pt x="38" y="512"/>
                  <a:pt x="33" y="510"/>
                  <a:pt x="33" y="506"/>
                </a:cubicBezTo>
                <a:cubicBezTo>
                  <a:pt x="31" y="503"/>
                  <a:pt x="33" y="501"/>
                  <a:pt x="32" y="499"/>
                </a:cubicBezTo>
                <a:cubicBezTo>
                  <a:pt x="37" y="492"/>
                  <a:pt x="32" y="485"/>
                  <a:pt x="28" y="479"/>
                </a:cubicBezTo>
                <a:cubicBezTo>
                  <a:pt x="18" y="474"/>
                  <a:pt x="19" y="463"/>
                  <a:pt x="16" y="454"/>
                </a:cubicBezTo>
                <a:cubicBezTo>
                  <a:pt x="15" y="448"/>
                  <a:pt x="19" y="444"/>
                  <a:pt x="23" y="440"/>
                </a:cubicBezTo>
                <a:cubicBezTo>
                  <a:pt x="25" y="440"/>
                  <a:pt x="28" y="440"/>
                  <a:pt x="31" y="440"/>
                </a:cubicBezTo>
                <a:cubicBezTo>
                  <a:pt x="34" y="439"/>
                  <a:pt x="39" y="437"/>
                  <a:pt x="41" y="441"/>
                </a:cubicBezTo>
                <a:close/>
                <a:moveTo>
                  <a:pt x="718" y="444"/>
                </a:moveTo>
                <a:cubicBezTo>
                  <a:pt x="718" y="445"/>
                  <a:pt x="716" y="448"/>
                  <a:pt x="714" y="448"/>
                </a:cubicBezTo>
                <a:cubicBezTo>
                  <a:pt x="713" y="448"/>
                  <a:pt x="712" y="448"/>
                  <a:pt x="712" y="447"/>
                </a:cubicBezTo>
                <a:cubicBezTo>
                  <a:pt x="713" y="445"/>
                  <a:pt x="717" y="446"/>
                  <a:pt x="717" y="443"/>
                </a:cubicBezTo>
                <a:cubicBezTo>
                  <a:pt x="718" y="440"/>
                  <a:pt x="718" y="440"/>
                  <a:pt x="718" y="440"/>
                </a:cubicBezTo>
                <a:cubicBezTo>
                  <a:pt x="719" y="440"/>
                  <a:pt x="718" y="442"/>
                  <a:pt x="718" y="444"/>
                </a:cubicBezTo>
                <a:close/>
                <a:moveTo>
                  <a:pt x="695" y="444"/>
                </a:moveTo>
                <a:cubicBezTo>
                  <a:pt x="695" y="444"/>
                  <a:pt x="695" y="444"/>
                  <a:pt x="695" y="444"/>
                </a:cubicBezTo>
                <a:cubicBezTo>
                  <a:pt x="693" y="445"/>
                  <a:pt x="692" y="443"/>
                  <a:pt x="693" y="442"/>
                </a:cubicBezTo>
                <a:cubicBezTo>
                  <a:pt x="694" y="442"/>
                  <a:pt x="695" y="443"/>
                  <a:pt x="695" y="444"/>
                </a:cubicBezTo>
                <a:close/>
                <a:moveTo>
                  <a:pt x="34" y="448"/>
                </a:moveTo>
                <a:cubicBezTo>
                  <a:pt x="33" y="449"/>
                  <a:pt x="33" y="449"/>
                  <a:pt x="33" y="449"/>
                </a:cubicBezTo>
                <a:cubicBezTo>
                  <a:pt x="31" y="448"/>
                  <a:pt x="28" y="448"/>
                  <a:pt x="27" y="451"/>
                </a:cubicBezTo>
                <a:cubicBezTo>
                  <a:pt x="26" y="454"/>
                  <a:pt x="30" y="454"/>
                  <a:pt x="29" y="457"/>
                </a:cubicBezTo>
                <a:cubicBezTo>
                  <a:pt x="27" y="457"/>
                  <a:pt x="27" y="454"/>
                  <a:pt x="25" y="453"/>
                </a:cubicBezTo>
                <a:cubicBezTo>
                  <a:pt x="24" y="449"/>
                  <a:pt x="27" y="447"/>
                  <a:pt x="30" y="446"/>
                </a:cubicBezTo>
                <a:cubicBezTo>
                  <a:pt x="31" y="445"/>
                  <a:pt x="33" y="446"/>
                  <a:pt x="34" y="448"/>
                </a:cubicBezTo>
                <a:close/>
                <a:moveTo>
                  <a:pt x="698" y="452"/>
                </a:moveTo>
                <a:cubicBezTo>
                  <a:pt x="698" y="455"/>
                  <a:pt x="698" y="457"/>
                  <a:pt x="696" y="460"/>
                </a:cubicBezTo>
                <a:cubicBezTo>
                  <a:pt x="692" y="462"/>
                  <a:pt x="688" y="462"/>
                  <a:pt x="684" y="464"/>
                </a:cubicBezTo>
                <a:cubicBezTo>
                  <a:pt x="680" y="467"/>
                  <a:pt x="679" y="471"/>
                  <a:pt x="676" y="475"/>
                </a:cubicBezTo>
                <a:cubicBezTo>
                  <a:pt x="674" y="471"/>
                  <a:pt x="678" y="469"/>
                  <a:pt x="680" y="466"/>
                </a:cubicBezTo>
                <a:cubicBezTo>
                  <a:pt x="683" y="460"/>
                  <a:pt x="690" y="460"/>
                  <a:pt x="694" y="458"/>
                </a:cubicBezTo>
                <a:cubicBezTo>
                  <a:pt x="696" y="456"/>
                  <a:pt x="697" y="452"/>
                  <a:pt x="695" y="448"/>
                </a:cubicBezTo>
                <a:cubicBezTo>
                  <a:pt x="698" y="448"/>
                  <a:pt x="697" y="451"/>
                  <a:pt x="698" y="452"/>
                </a:cubicBezTo>
                <a:close/>
                <a:moveTo>
                  <a:pt x="727" y="451"/>
                </a:moveTo>
                <a:cubicBezTo>
                  <a:pt x="728" y="454"/>
                  <a:pt x="724" y="457"/>
                  <a:pt x="722" y="460"/>
                </a:cubicBezTo>
                <a:cubicBezTo>
                  <a:pt x="718" y="462"/>
                  <a:pt x="713" y="464"/>
                  <a:pt x="709" y="461"/>
                </a:cubicBezTo>
                <a:cubicBezTo>
                  <a:pt x="707" y="461"/>
                  <a:pt x="707" y="463"/>
                  <a:pt x="706" y="463"/>
                </a:cubicBezTo>
                <a:cubicBezTo>
                  <a:pt x="705" y="466"/>
                  <a:pt x="705" y="469"/>
                  <a:pt x="708" y="471"/>
                </a:cubicBezTo>
                <a:cubicBezTo>
                  <a:pt x="712" y="474"/>
                  <a:pt x="718" y="474"/>
                  <a:pt x="722" y="471"/>
                </a:cubicBezTo>
                <a:cubicBezTo>
                  <a:pt x="724" y="471"/>
                  <a:pt x="727" y="467"/>
                  <a:pt x="728" y="468"/>
                </a:cubicBezTo>
                <a:cubicBezTo>
                  <a:pt x="724" y="473"/>
                  <a:pt x="718" y="477"/>
                  <a:pt x="712" y="475"/>
                </a:cubicBezTo>
                <a:cubicBezTo>
                  <a:pt x="709" y="474"/>
                  <a:pt x="707" y="472"/>
                  <a:pt x="704" y="470"/>
                </a:cubicBezTo>
                <a:cubicBezTo>
                  <a:pt x="702" y="469"/>
                  <a:pt x="701" y="472"/>
                  <a:pt x="699" y="471"/>
                </a:cubicBezTo>
                <a:cubicBezTo>
                  <a:pt x="701" y="469"/>
                  <a:pt x="705" y="468"/>
                  <a:pt x="704" y="464"/>
                </a:cubicBezTo>
                <a:cubicBezTo>
                  <a:pt x="706" y="459"/>
                  <a:pt x="706" y="459"/>
                  <a:pt x="706" y="459"/>
                </a:cubicBezTo>
                <a:cubicBezTo>
                  <a:pt x="705" y="457"/>
                  <a:pt x="703" y="454"/>
                  <a:pt x="704" y="451"/>
                </a:cubicBezTo>
                <a:cubicBezTo>
                  <a:pt x="706" y="455"/>
                  <a:pt x="710" y="462"/>
                  <a:pt x="715" y="460"/>
                </a:cubicBezTo>
                <a:cubicBezTo>
                  <a:pt x="719" y="460"/>
                  <a:pt x="722" y="457"/>
                  <a:pt x="724" y="454"/>
                </a:cubicBezTo>
                <a:cubicBezTo>
                  <a:pt x="724" y="453"/>
                  <a:pt x="725" y="451"/>
                  <a:pt x="727" y="451"/>
                </a:cubicBezTo>
                <a:close/>
                <a:moveTo>
                  <a:pt x="733" y="458"/>
                </a:moveTo>
                <a:cubicBezTo>
                  <a:pt x="733" y="459"/>
                  <a:pt x="733" y="460"/>
                  <a:pt x="733" y="460"/>
                </a:cubicBezTo>
                <a:cubicBezTo>
                  <a:pt x="733" y="458"/>
                  <a:pt x="733" y="458"/>
                  <a:pt x="733" y="458"/>
                </a:cubicBezTo>
                <a:close/>
                <a:moveTo>
                  <a:pt x="733" y="463"/>
                </a:moveTo>
                <a:cubicBezTo>
                  <a:pt x="732" y="464"/>
                  <a:pt x="732" y="467"/>
                  <a:pt x="730" y="467"/>
                </a:cubicBezTo>
                <a:cubicBezTo>
                  <a:pt x="729" y="466"/>
                  <a:pt x="730" y="466"/>
                  <a:pt x="730" y="464"/>
                </a:cubicBezTo>
                <a:cubicBezTo>
                  <a:pt x="730" y="463"/>
                  <a:pt x="731" y="463"/>
                  <a:pt x="733" y="463"/>
                </a:cubicBezTo>
                <a:close/>
                <a:moveTo>
                  <a:pt x="64" y="472"/>
                </a:moveTo>
                <a:cubicBezTo>
                  <a:pt x="64" y="474"/>
                  <a:pt x="64" y="474"/>
                  <a:pt x="63" y="474"/>
                </a:cubicBezTo>
                <a:cubicBezTo>
                  <a:pt x="59" y="474"/>
                  <a:pt x="56" y="473"/>
                  <a:pt x="53" y="474"/>
                </a:cubicBezTo>
                <a:cubicBezTo>
                  <a:pt x="50" y="477"/>
                  <a:pt x="46" y="480"/>
                  <a:pt x="45" y="483"/>
                </a:cubicBezTo>
                <a:cubicBezTo>
                  <a:pt x="44" y="486"/>
                  <a:pt x="47" y="489"/>
                  <a:pt x="45" y="489"/>
                </a:cubicBezTo>
                <a:cubicBezTo>
                  <a:pt x="42" y="489"/>
                  <a:pt x="41" y="485"/>
                  <a:pt x="40" y="483"/>
                </a:cubicBezTo>
                <a:cubicBezTo>
                  <a:pt x="39" y="478"/>
                  <a:pt x="44" y="476"/>
                  <a:pt x="44" y="471"/>
                </a:cubicBezTo>
                <a:cubicBezTo>
                  <a:pt x="46" y="469"/>
                  <a:pt x="49" y="467"/>
                  <a:pt x="52" y="467"/>
                </a:cubicBezTo>
                <a:cubicBezTo>
                  <a:pt x="56" y="468"/>
                  <a:pt x="61" y="468"/>
                  <a:pt x="64" y="472"/>
                </a:cubicBezTo>
                <a:close/>
                <a:moveTo>
                  <a:pt x="695" y="470"/>
                </a:moveTo>
                <a:cubicBezTo>
                  <a:pt x="692" y="472"/>
                  <a:pt x="690" y="474"/>
                  <a:pt x="688" y="477"/>
                </a:cubicBezTo>
                <a:cubicBezTo>
                  <a:pt x="686" y="482"/>
                  <a:pt x="690" y="486"/>
                  <a:pt x="694" y="488"/>
                </a:cubicBezTo>
                <a:cubicBezTo>
                  <a:pt x="699" y="488"/>
                  <a:pt x="703" y="490"/>
                  <a:pt x="707" y="487"/>
                </a:cubicBezTo>
                <a:cubicBezTo>
                  <a:pt x="707" y="487"/>
                  <a:pt x="709" y="487"/>
                  <a:pt x="709" y="488"/>
                </a:cubicBezTo>
                <a:cubicBezTo>
                  <a:pt x="707" y="489"/>
                  <a:pt x="704" y="489"/>
                  <a:pt x="704" y="491"/>
                </a:cubicBezTo>
                <a:cubicBezTo>
                  <a:pt x="707" y="495"/>
                  <a:pt x="707" y="501"/>
                  <a:pt x="705" y="506"/>
                </a:cubicBezTo>
                <a:cubicBezTo>
                  <a:pt x="703" y="510"/>
                  <a:pt x="700" y="512"/>
                  <a:pt x="698" y="513"/>
                </a:cubicBezTo>
                <a:cubicBezTo>
                  <a:pt x="698" y="515"/>
                  <a:pt x="701" y="516"/>
                  <a:pt x="701" y="517"/>
                </a:cubicBezTo>
                <a:cubicBezTo>
                  <a:pt x="707" y="518"/>
                  <a:pt x="711" y="514"/>
                  <a:pt x="713" y="510"/>
                </a:cubicBezTo>
                <a:cubicBezTo>
                  <a:pt x="713" y="507"/>
                  <a:pt x="714" y="505"/>
                  <a:pt x="716" y="503"/>
                </a:cubicBezTo>
                <a:cubicBezTo>
                  <a:pt x="716" y="500"/>
                  <a:pt x="716" y="497"/>
                  <a:pt x="716" y="494"/>
                </a:cubicBezTo>
                <a:cubicBezTo>
                  <a:pt x="718" y="495"/>
                  <a:pt x="718" y="497"/>
                  <a:pt x="718" y="500"/>
                </a:cubicBezTo>
                <a:cubicBezTo>
                  <a:pt x="718" y="503"/>
                  <a:pt x="715" y="508"/>
                  <a:pt x="714" y="512"/>
                </a:cubicBezTo>
                <a:cubicBezTo>
                  <a:pt x="712" y="515"/>
                  <a:pt x="708" y="518"/>
                  <a:pt x="704" y="518"/>
                </a:cubicBezTo>
                <a:cubicBezTo>
                  <a:pt x="701" y="522"/>
                  <a:pt x="704" y="526"/>
                  <a:pt x="701" y="529"/>
                </a:cubicBezTo>
                <a:cubicBezTo>
                  <a:pt x="701" y="532"/>
                  <a:pt x="701" y="532"/>
                  <a:pt x="701" y="532"/>
                </a:cubicBezTo>
                <a:cubicBezTo>
                  <a:pt x="698" y="534"/>
                  <a:pt x="696" y="540"/>
                  <a:pt x="692" y="540"/>
                </a:cubicBezTo>
                <a:cubicBezTo>
                  <a:pt x="691" y="542"/>
                  <a:pt x="687" y="540"/>
                  <a:pt x="687" y="543"/>
                </a:cubicBezTo>
                <a:cubicBezTo>
                  <a:pt x="688" y="551"/>
                  <a:pt x="689" y="560"/>
                  <a:pt x="681" y="564"/>
                </a:cubicBezTo>
                <a:cubicBezTo>
                  <a:pt x="678" y="567"/>
                  <a:pt x="672" y="565"/>
                  <a:pt x="671" y="571"/>
                </a:cubicBezTo>
                <a:cubicBezTo>
                  <a:pt x="669" y="575"/>
                  <a:pt x="669" y="582"/>
                  <a:pt x="668" y="587"/>
                </a:cubicBezTo>
                <a:cubicBezTo>
                  <a:pt x="664" y="596"/>
                  <a:pt x="664" y="596"/>
                  <a:pt x="664" y="596"/>
                </a:cubicBezTo>
                <a:cubicBezTo>
                  <a:pt x="661" y="601"/>
                  <a:pt x="654" y="604"/>
                  <a:pt x="652" y="610"/>
                </a:cubicBezTo>
                <a:cubicBezTo>
                  <a:pt x="649" y="612"/>
                  <a:pt x="648" y="616"/>
                  <a:pt x="644" y="616"/>
                </a:cubicBezTo>
                <a:cubicBezTo>
                  <a:pt x="644" y="614"/>
                  <a:pt x="646" y="613"/>
                  <a:pt x="648" y="613"/>
                </a:cubicBezTo>
                <a:cubicBezTo>
                  <a:pt x="649" y="607"/>
                  <a:pt x="652" y="602"/>
                  <a:pt x="658" y="600"/>
                </a:cubicBezTo>
                <a:cubicBezTo>
                  <a:pt x="664" y="595"/>
                  <a:pt x="669" y="585"/>
                  <a:pt x="667" y="576"/>
                </a:cubicBezTo>
                <a:cubicBezTo>
                  <a:pt x="667" y="575"/>
                  <a:pt x="669" y="572"/>
                  <a:pt x="670" y="571"/>
                </a:cubicBezTo>
                <a:cubicBezTo>
                  <a:pt x="672" y="565"/>
                  <a:pt x="671" y="558"/>
                  <a:pt x="666" y="554"/>
                </a:cubicBezTo>
                <a:cubicBezTo>
                  <a:pt x="664" y="552"/>
                  <a:pt x="661" y="552"/>
                  <a:pt x="658" y="552"/>
                </a:cubicBezTo>
                <a:cubicBezTo>
                  <a:pt x="654" y="555"/>
                  <a:pt x="659" y="558"/>
                  <a:pt x="659" y="562"/>
                </a:cubicBezTo>
                <a:cubicBezTo>
                  <a:pt x="661" y="569"/>
                  <a:pt x="657" y="573"/>
                  <a:pt x="657" y="580"/>
                </a:cubicBezTo>
                <a:cubicBezTo>
                  <a:pt x="655" y="582"/>
                  <a:pt x="656" y="586"/>
                  <a:pt x="653" y="587"/>
                </a:cubicBezTo>
                <a:cubicBezTo>
                  <a:pt x="652" y="584"/>
                  <a:pt x="655" y="582"/>
                  <a:pt x="656" y="579"/>
                </a:cubicBezTo>
                <a:cubicBezTo>
                  <a:pt x="655" y="576"/>
                  <a:pt x="656" y="573"/>
                  <a:pt x="658" y="571"/>
                </a:cubicBezTo>
                <a:cubicBezTo>
                  <a:pt x="658" y="564"/>
                  <a:pt x="658" y="557"/>
                  <a:pt x="652" y="553"/>
                </a:cubicBezTo>
                <a:cubicBezTo>
                  <a:pt x="647" y="550"/>
                  <a:pt x="643" y="552"/>
                  <a:pt x="639" y="555"/>
                </a:cubicBezTo>
                <a:cubicBezTo>
                  <a:pt x="638" y="558"/>
                  <a:pt x="635" y="558"/>
                  <a:pt x="634" y="558"/>
                </a:cubicBezTo>
                <a:cubicBezTo>
                  <a:pt x="627" y="561"/>
                  <a:pt x="626" y="568"/>
                  <a:pt x="625" y="575"/>
                </a:cubicBezTo>
                <a:cubicBezTo>
                  <a:pt x="625" y="579"/>
                  <a:pt x="629" y="582"/>
                  <a:pt x="632" y="584"/>
                </a:cubicBezTo>
                <a:cubicBezTo>
                  <a:pt x="636" y="585"/>
                  <a:pt x="639" y="583"/>
                  <a:pt x="642" y="580"/>
                </a:cubicBezTo>
                <a:cubicBezTo>
                  <a:pt x="644" y="577"/>
                  <a:pt x="643" y="574"/>
                  <a:pt x="643" y="571"/>
                </a:cubicBezTo>
                <a:cubicBezTo>
                  <a:pt x="645" y="571"/>
                  <a:pt x="646" y="575"/>
                  <a:pt x="645" y="576"/>
                </a:cubicBezTo>
                <a:cubicBezTo>
                  <a:pt x="645" y="580"/>
                  <a:pt x="641" y="584"/>
                  <a:pt x="638" y="585"/>
                </a:cubicBezTo>
                <a:cubicBezTo>
                  <a:pt x="632" y="587"/>
                  <a:pt x="632" y="587"/>
                  <a:pt x="632" y="587"/>
                </a:cubicBezTo>
                <a:cubicBezTo>
                  <a:pt x="632" y="592"/>
                  <a:pt x="632" y="597"/>
                  <a:pt x="626" y="598"/>
                </a:cubicBezTo>
                <a:cubicBezTo>
                  <a:pt x="626" y="598"/>
                  <a:pt x="626" y="598"/>
                  <a:pt x="626" y="598"/>
                </a:cubicBezTo>
                <a:cubicBezTo>
                  <a:pt x="629" y="595"/>
                  <a:pt x="630" y="592"/>
                  <a:pt x="630" y="587"/>
                </a:cubicBezTo>
                <a:cubicBezTo>
                  <a:pt x="629" y="584"/>
                  <a:pt x="626" y="581"/>
                  <a:pt x="622" y="581"/>
                </a:cubicBezTo>
                <a:cubicBezTo>
                  <a:pt x="617" y="581"/>
                  <a:pt x="614" y="584"/>
                  <a:pt x="610" y="586"/>
                </a:cubicBezTo>
                <a:cubicBezTo>
                  <a:pt x="606" y="590"/>
                  <a:pt x="604" y="595"/>
                  <a:pt x="604" y="601"/>
                </a:cubicBezTo>
                <a:cubicBezTo>
                  <a:pt x="603" y="601"/>
                  <a:pt x="603" y="604"/>
                  <a:pt x="601" y="602"/>
                </a:cubicBezTo>
                <a:cubicBezTo>
                  <a:pt x="603" y="596"/>
                  <a:pt x="603" y="590"/>
                  <a:pt x="607" y="586"/>
                </a:cubicBezTo>
                <a:cubicBezTo>
                  <a:pt x="612" y="583"/>
                  <a:pt x="617" y="578"/>
                  <a:pt x="623" y="579"/>
                </a:cubicBezTo>
                <a:cubicBezTo>
                  <a:pt x="624" y="569"/>
                  <a:pt x="624" y="569"/>
                  <a:pt x="624" y="569"/>
                </a:cubicBezTo>
                <a:cubicBezTo>
                  <a:pt x="629" y="559"/>
                  <a:pt x="629" y="559"/>
                  <a:pt x="629" y="559"/>
                </a:cubicBezTo>
                <a:cubicBezTo>
                  <a:pt x="635" y="558"/>
                  <a:pt x="638" y="553"/>
                  <a:pt x="643" y="551"/>
                </a:cubicBezTo>
                <a:cubicBezTo>
                  <a:pt x="646" y="548"/>
                  <a:pt x="643" y="544"/>
                  <a:pt x="646" y="541"/>
                </a:cubicBezTo>
                <a:cubicBezTo>
                  <a:pt x="648" y="538"/>
                  <a:pt x="649" y="532"/>
                  <a:pt x="654" y="533"/>
                </a:cubicBezTo>
                <a:cubicBezTo>
                  <a:pt x="658" y="532"/>
                  <a:pt x="661" y="531"/>
                  <a:pt x="665" y="528"/>
                </a:cubicBezTo>
                <a:cubicBezTo>
                  <a:pt x="666" y="528"/>
                  <a:pt x="667" y="526"/>
                  <a:pt x="668" y="526"/>
                </a:cubicBezTo>
                <a:cubicBezTo>
                  <a:pt x="673" y="522"/>
                  <a:pt x="679" y="525"/>
                  <a:pt x="684" y="527"/>
                </a:cubicBezTo>
                <a:cubicBezTo>
                  <a:pt x="680" y="529"/>
                  <a:pt x="672" y="523"/>
                  <a:pt x="667" y="529"/>
                </a:cubicBezTo>
                <a:cubicBezTo>
                  <a:pt x="661" y="532"/>
                  <a:pt x="656" y="536"/>
                  <a:pt x="657" y="544"/>
                </a:cubicBezTo>
                <a:cubicBezTo>
                  <a:pt x="657" y="546"/>
                  <a:pt x="658" y="549"/>
                  <a:pt x="661" y="550"/>
                </a:cubicBezTo>
                <a:cubicBezTo>
                  <a:pt x="665" y="550"/>
                  <a:pt x="668" y="553"/>
                  <a:pt x="671" y="551"/>
                </a:cubicBezTo>
                <a:cubicBezTo>
                  <a:pt x="675" y="547"/>
                  <a:pt x="677" y="544"/>
                  <a:pt x="675" y="539"/>
                </a:cubicBezTo>
                <a:cubicBezTo>
                  <a:pt x="673" y="538"/>
                  <a:pt x="672" y="537"/>
                  <a:pt x="669" y="538"/>
                </a:cubicBezTo>
                <a:cubicBezTo>
                  <a:pt x="667" y="538"/>
                  <a:pt x="669" y="543"/>
                  <a:pt x="666" y="542"/>
                </a:cubicBezTo>
                <a:cubicBezTo>
                  <a:pt x="664" y="541"/>
                  <a:pt x="666" y="539"/>
                  <a:pt x="666" y="538"/>
                </a:cubicBezTo>
                <a:cubicBezTo>
                  <a:pt x="669" y="536"/>
                  <a:pt x="672" y="535"/>
                  <a:pt x="675" y="536"/>
                </a:cubicBezTo>
                <a:cubicBezTo>
                  <a:pt x="679" y="539"/>
                  <a:pt x="676" y="544"/>
                  <a:pt x="675" y="548"/>
                </a:cubicBezTo>
                <a:cubicBezTo>
                  <a:pt x="675" y="552"/>
                  <a:pt x="667" y="553"/>
                  <a:pt x="671" y="557"/>
                </a:cubicBezTo>
                <a:cubicBezTo>
                  <a:pt x="672" y="560"/>
                  <a:pt x="671" y="564"/>
                  <a:pt x="674" y="565"/>
                </a:cubicBezTo>
                <a:cubicBezTo>
                  <a:pt x="678" y="564"/>
                  <a:pt x="680" y="562"/>
                  <a:pt x="683" y="560"/>
                </a:cubicBezTo>
                <a:cubicBezTo>
                  <a:pt x="684" y="555"/>
                  <a:pt x="690" y="549"/>
                  <a:pt x="685" y="544"/>
                </a:cubicBezTo>
                <a:cubicBezTo>
                  <a:pt x="681" y="541"/>
                  <a:pt x="681" y="541"/>
                  <a:pt x="681" y="541"/>
                </a:cubicBezTo>
                <a:cubicBezTo>
                  <a:pt x="682" y="538"/>
                  <a:pt x="684" y="542"/>
                  <a:pt x="685" y="542"/>
                </a:cubicBezTo>
                <a:cubicBezTo>
                  <a:pt x="688" y="540"/>
                  <a:pt x="692" y="541"/>
                  <a:pt x="695" y="538"/>
                </a:cubicBezTo>
                <a:cubicBezTo>
                  <a:pt x="697" y="535"/>
                  <a:pt x="698" y="532"/>
                  <a:pt x="700" y="530"/>
                </a:cubicBezTo>
                <a:cubicBezTo>
                  <a:pt x="701" y="526"/>
                  <a:pt x="701" y="522"/>
                  <a:pt x="701" y="519"/>
                </a:cubicBezTo>
                <a:cubicBezTo>
                  <a:pt x="698" y="517"/>
                  <a:pt x="695" y="515"/>
                  <a:pt x="694" y="511"/>
                </a:cubicBezTo>
                <a:cubicBezTo>
                  <a:pt x="695" y="510"/>
                  <a:pt x="697" y="512"/>
                  <a:pt x="699" y="511"/>
                </a:cubicBezTo>
                <a:cubicBezTo>
                  <a:pt x="703" y="508"/>
                  <a:pt x="704" y="503"/>
                  <a:pt x="705" y="498"/>
                </a:cubicBezTo>
                <a:cubicBezTo>
                  <a:pt x="704" y="494"/>
                  <a:pt x="701" y="492"/>
                  <a:pt x="698" y="490"/>
                </a:cubicBezTo>
                <a:cubicBezTo>
                  <a:pt x="695" y="489"/>
                  <a:pt x="689" y="489"/>
                  <a:pt x="687" y="484"/>
                </a:cubicBezTo>
                <a:cubicBezTo>
                  <a:pt x="684" y="480"/>
                  <a:pt x="687" y="476"/>
                  <a:pt x="688" y="472"/>
                </a:cubicBezTo>
                <a:cubicBezTo>
                  <a:pt x="690" y="471"/>
                  <a:pt x="692" y="469"/>
                  <a:pt x="694" y="469"/>
                </a:cubicBezTo>
                <a:cubicBezTo>
                  <a:pt x="695" y="469"/>
                  <a:pt x="695" y="470"/>
                  <a:pt x="695" y="470"/>
                </a:cubicBezTo>
                <a:close/>
                <a:moveTo>
                  <a:pt x="70" y="483"/>
                </a:moveTo>
                <a:cubicBezTo>
                  <a:pt x="74" y="490"/>
                  <a:pt x="70" y="497"/>
                  <a:pt x="67" y="504"/>
                </a:cubicBezTo>
                <a:cubicBezTo>
                  <a:pt x="67" y="509"/>
                  <a:pt x="71" y="510"/>
                  <a:pt x="73" y="513"/>
                </a:cubicBezTo>
                <a:cubicBezTo>
                  <a:pt x="77" y="518"/>
                  <a:pt x="82" y="512"/>
                  <a:pt x="86" y="516"/>
                </a:cubicBezTo>
                <a:cubicBezTo>
                  <a:pt x="89" y="520"/>
                  <a:pt x="90" y="523"/>
                  <a:pt x="90" y="528"/>
                </a:cubicBezTo>
                <a:cubicBezTo>
                  <a:pt x="90" y="532"/>
                  <a:pt x="84" y="532"/>
                  <a:pt x="82" y="536"/>
                </a:cubicBezTo>
                <a:cubicBezTo>
                  <a:pt x="82" y="548"/>
                  <a:pt x="82" y="548"/>
                  <a:pt x="82" y="548"/>
                </a:cubicBezTo>
                <a:cubicBezTo>
                  <a:pt x="80" y="547"/>
                  <a:pt x="77" y="547"/>
                  <a:pt x="75" y="547"/>
                </a:cubicBezTo>
                <a:cubicBezTo>
                  <a:pt x="73" y="549"/>
                  <a:pt x="71" y="552"/>
                  <a:pt x="73" y="554"/>
                </a:cubicBezTo>
                <a:cubicBezTo>
                  <a:pt x="74" y="555"/>
                  <a:pt x="74" y="555"/>
                  <a:pt x="76" y="555"/>
                </a:cubicBezTo>
                <a:cubicBezTo>
                  <a:pt x="76" y="553"/>
                  <a:pt x="73" y="551"/>
                  <a:pt x="76" y="549"/>
                </a:cubicBezTo>
                <a:cubicBezTo>
                  <a:pt x="79" y="549"/>
                  <a:pt x="82" y="553"/>
                  <a:pt x="84" y="550"/>
                </a:cubicBezTo>
                <a:cubicBezTo>
                  <a:pt x="85" y="552"/>
                  <a:pt x="87" y="551"/>
                  <a:pt x="88" y="549"/>
                </a:cubicBezTo>
                <a:cubicBezTo>
                  <a:pt x="89" y="549"/>
                  <a:pt x="90" y="547"/>
                  <a:pt x="89" y="546"/>
                </a:cubicBezTo>
                <a:cubicBezTo>
                  <a:pt x="87" y="544"/>
                  <a:pt x="87" y="547"/>
                  <a:pt x="86" y="547"/>
                </a:cubicBezTo>
                <a:cubicBezTo>
                  <a:pt x="84" y="547"/>
                  <a:pt x="84" y="546"/>
                  <a:pt x="83" y="544"/>
                </a:cubicBezTo>
                <a:cubicBezTo>
                  <a:pt x="84" y="543"/>
                  <a:pt x="84" y="540"/>
                  <a:pt x="87" y="539"/>
                </a:cubicBezTo>
                <a:cubicBezTo>
                  <a:pt x="90" y="538"/>
                  <a:pt x="93" y="541"/>
                  <a:pt x="97" y="541"/>
                </a:cubicBezTo>
                <a:cubicBezTo>
                  <a:pt x="96" y="538"/>
                  <a:pt x="94" y="538"/>
                  <a:pt x="93" y="537"/>
                </a:cubicBezTo>
                <a:cubicBezTo>
                  <a:pt x="87" y="537"/>
                  <a:pt x="87" y="537"/>
                  <a:pt x="87" y="537"/>
                </a:cubicBezTo>
                <a:cubicBezTo>
                  <a:pt x="87" y="537"/>
                  <a:pt x="87" y="537"/>
                  <a:pt x="86" y="536"/>
                </a:cubicBezTo>
                <a:cubicBezTo>
                  <a:pt x="87" y="534"/>
                  <a:pt x="89" y="534"/>
                  <a:pt x="90" y="533"/>
                </a:cubicBezTo>
                <a:cubicBezTo>
                  <a:pt x="97" y="532"/>
                  <a:pt x="101" y="538"/>
                  <a:pt x="105" y="542"/>
                </a:cubicBezTo>
                <a:cubicBezTo>
                  <a:pt x="107" y="546"/>
                  <a:pt x="108" y="549"/>
                  <a:pt x="107" y="554"/>
                </a:cubicBezTo>
                <a:cubicBezTo>
                  <a:pt x="105" y="556"/>
                  <a:pt x="103" y="559"/>
                  <a:pt x="100" y="561"/>
                </a:cubicBezTo>
                <a:cubicBezTo>
                  <a:pt x="99" y="561"/>
                  <a:pt x="96" y="561"/>
                  <a:pt x="95" y="560"/>
                </a:cubicBezTo>
                <a:cubicBezTo>
                  <a:pt x="94" y="558"/>
                  <a:pt x="98" y="557"/>
                  <a:pt x="98" y="555"/>
                </a:cubicBezTo>
                <a:cubicBezTo>
                  <a:pt x="99" y="551"/>
                  <a:pt x="101" y="546"/>
                  <a:pt x="98" y="542"/>
                </a:cubicBezTo>
                <a:cubicBezTo>
                  <a:pt x="96" y="544"/>
                  <a:pt x="99" y="548"/>
                  <a:pt x="97" y="552"/>
                </a:cubicBezTo>
                <a:cubicBezTo>
                  <a:pt x="96" y="560"/>
                  <a:pt x="87" y="558"/>
                  <a:pt x="83" y="564"/>
                </a:cubicBezTo>
                <a:cubicBezTo>
                  <a:pt x="84" y="568"/>
                  <a:pt x="83" y="572"/>
                  <a:pt x="86" y="575"/>
                </a:cubicBezTo>
                <a:cubicBezTo>
                  <a:pt x="88" y="575"/>
                  <a:pt x="90" y="577"/>
                  <a:pt x="92" y="578"/>
                </a:cubicBezTo>
                <a:cubicBezTo>
                  <a:pt x="97" y="579"/>
                  <a:pt x="101" y="575"/>
                  <a:pt x="107" y="576"/>
                </a:cubicBezTo>
                <a:cubicBezTo>
                  <a:pt x="111" y="580"/>
                  <a:pt x="119" y="581"/>
                  <a:pt x="119" y="588"/>
                </a:cubicBezTo>
                <a:cubicBezTo>
                  <a:pt x="119" y="591"/>
                  <a:pt x="119" y="596"/>
                  <a:pt x="115" y="596"/>
                </a:cubicBezTo>
                <a:cubicBezTo>
                  <a:pt x="111" y="597"/>
                  <a:pt x="108" y="599"/>
                  <a:pt x="105" y="596"/>
                </a:cubicBezTo>
                <a:cubicBezTo>
                  <a:pt x="102" y="595"/>
                  <a:pt x="100" y="593"/>
                  <a:pt x="99" y="590"/>
                </a:cubicBezTo>
                <a:cubicBezTo>
                  <a:pt x="100" y="588"/>
                  <a:pt x="102" y="585"/>
                  <a:pt x="105" y="584"/>
                </a:cubicBezTo>
                <a:cubicBezTo>
                  <a:pt x="107" y="584"/>
                  <a:pt x="108" y="585"/>
                  <a:pt x="109" y="587"/>
                </a:cubicBezTo>
                <a:cubicBezTo>
                  <a:pt x="109" y="588"/>
                  <a:pt x="108" y="590"/>
                  <a:pt x="109" y="590"/>
                </a:cubicBezTo>
                <a:cubicBezTo>
                  <a:pt x="110" y="592"/>
                  <a:pt x="110" y="590"/>
                  <a:pt x="111" y="590"/>
                </a:cubicBezTo>
                <a:cubicBezTo>
                  <a:pt x="112" y="586"/>
                  <a:pt x="110" y="584"/>
                  <a:pt x="108" y="582"/>
                </a:cubicBezTo>
                <a:cubicBezTo>
                  <a:pt x="99" y="579"/>
                  <a:pt x="99" y="591"/>
                  <a:pt x="91" y="589"/>
                </a:cubicBezTo>
                <a:cubicBezTo>
                  <a:pt x="87" y="587"/>
                  <a:pt x="81" y="590"/>
                  <a:pt x="78" y="585"/>
                </a:cubicBezTo>
                <a:cubicBezTo>
                  <a:pt x="76" y="581"/>
                  <a:pt x="73" y="577"/>
                  <a:pt x="74" y="573"/>
                </a:cubicBezTo>
                <a:cubicBezTo>
                  <a:pt x="76" y="569"/>
                  <a:pt x="80" y="567"/>
                  <a:pt x="81" y="562"/>
                </a:cubicBezTo>
                <a:cubicBezTo>
                  <a:pt x="81" y="559"/>
                  <a:pt x="84" y="556"/>
                  <a:pt x="82" y="553"/>
                </a:cubicBezTo>
                <a:cubicBezTo>
                  <a:pt x="80" y="555"/>
                  <a:pt x="82" y="561"/>
                  <a:pt x="76" y="561"/>
                </a:cubicBezTo>
                <a:cubicBezTo>
                  <a:pt x="73" y="560"/>
                  <a:pt x="70" y="561"/>
                  <a:pt x="67" y="558"/>
                </a:cubicBezTo>
                <a:cubicBezTo>
                  <a:pt x="67" y="552"/>
                  <a:pt x="65" y="545"/>
                  <a:pt x="71" y="542"/>
                </a:cubicBezTo>
                <a:cubicBezTo>
                  <a:pt x="75" y="540"/>
                  <a:pt x="79" y="538"/>
                  <a:pt x="82" y="533"/>
                </a:cubicBezTo>
                <a:cubicBezTo>
                  <a:pt x="82" y="530"/>
                  <a:pt x="82" y="526"/>
                  <a:pt x="79" y="523"/>
                </a:cubicBezTo>
                <a:cubicBezTo>
                  <a:pt x="75" y="520"/>
                  <a:pt x="68" y="524"/>
                  <a:pt x="64" y="520"/>
                </a:cubicBezTo>
                <a:cubicBezTo>
                  <a:pt x="61" y="518"/>
                  <a:pt x="64" y="512"/>
                  <a:pt x="59" y="509"/>
                </a:cubicBezTo>
                <a:cubicBezTo>
                  <a:pt x="60" y="504"/>
                  <a:pt x="59" y="500"/>
                  <a:pt x="56" y="496"/>
                </a:cubicBezTo>
                <a:cubicBezTo>
                  <a:pt x="57" y="494"/>
                  <a:pt x="60" y="492"/>
                  <a:pt x="61" y="490"/>
                </a:cubicBezTo>
                <a:cubicBezTo>
                  <a:pt x="61" y="487"/>
                  <a:pt x="61" y="484"/>
                  <a:pt x="58" y="483"/>
                </a:cubicBezTo>
                <a:cubicBezTo>
                  <a:pt x="57" y="483"/>
                  <a:pt x="56" y="483"/>
                  <a:pt x="56" y="484"/>
                </a:cubicBezTo>
                <a:cubicBezTo>
                  <a:pt x="58" y="486"/>
                  <a:pt x="59" y="489"/>
                  <a:pt x="58" y="490"/>
                </a:cubicBezTo>
                <a:cubicBezTo>
                  <a:pt x="56" y="492"/>
                  <a:pt x="53" y="493"/>
                  <a:pt x="50" y="492"/>
                </a:cubicBezTo>
                <a:cubicBezTo>
                  <a:pt x="48" y="490"/>
                  <a:pt x="49" y="486"/>
                  <a:pt x="48" y="484"/>
                </a:cubicBezTo>
                <a:cubicBezTo>
                  <a:pt x="50" y="480"/>
                  <a:pt x="52" y="477"/>
                  <a:pt x="56" y="476"/>
                </a:cubicBezTo>
                <a:cubicBezTo>
                  <a:pt x="61" y="477"/>
                  <a:pt x="67" y="477"/>
                  <a:pt x="70" y="483"/>
                </a:cubicBezTo>
                <a:close/>
                <a:moveTo>
                  <a:pt x="680" y="484"/>
                </a:moveTo>
                <a:cubicBezTo>
                  <a:pt x="683" y="484"/>
                  <a:pt x="684" y="488"/>
                  <a:pt x="685" y="489"/>
                </a:cubicBezTo>
                <a:cubicBezTo>
                  <a:pt x="682" y="490"/>
                  <a:pt x="680" y="486"/>
                  <a:pt x="677" y="489"/>
                </a:cubicBezTo>
                <a:cubicBezTo>
                  <a:pt x="670" y="491"/>
                  <a:pt x="673" y="500"/>
                  <a:pt x="673" y="505"/>
                </a:cubicBezTo>
                <a:cubicBezTo>
                  <a:pt x="671" y="505"/>
                  <a:pt x="671" y="503"/>
                  <a:pt x="670" y="501"/>
                </a:cubicBezTo>
                <a:cubicBezTo>
                  <a:pt x="669" y="497"/>
                  <a:pt x="672" y="492"/>
                  <a:pt x="673" y="489"/>
                </a:cubicBezTo>
                <a:cubicBezTo>
                  <a:pt x="675" y="488"/>
                  <a:pt x="677" y="489"/>
                  <a:pt x="677" y="486"/>
                </a:cubicBezTo>
                <a:cubicBezTo>
                  <a:pt x="672" y="485"/>
                  <a:pt x="669" y="489"/>
                  <a:pt x="666" y="492"/>
                </a:cubicBezTo>
                <a:cubicBezTo>
                  <a:pt x="661" y="498"/>
                  <a:pt x="666" y="504"/>
                  <a:pt x="668" y="509"/>
                </a:cubicBezTo>
                <a:cubicBezTo>
                  <a:pt x="669" y="511"/>
                  <a:pt x="672" y="512"/>
                  <a:pt x="674" y="512"/>
                </a:cubicBezTo>
                <a:cubicBezTo>
                  <a:pt x="676" y="512"/>
                  <a:pt x="675" y="510"/>
                  <a:pt x="675" y="509"/>
                </a:cubicBezTo>
                <a:cubicBezTo>
                  <a:pt x="678" y="510"/>
                  <a:pt x="681" y="512"/>
                  <a:pt x="685" y="512"/>
                </a:cubicBezTo>
                <a:cubicBezTo>
                  <a:pt x="690" y="518"/>
                  <a:pt x="690" y="518"/>
                  <a:pt x="690" y="518"/>
                </a:cubicBezTo>
                <a:cubicBezTo>
                  <a:pt x="690" y="521"/>
                  <a:pt x="690" y="526"/>
                  <a:pt x="687" y="526"/>
                </a:cubicBezTo>
                <a:cubicBezTo>
                  <a:pt x="685" y="524"/>
                  <a:pt x="689" y="523"/>
                  <a:pt x="688" y="520"/>
                </a:cubicBezTo>
                <a:cubicBezTo>
                  <a:pt x="687" y="517"/>
                  <a:pt x="686" y="513"/>
                  <a:pt x="682" y="513"/>
                </a:cubicBezTo>
                <a:cubicBezTo>
                  <a:pt x="678" y="512"/>
                  <a:pt x="675" y="515"/>
                  <a:pt x="670" y="513"/>
                </a:cubicBezTo>
                <a:cubicBezTo>
                  <a:pt x="664" y="511"/>
                  <a:pt x="664" y="503"/>
                  <a:pt x="661" y="497"/>
                </a:cubicBezTo>
                <a:cubicBezTo>
                  <a:pt x="664" y="492"/>
                  <a:pt x="669" y="486"/>
                  <a:pt x="674" y="483"/>
                </a:cubicBezTo>
                <a:cubicBezTo>
                  <a:pt x="678" y="483"/>
                  <a:pt x="673" y="479"/>
                  <a:pt x="677" y="479"/>
                </a:cubicBezTo>
                <a:cubicBezTo>
                  <a:pt x="677" y="480"/>
                  <a:pt x="678" y="483"/>
                  <a:pt x="680" y="484"/>
                </a:cubicBezTo>
                <a:close/>
                <a:moveTo>
                  <a:pt x="687" y="496"/>
                </a:moveTo>
                <a:cubicBezTo>
                  <a:pt x="687" y="498"/>
                  <a:pt x="686" y="500"/>
                  <a:pt x="684" y="500"/>
                </a:cubicBezTo>
                <a:cubicBezTo>
                  <a:pt x="682" y="500"/>
                  <a:pt x="681" y="499"/>
                  <a:pt x="680" y="497"/>
                </a:cubicBezTo>
                <a:cubicBezTo>
                  <a:pt x="680" y="497"/>
                  <a:pt x="680" y="496"/>
                  <a:pt x="681" y="496"/>
                </a:cubicBezTo>
                <a:cubicBezTo>
                  <a:pt x="683" y="497"/>
                  <a:pt x="685" y="499"/>
                  <a:pt x="687" y="496"/>
                </a:cubicBezTo>
                <a:close/>
                <a:moveTo>
                  <a:pt x="699" y="501"/>
                </a:moveTo>
                <a:cubicBezTo>
                  <a:pt x="699" y="502"/>
                  <a:pt x="698" y="503"/>
                  <a:pt x="698" y="503"/>
                </a:cubicBezTo>
                <a:cubicBezTo>
                  <a:pt x="697" y="502"/>
                  <a:pt x="695" y="500"/>
                  <a:pt x="693" y="501"/>
                </a:cubicBezTo>
                <a:cubicBezTo>
                  <a:pt x="692" y="503"/>
                  <a:pt x="690" y="506"/>
                  <a:pt x="690" y="508"/>
                </a:cubicBezTo>
                <a:cubicBezTo>
                  <a:pt x="690" y="506"/>
                  <a:pt x="690" y="504"/>
                  <a:pt x="690" y="503"/>
                </a:cubicBezTo>
                <a:cubicBezTo>
                  <a:pt x="691" y="500"/>
                  <a:pt x="692" y="500"/>
                  <a:pt x="695" y="500"/>
                </a:cubicBezTo>
                <a:cubicBezTo>
                  <a:pt x="696" y="500"/>
                  <a:pt x="698" y="500"/>
                  <a:pt x="699" y="501"/>
                </a:cubicBezTo>
                <a:close/>
                <a:moveTo>
                  <a:pt x="656" y="535"/>
                </a:moveTo>
                <a:cubicBezTo>
                  <a:pt x="656" y="536"/>
                  <a:pt x="655" y="538"/>
                  <a:pt x="655" y="539"/>
                </a:cubicBezTo>
                <a:cubicBezTo>
                  <a:pt x="654" y="544"/>
                  <a:pt x="656" y="547"/>
                  <a:pt x="656" y="551"/>
                </a:cubicBezTo>
                <a:cubicBezTo>
                  <a:pt x="653" y="552"/>
                  <a:pt x="650" y="549"/>
                  <a:pt x="648" y="549"/>
                </a:cubicBezTo>
                <a:cubicBezTo>
                  <a:pt x="645" y="544"/>
                  <a:pt x="649" y="541"/>
                  <a:pt x="650" y="537"/>
                </a:cubicBezTo>
                <a:cubicBezTo>
                  <a:pt x="652" y="535"/>
                  <a:pt x="653" y="533"/>
                  <a:pt x="656" y="535"/>
                </a:cubicBezTo>
                <a:close/>
                <a:moveTo>
                  <a:pt x="640" y="570"/>
                </a:moveTo>
                <a:cubicBezTo>
                  <a:pt x="638" y="570"/>
                  <a:pt x="635" y="572"/>
                  <a:pt x="635" y="575"/>
                </a:cubicBezTo>
                <a:cubicBezTo>
                  <a:pt x="635" y="575"/>
                  <a:pt x="634" y="575"/>
                  <a:pt x="633" y="575"/>
                </a:cubicBezTo>
                <a:cubicBezTo>
                  <a:pt x="631" y="572"/>
                  <a:pt x="636" y="571"/>
                  <a:pt x="637" y="569"/>
                </a:cubicBezTo>
                <a:cubicBezTo>
                  <a:pt x="638" y="567"/>
                  <a:pt x="640" y="568"/>
                  <a:pt x="640" y="570"/>
                </a:cubicBezTo>
                <a:close/>
                <a:moveTo>
                  <a:pt x="132" y="587"/>
                </a:moveTo>
                <a:cubicBezTo>
                  <a:pt x="132" y="588"/>
                  <a:pt x="134" y="590"/>
                  <a:pt x="133" y="592"/>
                </a:cubicBezTo>
                <a:cubicBezTo>
                  <a:pt x="128" y="591"/>
                  <a:pt x="125" y="598"/>
                  <a:pt x="120" y="595"/>
                </a:cubicBezTo>
                <a:cubicBezTo>
                  <a:pt x="123" y="589"/>
                  <a:pt x="121" y="582"/>
                  <a:pt x="116" y="578"/>
                </a:cubicBezTo>
                <a:cubicBezTo>
                  <a:pt x="119" y="575"/>
                  <a:pt x="124" y="578"/>
                  <a:pt x="127" y="581"/>
                </a:cubicBezTo>
                <a:cubicBezTo>
                  <a:pt x="128" y="584"/>
                  <a:pt x="130" y="585"/>
                  <a:pt x="132" y="587"/>
                </a:cubicBezTo>
                <a:close/>
                <a:moveTo>
                  <a:pt x="650" y="591"/>
                </a:moveTo>
                <a:cubicBezTo>
                  <a:pt x="644" y="595"/>
                  <a:pt x="641" y="601"/>
                  <a:pt x="638" y="607"/>
                </a:cubicBezTo>
                <a:cubicBezTo>
                  <a:pt x="633" y="613"/>
                  <a:pt x="626" y="613"/>
                  <a:pt x="620" y="617"/>
                </a:cubicBezTo>
                <a:cubicBezTo>
                  <a:pt x="616" y="617"/>
                  <a:pt x="609" y="621"/>
                  <a:pt x="605" y="617"/>
                </a:cubicBezTo>
                <a:cubicBezTo>
                  <a:pt x="600" y="615"/>
                  <a:pt x="600" y="610"/>
                  <a:pt x="598" y="607"/>
                </a:cubicBezTo>
                <a:cubicBezTo>
                  <a:pt x="594" y="607"/>
                  <a:pt x="589" y="609"/>
                  <a:pt x="586" y="613"/>
                </a:cubicBezTo>
                <a:cubicBezTo>
                  <a:pt x="585" y="614"/>
                  <a:pt x="586" y="616"/>
                  <a:pt x="586" y="617"/>
                </a:cubicBezTo>
                <a:cubicBezTo>
                  <a:pt x="588" y="619"/>
                  <a:pt x="589" y="616"/>
                  <a:pt x="592" y="616"/>
                </a:cubicBezTo>
                <a:cubicBezTo>
                  <a:pt x="596" y="616"/>
                  <a:pt x="600" y="618"/>
                  <a:pt x="603" y="619"/>
                </a:cubicBezTo>
                <a:cubicBezTo>
                  <a:pt x="603" y="624"/>
                  <a:pt x="603" y="627"/>
                  <a:pt x="606" y="630"/>
                </a:cubicBezTo>
                <a:cubicBezTo>
                  <a:pt x="609" y="633"/>
                  <a:pt x="614" y="632"/>
                  <a:pt x="617" y="632"/>
                </a:cubicBezTo>
                <a:cubicBezTo>
                  <a:pt x="621" y="629"/>
                  <a:pt x="627" y="629"/>
                  <a:pt x="629" y="624"/>
                </a:cubicBezTo>
                <a:cubicBezTo>
                  <a:pt x="634" y="622"/>
                  <a:pt x="639" y="619"/>
                  <a:pt x="643" y="617"/>
                </a:cubicBezTo>
                <a:cubicBezTo>
                  <a:pt x="643" y="618"/>
                  <a:pt x="643" y="618"/>
                  <a:pt x="643" y="618"/>
                </a:cubicBezTo>
                <a:cubicBezTo>
                  <a:pt x="639" y="623"/>
                  <a:pt x="633" y="623"/>
                  <a:pt x="628" y="627"/>
                </a:cubicBezTo>
                <a:cubicBezTo>
                  <a:pt x="626" y="628"/>
                  <a:pt x="624" y="633"/>
                  <a:pt x="620" y="633"/>
                </a:cubicBezTo>
                <a:cubicBezTo>
                  <a:pt x="619" y="633"/>
                  <a:pt x="620" y="636"/>
                  <a:pt x="618" y="637"/>
                </a:cubicBezTo>
                <a:cubicBezTo>
                  <a:pt x="617" y="631"/>
                  <a:pt x="610" y="636"/>
                  <a:pt x="606" y="633"/>
                </a:cubicBezTo>
                <a:cubicBezTo>
                  <a:pt x="603" y="633"/>
                  <a:pt x="603" y="636"/>
                  <a:pt x="602" y="637"/>
                </a:cubicBezTo>
                <a:cubicBezTo>
                  <a:pt x="600" y="639"/>
                  <a:pt x="596" y="639"/>
                  <a:pt x="595" y="642"/>
                </a:cubicBezTo>
                <a:cubicBezTo>
                  <a:pt x="595" y="645"/>
                  <a:pt x="597" y="645"/>
                  <a:pt x="600" y="646"/>
                </a:cubicBezTo>
                <a:cubicBezTo>
                  <a:pt x="605" y="647"/>
                  <a:pt x="611" y="645"/>
                  <a:pt x="615" y="641"/>
                </a:cubicBezTo>
                <a:cubicBezTo>
                  <a:pt x="615" y="641"/>
                  <a:pt x="616" y="641"/>
                  <a:pt x="616" y="642"/>
                </a:cubicBezTo>
                <a:cubicBezTo>
                  <a:pt x="614" y="645"/>
                  <a:pt x="609" y="645"/>
                  <a:pt x="606" y="648"/>
                </a:cubicBezTo>
                <a:cubicBezTo>
                  <a:pt x="603" y="648"/>
                  <a:pt x="598" y="647"/>
                  <a:pt x="597" y="650"/>
                </a:cubicBezTo>
                <a:cubicBezTo>
                  <a:pt x="596" y="656"/>
                  <a:pt x="593" y="659"/>
                  <a:pt x="590" y="662"/>
                </a:cubicBezTo>
                <a:cubicBezTo>
                  <a:pt x="587" y="665"/>
                  <a:pt x="583" y="666"/>
                  <a:pt x="578" y="668"/>
                </a:cubicBezTo>
                <a:cubicBezTo>
                  <a:pt x="577" y="671"/>
                  <a:pt x="578" y="673"/>
                  <a:pt x="575" y="674"/>
                </a:cubicBezTo>
                <a:cubicBezTo>
                  <a:pt x="576" y="671"/>
                  <a:pt x="577" y="666"/>
                  <a:pt x="574" y="662"/>
                </a:cubicBezTo>
                <a:cubicBezTo>
                  <a:pt x="572" y="662"/>
                  <a:pt x="571" y="660"/>
                  <a:pt x="569" y="661"/>
                </a:cubicBezTo>
                <a:cubicBezTo>
                  <a:pt x="568" y="663"/>
                  <a:pt x="569" y="667"/>
                  <a:pt x="567" y="668"/>
                </a:cubicBezTo>
                <a:cubicBezTo>
                  <a:pt x="565" y="667"/>
                  <a:pt x="568" y="663"/>
                  <a:pt x="566" y="662"/>
                </a:cubicBezTo>
                <a:cubicBezTo>
                  <a:pt x="563" y="659"/>
                  <a:pt x="561" y="659"/>
                  <a:pt x="558" y="659"/>
                </a:cubicBezTo>
                <a:cubicBezTo>
                  <a:pt x="556" y="659"/>
                  <a:pt x="555" y="661"/>
                  <a:pt x="555" y="662"/>
                </a:cubicBezTo>
                <a:cubicBezTo>
                  <a:pt x="554" y="665"/>
                  <a:pt x="558" y="665"/>
                  <a:pt x="558" y="667"/>
                </a:cubicBezTo>
                <a:cubicBezTo>
                  <a:pt x="556" y="667"/>
                  <a:pt x="553" y="665"/>
                  <a:pt x="553" y="663"/>
                </a:cubicBezTo>
                <a:cubicBezTo>
                  <a:pt x="551" y="658"/>
                  <a:pt x="557" y="659"/>
                  <a:pt x="560" y="657"/>
                </a:cubicBezTo>
                <a:cubicBezTo>
                  <a:pt x="565" y="659"/>
                  <a:pt x="571" y="657"/>
                  <a:pt x="575" y="662"/>
                </a:cubicBezTo>
                <a:cubicBezTo>
                  <a:pt x="576" y="665"/>
                  <a:pt x="580" y="666"/>
                  <a:pt x="583" y="665"/>
                </a:cubicBezTo>
                <a:cubicBezTo>
                  <a:pt x="589" y="662"/>
                  <a:pt x="595" y="655"/>
                  <a:pt x="597" y="648"/>
                </a:cubicBezTo>
                <a:cubicBezTo>
                  <a:pt x="593" y="644"/>
                  <a:pt x="592" y="639"/>
                  <a:pt x="587" y="636"/>
                </a:cubicBezTo>
                <a:cubicBezTo>
                  <a:pt x="587" y="634"/>
                  <a:pt x="587" y="633"/>
                  <a:pt x="589" y="631"/>
                </a:cubicBezTo>
                <a:cubicBezTo>
                  <a:pt x="588" y="635"/>
                  <a:pt x="592" y="637"/>
                  <a:pt x="594" y="639"/>
                </a:cubicBezTo>
                <a:cubicBezTo>
                  <a:pt x="598" y="639"/>
                  <a:pt x="601" y="636"/>
                  <a:pt x="603" y="633"/>
                </a:cubicBezTo>
                <a:cubicBezTo>
                  <a:pt x="603" y="629"/>
                  <a:pt x="600" y="626"/>
                  <a:pt x="601" y="621"/>
                </a:cubicBezTo>
                <a:cubicBezTo>
                  <a:pt x="600" y="619"/>
                  <a:pt x="595" y="619"/>
                  <a:pt x="593" y="617"/>
                </a:cubicBezTo>
                <a:cubicBezTo>
                  <a:pt x="586" y="618"/>
                  <a:pt x="583" y="625"/>
                  <a:pt x="579" y="630"/>
                </a:cubicBezTo>
                <a:cubicBezTo>
                  <a:pt x="577" y="630"/>
                  <a:pt x="577" y="628"/>
                  <a:pt x="577" y="627"/>
                </a:cubicBezTo>
                <a:cubicBezTo>
                  <a:pt x="579" y="624"/>
                  <a:pt x="582" y="624"/>
                  <a:pt x="583" y="621"/>
                </a:cubicBezTo>
                <a:cubicBezTo>
                  <a:pt x="583" y="618"/>
                  <a:pt x="583" y="613"/>
                  <a:pt x="585" y="610"/>
                </a:cubicBezTo>
                <a:cubicBezTo>
                  <a:pt x="589" y="605"/>
                  <a:pt x="595" y="605"/>
                  <a:pt x="600" y="604"/>
                </a:cubicBezTo>
                <a:cubicBezTo>
                  <a:pt x="601" y="607"/>
                  <a:pt x="599" y="612"/>
                  <a:pt x="604" y="614"/>
                </a:cubicBezTo>
                <a:cubicBezTo>
                  <a:pt x="609" y="618"/>
                  <a:pt x="616" y="618"/>
                  <a:pt x="621" y="615"/>
                </a:cubicBezTo>
                <a:cubicBezTo>
                  <a:pt x="625" y="610"/>
                  <a:pt x="631" y="612"/>
                  <a:pt x="635" y="607"/>
                </a:cubicBezTo>
                <a:cubicBezTo>
                  <a:pt x="640" y="604"/>
                  <a:pt x="638" y="596"/>
                  <a:pt x="644" y="593"/>
                </a:cubicBezTo>
                <a:cubicBezTo>
                  <a:pt x="647" y="594"/>
                  <a:pt x="649" y="590"/>
                  <a:pt x="650" y="591"/>
                </a:cubicBezTo>
                <a:close/>
                <a:moveTo>
                  <a:pt x="99" y="596"/>
                </a:moveTo>
                <a:cubicBezTo>
                  <a:pt x="102" y="599"/>
                  <a:pt x="110" y="598"/>
                  <a:pt x="107" y="604"/>
                </a:cubicBezTo>
                <a:cubicBezTo>
                  <a:pt x="105" y="608"/>
                  <a:pt x="107" y="612"/>
                  <a:pt x="105" y="616"/>
                </a:cubicBezTo>
                <a:cubicBezTo>
                  <a:pt x="103" y="617"/>
                  <a:pt x="100" y="615"/>
                  <a:pt x="98" y="614"/>
                </a:cubicBezTo>
                <a:cubicBezTo>
                  <a:pt x="96" y="607"/>
                  <a:pt x="89" y="602"/>
                  <a:pt x="92" y="595"/>
                </a:cubicBezTo>
                <a:cubicBezTo>
                  <a:pt x="93" y="593"/>
                  <a:pt x="94" y="591"/>
                  <a:pt x="96" y="590"/>
                </a:cubicBezTo>
                <a:cubicBezTo>
                  <a:pt x="99" y="590"/>
                  <a:pt x="97" y="595"/>
                  <a:pt x="99" y="596"/>
                </a:cubicBezTo>
                <a:close/>
                <a:moveTo>
                  <a:pt x="622" y="593"/>
                </a:moveTo>
                <a:cubicBezTo>
                  <a:pt x="620" y="594"/>
                  <a:pt x="617" y="593"/>
                  <a:pt x="617" y="596"/>
                </a:cubicBezTo>
                <a:cubicBezTo>
                  <a:pt x="617" y="598"/>
                  <a:pt x="618" y="599"/>
                  <a:pt x="620" y="600"/>
                </a:cubicBezTo>
                <a:cubicBezTo>
                  <a:pt x="621" y="599"/>
                  <a:pt x="623" y="598"/>
                  <a:pt x="623" y="600"/>
                </a:cubicBezTo>
                <a:cubicBezTo>
                  <a:pt x="624" y="601"/>
                  <a:pt x="622" y="601"/>
                  <a:pt x="620" y="601"/>
                </a:cubicBezTo>
                <a:cubicBezTo>
                  <a:pt x="618" y="601"/>
                  <a:pt x="615" y="601"/>
                  <a:pt x="615" y="598"/>
                </a:cubicBezTo>
                <a:cubicBezTo>
                  <a:pt x="615" y="595"/>
                  <a:pt x="616" y="593"/>
                  <a:pt x="618" y="592"/>
                </a:cubicBezTo>
                <a:cubicBezTo>
                  <a:pt x="620" y="591"/>
                  <a:pt x="621" y="591"/>
                  <a:pt x="622" y="593"/>
                </a:cubicBezTo>
                <a:close/>
                <a:moveTo>
                  <a:pt x="139" y="601"/>
                </a:moveTo>
                <a:cubicBezTo>
                  <a:pt x="143" y="599"/>
                  <a:pt x="148" y="601"/>
                  <a:pt x="151" y="603"/>
                </a:cubicBezTo>
                <a:cubicBezTo>
                  <a:pt x="154" y="607"/>
                  <a:pt x="156" y="612"/>
                  <a:pt x="156" y="616"/>
                </a:cubicBezTo>
                <a:cubicBezTo>
                  <a:pt x="155" y="619"/>
                  <a:pt x="154" y="624"/>
                  <a:pt x="151" y="625"/>
                </a:cubicBezTo>
                <a:cubicBezTo>
                  <a:pt x="147" y="626"/>
                  <a:pt x="142" y="624"/>
                  <a:pt x="139" y="621"/>
                </a:cubicBezTo>
                <a:cubicBezTo>
                  <a:pt x="138" y="621"/>
                  <a:pt x="137" y="623"/>
                  <a:pt x="137" y="624"/>
                </a:cubicBezTo>
                <a:cubicBezTo>
                  <a:pt x="140" y="627"/>
                  <a:pt x="146" y="627"/>
                  <a:pt x="151" y="627"/>
                </a:cubicBezTo>
                <a:cubicBezTo>
                  <a:pt x="151" y="631"/>
                  <a:pt x="151" y="635"/>
                  <a:pt x="154" y="638"/>
                </a:cubicBezTo>
                <a:cubicBezTo>
                  <a:pt x="156" y="641"/>
                  <a:pt x="159" y="641"/>
                  <a:pt x="162" y="642"/>
                </a:cubicBezTo>
                <a:cubicBezTo>
                  <a:pt x="164" y="641"/>
                  <a:pt x="168" y="642"/>
                  <a:pt x="169" y="639"/>
                </a:cubicBezTo>
                <a:cubicBezTo>
                  <a:pt x="171" y="634"/>
                  <a:pt x="168" y="630"/>
                  <a:pt x="165" y="628"/>
                </a:cubicBezTo>
                <a:cubicBezTo>
                  <a:pt x="163" y="627"/>
                  <a:pt x="162" y="630"/>
                  <a:pt x="161" y="631"/>
                </a:cubicBezTo>
                <a:cubicBezTo>
                  <a:pt x="161" y="632"/>
                  <a:pt x="162" y="633"/>
                  <a:pt x="162" y="633"/>
                </a:cubicBezTo>
                <a:cubicBezTo>
                  <a:pt x="164" y="633"/>
                  <a:pt x="166" y="630"/>
                  <a:pt x="168" y="632"/>
                </a:cubicBezTo>
                <a:cubicBezTo>
                  <a:pt x="169" y="636"/>
                  <a:pt x="167" y="638"/>
                  <a:pt x="165" y="640"/>
                </a:cubicBezTo>
                <a:cubicBezTo>
                  <a:pt x="160" y="641"/>
                  <a:pt x="156" y="638"/>
                  <a:pt x="154" y="634"/>
                </a:cubicBezTo>
                <a:cubicBezTo>
                  <a:pt x="152" y="628"/>
                  <a:pt x="157" y="625"/>
                  <a:pt x="159" y="621"/>
                </a:cubicBezTo>
                <a:cubicBezTo>
                  <a:pt x="164" y="618"/>
                  <a:pt x="170" y="620"/>
                  <a:pt x="174" y="623"/>
                </a:cubicBezTo>
                <a:cubicBezTo>
                  <a:pt x="178" y="625"/>
                  <a:pt x="181" y="628"/>
                  <a:pt x="181" y="633"/>
                </a:cubicBezTo>
                <a:cubicBezTo>
                  <a:pt x="185" y="635"/>
                  <a:pt x="186" y="639"/>
                  <a:pt x="187" y="643"/>
                </a:cubicBezTo>
                <a:cubicBezTo>
                  <a:pt x="187" y="648"/>
                  <a:pt x="185" y="652"/>
                  <a:pt x="181" y="655"/>
                </a:cubicBezTo>
                <a:cubicBezTo>
                  <a:pt x="175" y="656"/>
                  <a:pt x="168" y="656"/>
                  <a:pt x="163" y="653"/>
                </a:cubicBezTo>
                <a:cubicBezTo>
                  <a:pt x="155" y="653"/>
                  <a:pt x="148" y="648"/>
                  <a:pt x="145" y="642"/>
                </a:cubicBezTo>
                <a:cubicBezTo>
                  <a:pt x="145" y="632"/>
                  <a:pt x="133" y="637"/>
                  <a:pt x="129" y="629"/>
                </a:cubicBezTo>
                <a:cubicBezTo>
                  <a:pt x="125" y="624"/>
                  <a:pt x="126" y="617"/>
                  <a:pt x="122" y="612"/>
                </a:cubicBezTo>
                <a:cubicBezTo>
                  <a:pt x="119" y="607"/>
                  <a:pt x="122" y="603"/>
                  <a:pt x="123" y="599"/>
                </a:cubicBezTo>
                <a:cubicBezTo>
                  <a:pt x="125" y="596"/>
                  <a:pt x="129" y="595"/>
                  <a:pt x="132" y="595"/>
                </a:cubicBezTo>
                <a:cubicBezTo>
                  <a:pt x="136" y="595"/>
                  <a:pt x="138" y="598"/>
                  <a:pt x="139" y="601"/>
                </a:cubicBezTo>
                <a:close/>
                <a:moveTo>
                  <a:pt x="148" y="612"/>
                </a:moveTo>
                <a:cubicBezTo>
                  <a:pt x="147" y="615"/>
                  <a:pt x="147" y="615"/>
                  <a:pt x="147" y="615"/>
                </a:cubicBezTo>
                <a:cubicBezTo>
                  <a:pt x="144" y="616"/>
                  <a:pt x="145" y="612"/>
                  <a:pt x="142" y="612"/>
                </a:cubicBezTo>
                <a:cubicBezTo>
                  <a:pt x="140" y="611"/>
                  <a:pt x="138" y="613"/>
                  <a:pt x="137" y="616"/>
                </a:cubicBezTo>
                <a:cubicBezTo>
                  <a:pt x="136" y="618"/>
                  <a:pt x="139" y="620"/>
                  <a:pt x="136" y="621"/>
                </a:cubicBezTo>
                <a:cubicBezTo>
                  <a:pt x="136" y="617"/>
                  <a:pt x="135" y="613"/>
                  <a:pt x="139" y="610"/>
                </a:cubicBezTo>
                <a:cubicBezTo>
                  <a:pt x="142" y="610"/>
                  <a:pt x="146" y="609"/>
                  <a:pt x="148" y="612"/>
                </a:cubicBezTo>
                <a:close/>
                <a:moveTo>
                  <a:pt x="594" y="628"/>
                </a:moveTo>
                <a:cubicBezTo>
                  <a:pt x="594" y="630"/>
                  <a:pt x="591" y="629"/>
                  <a:pt x="589" y="631"/>
                </a:cubicBezTo>
                <a:cubicBezTo>
                  <a:pt x="589" y="628"/>
                  <a:pt x="591" y="628"/>
                  <a:pt x="592" y="627"/>
                </a:cubicBezTo>
                <a:cubicBezTo>
                  <a:pt x="594" y="627"/>
                  <a:pt x="594" y="627"/>
                  <a:pt x="594" y="628"/>
                </a:cubicBezTo>
                <a:close/>
                <a:moveTo>
                  <a:pt x="566" y="642"/>
                </a:moveTo>
                <a:cubicBezTo>
                  <a:pt x="565" y="646"/>
                  <a:pt x="568" y="650"/>
                  <a:pt x="570" y="653"/>
                </a:cubicBezTo>
                <a:cubicBezTo>
                  <a:pt x="572" y="654"/>
                  <a:pt x="575" y="654"/>
                  <a:pt x="577" y="653"/>
                </a:cubicBezTo>
                <a:cubicBezTo>
                  <a:pt x="584" y="647"/>
                  <a:pt x="571" y="641"/>
                  <a:pt x="577" y="633"/>
                </a:cubicBezTo>
                <a:cubicBezTo>
                  <a:pt x="579" y="635"/>
                  <a:pt x="577" y="639"/>
                  <a:pt x="579" y="641"/>
                </a:cubicBezTo>
                <a:cubicBezTo>
                  <a:pt x="581" y="644"/>
                  <a:pt x="582" y="647"/>
                  <a:pt x="582" y="649"/>
                </a:cubicBezTo>
                <a:cubicBezTo>
                  <a:pt x="581" y="653"/>
                  <a:pt x="578" y="656"/>
                  <a:pt x="574" y="656"/>
                </a:cubicBezTo>
                <a:cubicBezTo>
                  <a:pt x="571" y="657"/>
                  <a:pt x="568" y="653"/>
                  <a:pt x="566" y="650"/>
                </a:cubicBezTo>
                <a:cubicBezTo>
                  <a:pt x="565" y="647"/>
                  <a:pt x="563" y="645"/>
                  <a:pt x="560" y="642"/>
                </a:cubicBezTo>
                <a:cubicBezTo>
                  <a:pt x="556" y="642"/>
                  <a:pt x="552" y="642"/>
                  <a:pt x="549" y="643"/>
                </a:cubicBezTo>
                <a:cubicBezTo>
                  <a:pt x="546" y="645"/>
                  <a:pt x="545" y="647"/>
                  <a:pt x="545" y="650"/>
                </a:cubicBezTo>
                <a:cubicBezTo>
                  <a:pt x="544" y="653"/>
                  <a:pt x="547" y="655"/>
                  <a:pt x="549" y="657"/>
                </a:cubicBezTo>
                <a:cubicBezTo>
                  <a:pt x="551" y="657"/>
                  <a:pt x="552" y="657"/>
                  <a:pt x="553" y="656"/>
                </a:cubicBezTo>
                <a:cubicBezTo>
                  <a:pt x="552" y="654"/>
                  <a:pt x="551" y="653"/>
                  <a:pt x="551" y="652"/>
                </a:cubicBezTo>
                <a:cubicBezTo>
                  <a:pt x="552" y="651"/>
                  <a:pt x="554" y="651"/>
                  <a:pt x="554" y="653"/>
                </a:cubicBezTo>
                <a:cubicBezTo>
                  <a:pt x="555" y="655"/>
                  <a:pt x="554" y="656"/>
                  <a:pt x="554" y="658"/>
                </a:cubicBezTo>
                <a:cubicBezTo>
                  <a:pt x="549" y="662"/>
                  <a:pt x="545" y="655"/>
                  <a:pt x="540" y="655"/>
                </a:cubicBezTo>
                <a:cubicBezTo>
                  <a:pt x="537" y="654"/>
                  <a:pt x="537" y="650"/>
                  <a:pt x="534" y="649"/>
                </a:cubicBezTo>
                <a:cubicBezTo>
                  <a:pt x="529" y="650"/>
                  <a:pt x="522" y="652"/>
                  <a:pt x="520" y="659"/>
                </a:cubicBezTo>
                <a:cubicBezTo>
                  <a:pt x="518" y="667"/>
                  <a:pt x="518" y="667"/>
                  <a:pt x="518" y="667"/>
                </a:cubicBezTo>
                <a:cubicBezTo>
                  <a:pt x="514" y="670"/>
                  <a:pt x="511" y="673"/>
                  <a:pt x="505" y="671"/>
                </a:cubicBezTo>
                <a:cubicBezTo>
                  <a:pt x="499" y="668"/>
                  <a:pt x="492" y="671"/>
                  <a:pt x="487" y="674"/>
                </a:cubicBezTo>
                <a:cubicBezTo>
                  <a:pt x="484" y="675"/>
                  <a:pt x="485" y="679"/>
                  <a:pt x="482" y="680"/>
                </a:cubicBezTo>
                <a:cubicBezTo>
                  <a:pt x="481" y="678"/>
                  <a:pt x="479" y="676"/>
                  <a:pt x="478" y="678"/>
                </a:cubicBezTo>
                <a:cubicBezTo>
                  <a:pt x="472" y="680"/>
                  <a:pt x="473" y="686"/>
                  <a:pt x="472" y="691"/>
                </a:cubicBezTo>
                <a:cubicBezTo>
                  <a:pt x="473" y="694"/>
                  <a:pt x="477" y="697"/>
                  <a:pt x="479" y="700"/>
                </a:cubicBezTo>
                <a:cubicBezTo>
                  <a:pt x="475" y="702"/>
                  <a:pt x="473" y="708"/>
                  <a:pt x="468" y="710"/>
                </a:cubicBezTo>
                <a:cubicBezTo>
                  <a:pt x="465" y="708"/>
                  <a:pt x="457" y="714"/>
                  <a:pt x="456" y="707"/>
                </a:cubicBezTo>
                <a:cubicBezTo>
                  <a:pt x="459" y="706"/>
                  <a:pt x="459" y="710"/>
                  <a:pt x="462" y="708"/>
                </a:cubicBezTo>
                <a:cubicBezTo>
                  <a:pt x="463" y="706"/>
                  <a:pt x="462" y="703"/>
                  <a:pt x="463" y="702"/>
                </a:cubicBezTo>
                <a:cubicBezTo>
                  <a:pt x="466" y="703"/>
                  <a:pt x="462" y="708"/>
                  <a:pt x="466" y="708"/>
                </a:cubicBezTo>
                <a:cubicBezTo>
                  <a:pt x="470" y="708"/>
                  <a:pt x="473" y="705"/>
                  <a:pt x="474" y="702"/>
                </a:cubicBezTo>
                <a:cubicBezTo>
                  <a:pt x="476" y="698"/>
                  <a:pt x="472" y="695"/>
                  <a:pt x="471" y="691"/>
                </a:cubicBezTo>
                <a:cubicBezTo>
                  <a:pt x="468" y="686"/>
                  <a:pt x="473" y="682"/>
                  <a:pt x="475" y="678"/>
                </a:cubicBezTo>
                <a:cubicBezTo>
                  <a:pt x="479" y="674"/>
                  <a:pt x="484" y="674"/>
                  <a:pt x="488" y="671"/>
                </a:cubicBezTo>
                <a:cubicBezTo>
                  <a:pt x="494" y="667"/>
                  <a:pt x="502" y="668"/>
                  <a:pt x="508" y="670"/>
                </a:cubicBezTo>
                <a:cubicBezTo>
                  <a:pt x="513" y="671"/>
                  <a:pt x="515" y="666"/>
                  <a:pt x="517" y="663"/>
                </a:cubicBezTo>
                <a:cubicBezTo>
                  <a:pt x="517" y="659"/>
                  <a:pt x="519" y="655"/>
                  <a:pt x="522" y="652"/>
                </a:cubicBezTo>
                <a:cubicBezTo>
                  <a:pt x="526" y="650"/>
                  <a:pt x="530" y="647"/>
                  <a:pt x="534" y="647"/>
                </a:cubicBezTo>
                <a:cubicBezTo>
                  <a:pt x="537" y="644"/>
                  <a:pt x="537" y="640"/>
                  <a:pt x="540" y="638"/>
                </a:cubicBezTo>
                <a:cubicBezTo>
                  <a:pt x="543" y="635"/>
                  <a:pt x="548" y="635"/>
                  <a:pt x="553" y="633"/>
                </a:cubicBezTo>
                <a:cubicBezTo>
                  <a:pt x="558" y="633"/>
                  <a:pt x="564" y="636"/>
                  <a:pt x="566" y="642"/>
                </a:cubicBezTo>
                <a:close/>
                <a:moveTo>
                  <a:pt x="563" y="641"/>
                </a:moveTo>
                <a:cubicBezTo>
                  <a:pt x="559" y="641"/>
                  <a:pt x="552" y="637"/>
                  <a:pt x="548" y="642"/>
                </a:cubicBezTo>
                <a:cubicBezTo>
                  <a:pt x="543" y="644"/>
                  <a:pt x="543" y="650"/>
                  <a:pt x="542" y="653"/>
                </a:cubicBezTo>
                <a:cubicBezTo>
                  <a:pt x="540" y="652"/>
                  <a:pt x="538" y="649"/>
                  <a:pt x="538" y="647"/>
                </a:cubicBezTo>
                <a:cubicBezTo>
                  <a:pt x="538" y="642"/>
                  <a:pt x="541" y="639"/>
                  <a:pt x="545" y="638"/>
                </a:cubicBezTo>
                <a:cubicBezTo>
                  <a:pt x="550" y="639"/>
                  <a:pt x="554" y="633"/>
                  <a:pt x="558" y="636"/>
                </a:cubicBezTo>
                <a:cubicBezTo>
                  <a:pt x="561" y="637"/>
                  <a:pt x="562" y="639"/>
                  <a:pt x="563" y="641"/>
                </a:cubicBezTo>
                <a:close/>
                <a:moveTo>
                  <a:pt x="617" y="639"/>
                </a:moveTo>
                <a:cubicBezTo>
                  <a:pt x="617" y="639"/>
                  <a:pt x="617" y="639"/>
                  <a:pt x="617" y="639"/>
                </a:cubicBezTo>
                <a:cubicBezTo>
                  <a:pt x="617" y="639"/>
                  <a:pt x="617" y="639"/>
                  <a:pt x="617" y="639"/>
                </a:cubicBezTo>
                <a:close/>
                <a:moveTo>
                  <a:pt x="204" y="650"/>
                </a:moveTo>
                <a:cubicBezTo>
                  <a:pt x="202" y="651"/>
                  <a:pt x="199" y="650"/>
                  <a:pt x="195" y="650"/>
                </a:cubicBezTo>
                <a:cubicBezTo>
                  <a:pt x="193" y="649"/>
                  <a:pt x="191" y="652"/>
                  <a:pt x="188" y="651"/>
                </a:cubicBezTo>
                <a:cubicBezTo>
                  <a:pt x="190" y="647"/>
                  <a:pt x="188" y="642"/>
                  <a:pt x="191" y="639"/>
                </a:cubicBezTo>
                <a:cubicBezTo>
                  <a:pt x="197" y="640"/>
                  <a:pt x="203" y="645"/>
                  <a:pt x="204" y="650"/>
                </a:cubicBezTo>
                <a:close/>
                <a:moveTo>
                  <a:pt x="544" y="665"/>
                </a:moveTo>
                <a:cubicBezTo>
                  <a:pt x="546" y="671"/>
                  <a:pt x="551" y="673"/>
                  <a:pt x="557" y="673"/>
                </a:cubicBezTo>
                <a:cubicBezTo>
                  <a:pt x="560" y="671"/>
                  <a:pt x="563" y="671"/>
                  <a:pt x="566" y="669"/>
                </a:cubicBezTo>
                <a:cubicBezTo>
                  <a:pt x="567" y="669"/>
                  <a:pt x="567" y="671"/>
                  <a:pt x="566" y="671"/>
                </a:cubicBezTo>
                <a:cubicBezTo>
                  <a:pt x="563" y="674"/>
                  <a:pt x="558" y="674"/>
                  <a:pt x="553" y="674"/>
                </a:cubicBezTo>
                <a:cubicBezTo>
                  <a:pt x="546" y="673"/>
                  <a:pt x="543" y="667"/>
                  <a:pt x="539" y="662"/>
                </a:cubicBezTo>
                <a:cubicBezTo>
                  <a:pt x="537" y="660"/>
                  <a:pt x="534" y="659"/>
                  <a:pt x="532" y="660"/>
                </a:cubicBezTo>
                <a:cubicBezTo>
                  <a:pt x="531" y="662"/>
                  <a:pt x="529" y="664"/>
                  <a:pt x="528" y="666"/>
                </a:cubicBezTo>
                <a:cubicBezTo>
                  <a:pt x="531" y="671"/>
                  <a:pt x="527" y="674"/>
                  <a:pt x="525" y="679"/>
                </a:cubicBezTo>
                <a:cubicBezTo>
                  <a:pt x="524" y="679"/>
                  <a:pt x="521" y="679"/>
                  <a:pt x="522" y="682"/>
                </a:cubicBezTo>
                <a:cubicBezTo>
                  <a:pt x="525" y="684"/>
                  <a:pt x="525" y="687"/>
                  <a:pt x="526" y="690"/>
                </a:cubicBezTo>
                <a:cubicBezTo>
                  <a:pt x="525" y="694"/>
                  <a:pt x="522" y="699"/>
                  <a:pt x="520" y="702"/>
                </a:cubicBezTo>
                <a:cubicBezTo>
                  <a:pt x="516" y="704"/>
                  <a:pt x="512" y="708"/>
                  <a:pt x="508" y="707"/>
                </a:cubicBezTo>
                <a:cubicBezTo>
                  <a:pt x="508" y="706"/>
                  <a:pt x="508" y="706"/>
                  <a:pt x="508" y="706"/>
                </a:cubicBezTo>
                <a:cubicBezTo>
                  <a:pt x="514" y="705"/>
                  <a:pt x="519" y="701"/>
                  <a:pt x="522" y="695"/>
                </a:cubicBezTo>
                <a:cubicBezTo>
                  <a:pt x="524" y="691"/>
                  <a:pt x="525" y="686"/>
                  <a:pt x="522" y="682"/>
                </a:cubicBezTo>
                <a:cubicBezTo>
                  <a:pt x="519" y="680"/>
                  <a:pt x="514" y="680"/>
                  <a:pt x="510" y="681"/>
                </a:cubicBezTo>
                <a:cubicBezTo>
                  <a:pt x="506" y="682"/>
                  <a:pt x="501" y="685"/>
                  <a:pt x="501" y="691"/>
                </a:cubicBezTo>
                <a:cubicBezTo>
                  <a:pt x="501" y="692"/>
                  <a:pt x="503" y="693"/>
                  <a:pt x="505" y="694"/>
                </a:cubicBezTo>
                <a:cubicBezTo>
                  <a:pt x="507" y="694"/>
                  <a:pt x="508" y="692"/>
                  <a:pt x="509" y="691"/>
                </a:cubicBezTo>
                <a:cubicBezTo>
                  <a:pt x="510" y="690"/>
                  <a:pt x="508" y="688"/>
                  <a:pt x="510" y="688"/>
                </a:cubicBezTo>
                <a:cubicBezTo>
                  <a:pt x="511" y="688"/>
                  <a:pt x="511" y="689"/>
                  <a:pt x="512" y="690"/>
                </a:cubicBezTo>
                <a:cubicBezTo>
                  <a:pt x="511" y="692"/>
                  <a:pt x="510" y="694"/>
                  <a:pt x="508" y="694"/>
                </a:cubicBezTo>
                <a:cubicBezTo>
                  <a:pt x="505" y="695"/>
                  <a:pt x="503" y="696"/>
                  <a:pt x="502" y="695"/>
                </a:cubicBezTo>
                <a:cubicBezTo>
                  <a:pt x="501" y="694"/>
                  <a:pt x="499" y="693"/>
                  <a:pt x="499" y="694"/>
                </a:cubicBezTo>
                <a:cubicBezTo>
                  <a:pt x="496" y="698"/>
                  <a:pt x="494" y="701"/>
                  <a:pt x="489" y="702"/>
                </a:cubicBezTo>
                <a:cubicBezTo>
                  <a:pt x="491" y="699"/>
                  <a:pt x="496" y="698"/>
                  <a:pt x="496" y="694"/>
                </a:cubicBezTo>
                <a:cubicBezTo>
                  <a:pt x="493" y="694"/>
                  <a:pt x="489" y="694"/>
                  <a:pt x="486" y="692"/>
                </a:cubicBezTo>
                <a:cubicBezTo>
                  <a:pt x="484" y="691"/>
                  <a:pt x="482" y="689"/>
                  <a:pt x="482" y="686"/>
                </a:cubicBezTo>
                <a:cubicBezTo>
                  <a:pt x="482" y="685"/>
                  <a:pt x="482" y="685"/>
                  <a:pt x="482" y="685"/>
                </a:cubicBezTo>
                <a:cubicBezTo>
                  <a:pt x="485" y="690"/>
                  <a:pt x="490" y="694"/>
                  <a:pt x="496" y="691"/>
                </a:cubicBezTo>
                <a:cubicBezTo>
                  <a:pt x="500" y="688"/>
                  <a:pt x="502" y="681"/>
                  <a:pt x="508" y="679"/>
                </a:cubicBezTo>
                <a:cubicBezTo>
                  <a:pt x="515" y="676"/>
                  <a:pt x="524" y="682"/>
                  <a:pt x="527" y="672"/>
                </a:cubicBezTo>
                <a:cubicBezTo>
                  <a:pt x="527" y="668"/>
                  <a:pt x="525" y="661"/>
                  <a:pt x="531" y="659"/>
                </a:cubicBezTo>
                <a:cubicBezTo>
                  <a:pt x="536" y="656"/>
                  <a:pt x="541" y="661"/>
                  <a:pt x="544" y="665"/>
                </a:cubicBezTo>
                <a:close/>
                <a:moveTo>
                  <a:pt x="253" y="665"/>
                </a:moveTo>
                <a:cubicBezTo>
                  <a:pt x="256" y="668"/>
                  <a:pt x="257" y="673"/>
                  <a:pt x="256" y="679"/>
                </a:cubicBezTo>
                <a:cubicBezTo>
                  <a:pt x="254" y="679"/>
                  <a:pt x="253" y="681"/>
                  <a:pt x="252" y="679"/>
                </a:cubicBezTo>
                <a:cubicBezTo>
                  <a:pt x="253" y="676"/>
                  <a:pt x="253" y="671"/>
                  <a:pt x="249" y="670"/>
                </a:cubicBezTo>
                <a:cubicBezTo>
                  <a:pt x="246" y="666"/>
                  <a:pt x="240" y="666"/>
                  <a:pt x="235" y="668"/>
                </a:cubicBezTo>
                <a:cubicBezTo>
                  <a:pt x="233" y="668"/>
                  <a:pt x="230" y="671"/>
                  <a:pt x="228" y="671"/>
                </a:cubicBezTo>
                <a:cubicBezTo>
                  <a:pt x="228" y="668"/>
                  <a:pt x="230" y="665"/>
                  <a:pt x="232" y="662"/>
                </a:cubicBezTo>
                <a:cubicBezTo>
                  <a:pt x="236" y="659"/>
                  <a:pt x="242" y="659"/>
                  <a:pt x="246" y="660"/>
                </a:cubicBezTo>
                <a:cubicBezTo>
                  <a:pt x="248" y="663"/>
                  <a:pt x="251" y="663"/>
                  <a:pt x="253" y="665"/>
                </a:cubicBezTo>
                <a:close/>
                <a:moveTo>
                  <a:pt x="198" y="676"/>
                </a:moveTo>
                <a:cubicBezTo>
                  <a:pt x="199" y="679"/>
                  <a:pt x="194" y="681"/>
                  <a:pt x="192" y="682"/>
                </a:cubicBezTo>
                <a:cubicBezTo>
                  <a:pt x="183" y="682"/>
                  <a:pt x="174" y="681"/>
                  <a:pt x="170" y="672"/>
                </a:cubicBezTo>
                <a:cubicBezTo>
                  <a:pt x="170" y="671"/>
                  <a:pt x="170" y="671"/>
                  <a:pt x="170" y="671"/>
                </a:cubicBezTo>
                <a:cubicBezTo>
                  <a:pt x="174" y="670"/>
                  <a:pt x="180" y="671"/>
                  <a:pt x="185" y="668"/>
                </a:cubicBezTo>
                <a:cubicBezTo>
                  <a:pt x="188" y="672"/>
                  <a:pt x="193" y="676"/>
                  <a:pt x="198" y="676"/>
                </a:cubicBezTo>
                <a:close/>
                <a:moveTo>
                  <a:pt x="561" y="684"/>
                </a:moveTo>
                <a:cubicBezTo>
                  <a:pt x="566" y="685"/>
                  <a:pt x="570" y="681"/>
                  <a:pt x="573" y="678"/>
                </a:cubicBezTo>
                <a:cubicBezTo>
                  <a:pt x="574" y="678"/>
                  <a:pt x="574" y="678"/>
                  <a:pt x="574" y="679"/>
                </a:cubicBezTo>
                <a:cubicBezTo>
                  <a:pt x="572" y="682"/>
                  <a:pt x="567" y="685"/>
                  <a:pt x="563" y="685"/>
                </a:cubicBezTo>
                <a:cubicBezTo>
                  <a:pt x="558" y="686"/>
                  <a:pt x="554" y="683"/>
                  <a:pt x="551" y="681"/>
                </a:cubicBezTo>
                <a:cubicBezTo>
                  <a:pt x="551" y="680"/>
                  <a:pt x="548" y="678"/>
                  <a:pt x="550" y="676"/>
                </a:cubicBezTo>
                <a:cubicBezTo>
                  <a:pt x="553" y="679"/>
                  <a:pt x="556" y="684"/>
                  <a:pt x="561" y="684"/>
                </a:cubicBezTo>
                <a:close/>
                <a:moveTo>
                  <a:pt x="537" y="686"/>
                </a:moveTo>
                <a:cubicBezTo>
                  <a:pt x="537" y="695"/>
                  <a:pt x="537" y="695"/>
                  <a:pt x="537" y="695"/>
                </a:cubicBezTo>
                <a:cubicBezTo>
                  <a:pt x="532" y="702"/>
                  <a:pt x="532" y="702"/>
                  <a:pt x="532" y="702"/>
                </a:cubicBezTo>
                <a:cubicBezTo>
                  <a:pt x="529" y="704"/>
                  <a:pt x="525" y="705"/>
                  <a:pt x="521" y="705"/>
                </a:cubicBezTo>
                <a:cubicBezTo>
                  <a:pt x="521" y="704"/>
                  <a:pt x="521" y="703"/>
                  <a:pt x="521" y="703"/>
                </a:cubicBezTo>
                <a:cubicBezTo>
                  <a:pt x="527" y="703"/>
                  <a:pt x="533" y="702"/>
                  <a:pt x="536" y="696"/>
                </a:cubicBezTo>
                <a:cubicBezTo>
                  <a:pt x="537" y="692"/>
                  <a:pt x="534" y="691"/>
                  <a:pt x="536" y="688"/>
                </a:cubicBezTo>
                <a:cubicBezTo>
                  <a:pt x="536" y="682"/>
                  <a:pt x="531" y="682"/>
                  <a:pt x="528" y="679"/>
                </a:cubicBezTo>
                <a:cubicBezTo>
                  <a:pt x="530" y="676"/>
                  <a:pt x="532" y="679"/>
                  <a:pt x="534" y="681"/>
                </a:cubicBezTo>
                <a:lnTo>
                  <a:pt x="537" y="686"/>
                </a:lnTo>
                <a:close/>
                <a:moveTo>
                  <a:pt x="499" y="681"/>
                </a:moveTo>
                <a:cubicBezTo>
                  <a:pt x="498" y="682"/>
                  <a:pt x="494" y="680"/>
                  <a:pt x="493" y="683"/>
                </a:cubicBezTo>
                <a:cubicBezTo>
                  <a:pt x="492" y="684"/>
                  <a:pt x="492" y="683"/>
                  <a:pt x="491" y="683"/>
                </a:cubicBezTo>
                <a:cubicBezTo>
                  <a:pt x="491" y="681"/>
                  <a:pt x="493" y="679"/>
                  <a:pt x="495" y="679"/>
                </a:cubicBezTo>
                <a:cubicBezTo>
                  <a:pt x="496" y="680"/>
                  <a:pt x="499" y="679"/>
                  <a:pt x="499" y="681"/>
                </a:cubicBezTo>
                <a:close/>
                <a:moveTo>
                  <a:pt x="451" y="688"/>
                </a:moveTo>
                <a:cubicBezTo>
                  <a:pt x="445" y="689"/>
                  <a:pt x="437" y="685"/>
                  <a:pt x="432" y="691"/>
                </a:cubicBezTo>
                <a:cubicBezTo>
                  <a:pt x="429" y="695"/>
                  <a:pt x="436" y="695"/>
                  <a:pt x="436" y="699"/>
                </a:cubicBezTo>
                <a:cubicBezTo>
                  <a:pt x="435" y="703"/>
                  <a:pt x="436" y="708"/>
                  <a:pt x="431" y="712"/>
                </a:cubicBezTo>
                <a:cubicBezTo>
                  <a:pt x="424" y="717"/>
                  <a:pt x="416" y="726"/>
                  <a:pt x="405" y="721"/>
                </a:cubicBezTo>
                <a:cubicBezTo>
                  <a:pt x="403" y="721"/>
                  <a:pt x="399" y="722"/>
                  <a:pt x="396" y="723"/>
                </a:cubicBezTo>
                <a:cubicBezTo>
                  <a:pt x="395" y="723"/>
                  <a:pt x="395" y="723"/>
                  <a:pt x="394" y="722"/>
                </a:cubicBezTo>
                <a:cubicBezTo>
                  <a:pt x="396" y="720"/>
                  <a:pt x="401" y="722"/>
                  <a:pt x="403" y="719"/>
                </a:cubicBezTo>
                <a:cubicBezTo>
                  <a:pt x="407" y="720"/>
                  <a:pt x="413" y="722"/>
                  <a:pt x="418" y="720"/>
                </a:cubicBezTo>
                <a:cubicBezTo>
                  <a:pt x="422" y="712"/>
                  <a:pt x="432" y="714"/>
                  <a:pt x="433" y="705"/>
                </a:cubicBezTo>
                <a:cubicBezTo>
                  <a:pt x="434" y="702"/>
                  <a:pt x="433" y="699"/>
                  <a:pt x="431" y="696"/>
                </a:cubicBezTo>
                <a:cubicBezTo>
                  <a:pt x="427" y="694"/>
                  <a:pt x="423" y="693"/>
                  <a:pt x="419" y="690"/>
                </a:cubicBezTo>
                <a:cubicBezTo>
                  <a:pt x="416" y="688"/>
                  <a:pt x="413" y="688"/>
                  <a:pt x="410" y="689"/>
                </a:cubicBezTo>
                <a:cubicBezTo>
                  <a:pt x="407" y="691"/>
                  <a:pt x="404" y="693"/>
                  <a:pt x="403" y="696"/>
                </a:cubicBezTo>
                <a:cubicBezTo>
                  <a:pt x="403" y="698"/>
                  <a:pt x="403" y="701"/>
                  <a:pt x="404" y="703"/>
                </a:cubicBezTo>
                <a:cubicBezTo>
                  <a:pt x="406" y="705"/>
                  <a:pt x="410" y="705"/>
                  <a:pt x="412" y="703"/>
                </a:cubicBezTo>
                <a:cubicBezTo>
                  <a:pt x="415" y="702"/>
                  <a:pt x="410" y="697"/>
                  <a:pt x="415" y="699"/>
                </a:cubicBezTo>
                <a:cubicBezTo>
                  <a:pt x="416" y="700"/>
                  <a:pt x="416" y="702"/>
                  <a:pt x="415" y="703"/>
                </a:cubicBezTo>
                <a:cubicBezTo>
                  <a:pt x="413" y="707"/>
                  <a:pt x="410" y="706"/>
                  <a:pt x="407" y="707"/>
                </a:cubicBezTo>
                <a:cubicBezTo>
                  <a:pt x="404" y="706"/>
                  <a:pt x="400" y="703"/>
                  <a:pt x="398" y="708"/>
                </a:cubicBezTo>
                <a:cubicBezTo>
                  <a:pt x="396" y="708"/>
                  <a:pt x="393" y="708"/>
                  <a:pt x="392" y="706"/>
                </a:cubicBezTo>
                <a:cubicBezTo>
                  <a:pt x="390" y="705"/>
                  <a:pt x="389" y="702"/>
                  <a:pt x="390" y="700"/>
                </a:cubicBezTo>
                <a:cubicBezTo>
                  <a:pt x="390" y="699"/>
                  <a:pt x="392" y="699"/>
                  <a:pt x="393" y="700"/>
                </a:cubicBezTo>
                <a:cubicBezTo>
                  <a:pt x="392" y="702"/>
                  <a:pt x="390" y="704"/>
                  <a:pt x="393" y="705"/>
                </a:cubicBezTo>
                <a:cubicBezTo>
                  <a:pt x="394" y="707"/>
                  <a:pt x="397" y="705"/>
                  <a:pt x="399" y="705"/>
                </a:cubicBezTo>
                <a:cubicBezTo>
                  <a:pt x="401" y="702"/>
                  <a:pt x="401" y="699"/>
                  <a:pt x="401" y="696"/>
                </a:cubicBezTo>
                <a:cubicBezTo>
                  <a:pt x="399" y="691"/>
                  <a:pt x="395" y="691"/>
                  <a:pt x="391" y="691"/>
                </a:cubicBezTo>
                <a:cubicBezTo>
                  <a:pt x="384" y="691"/>
                  <a:pt x="377" y="694"/>
                  <a:pt x="373" y="702"/>
                </a:cubicBezTo>
                <a:cubicBezTo>
                  <a:pt x="373" y="705"/>
                  <a:pt x="373" y="711"/>
                  <a:pt x="376" y="715"/>
                </a:cubicBezTo>
                <a:cubicBezTo>
                  <a:pt x="380" y="718"/>
                  <a:pt x="385" y="717"/>
                  <a:pt x="388" y="721"/>
                </a:cubicBezTo>
                <a:cubicBezTo>
                  <a:pt x="387" y="723"/>
                  <a:pt x="384" y="721"/>
                  <a:pt x="381" y="720"/>
                </a:cubicBezTo>
                <a:cubicBezTo>
                  <a:pt x="378" y="720"/>
                  <a:pt x="375" y="717"/>
                  <a:pt x="373" y="714"/>
                </a:cubicBezTo>
                <a:cubicBezTo>
                  <a:pt x="371" y="711"/>
                  <a:pt x="372" y="708"/>
                  <a:pt x="370" y="705"/>
                </a:cubicBezTo>
                <a:cubicBezTo>
                  <a:pt x="366" y="705"/>
                  <a:pt x="364" y="708"/>
                  <a:pt x="361" y="711"/>
                </a:cubicBezTo>
                <a:cubicBezTo>
                  <a:pt x="361" y="714"/>
                  <a:pt x="361" y="719"/>
                  <a:pt x="363" y="722"/>
                </a:cubicBezTo>
                <a:cubicBezTo>
                  <a:pt x="368" y="728"/>
                  <a:pt x="376" y="728"/>
                  <a:pt x="382" y="733"/>
                </a:cubicBezTo>
                <a:cubicBezTo>
                  <a:pt x="386" y="736"/>
                  <a:pt x="390" y="734"/>
                  <a:pt x="395" y="736"/>
                </a:cubicBezTo>
                <a:cubicBezTo>
                  <a:pt x="386" y="739"/>
                  <a:pt x="379" y="731"/>
                  <a:pt x="371" y="731"/>
                </a:cubicBezTo>
                <a:cubicBezTo>
                  <a:pt x="370" y="731"/>
                  <a:pt x="370" y="733"/>
                  <a:pt x="368" y="733"/>
                </a:cubicBezTo>
                <a:cubicBezTo>
                  <a:pt x="367" y="731"/>
                  <a:pt x="370" y="729"/>
                  <a:pt x="367" y="728"/>
                </a:cubicBezTo>
                <a:cubicBezTo>
                  <a:pt x="366" y="727"/>
                  <a:pt x="364" y="725"/>
                  <a:pt x="362" y="727"/>
                </a:cubicBezTo>
                <a:cubicBezTo>
                  <a:pt x="361" y="728"/>
                  <a:pt x="359" y="730"/>
                  <a:pt x="358" y="729"/>
                </a:cubicBezTo>
                <a:cubicBezTo>
                  <a:pt x="358" y="728"/>
                  <a:pt x="362" y="726"/>
                  <a:pt x="362" y="723"/>
                </a:cubicBezTo>
                <a:cubicBezTo>
                  <a:pt x="360" y="719"/>
                  <a:pt x="358" y="714"/>
                  <a:pt x="360" y="710"/>
                </a:cubicBezTo>
                <a:cubicBezTo>
                  <a:pt x="358" y="706"/>
                  <a:pt x="354" y="708"/>
                  <a:pt x="352" y="706"/>
                </a:cubicBezTo>
                <a:cubicBezTo>
                  <a:pt x="352" y="704"/>
                  <a:pt x="356" y="705"/>
                  <a:pt x="358" y="705"/>
                </a:cubicBezTo>
                <a:cubicBezTo>
                  <a:pt x="363" y="709"/>
                  <a:pt x="367" y="702"/>
                  <a:pt x="371" y="702"/>
                </a:cubicBezTo>
                <a:cubicBezTo>
                  <a:pt x="372" y="700"/>
                  <a:pt x="373" y="699"/>
                  <a:pt x="373" y="698"/>
                </a:cubicBezTo>
                <a:cubicBezTo>
                  <a:pt x="367" y="694"/>
                  <a:pt x="367" y="694"/>
                  <a:pt x="367" y="694"/>
                </a:cubicBezTo>
                <a:cubicBezTo>
                  <a:pt x="370" y="692"/>
                  <a:pt x="372" y="697"/>
                  <a:pt x="375" y="696"/>
                </a:cubicBezTo>
                <a:cubicBezTo>
                  <a:pt x="381" y="691"/>
                  <a:pt x="390" y="686"/>
                  <a:pt x="398" y="691"/>
                </a:cubicBezTo>
                <a:cubicBezTo>
                  <a:pt x="401" y="693"/>
                  <a:pt x="401" y="693"/>
                  <a:pt x="401" y="693"/>
                </a:cubicBezTo>
                <a:cubicBezTo>
                  <a:pt x="405" y="689"/>
                  <a:pt x="410" y="685"/>
                  <a:pt x="416" y="687"/>
                </a:cubicBezTo>
                <a:cubicBezTo>
                  <a:pt x="421" y="687"/>
                  <a:pt x="424" y="692"/>
                  <a:pt x="429" y="691"/>
                </a:cubicBezTo>
                <a:cubicBezTo>
                  <a:pt x="434" y="685"/>
                  <a:pt x="444" y="685"/>
                  <a:pt x="450" y="686"/>
                </a:cubicBezTo>
                <a:cubicBezTo>
                  <a:pt x="451" y="687"/>
                  <a:pt x="452" y="687"/>
                  <a:pt x="451" y="688"/>
                </a:cubicBezTo>
                <a:close/>
                <a:moveTo>
                  <a:pt x="329" y="695"/>
                </a:moveTo>
                <a:cubicBezTo>
                  <a:pt x="331" y="702"/>
                  <a:pt x="331" y="708"/>
                  <a:pt x="327" y="713"/>
                </a:cubicBezTo>
                <a:cubicBezTo>
                  <a:pt x="325" y="713"/>
                  <a:pt x="323" y="714"/>
                  <a:pt x="321" y="715"/>
                </a:cubicBezTo>
                <a:cubicBezTo>
                  <a:pt x="316" y="716"/>
                  <a:pt x="311" y="714"/>
                  <a:pt x="308" y="711"/>
                </a:cubicBezTo>
                <a:cubicBezTo>
                  <a:pt x="307" y="711"/>
                  <a:pt x="307" y="709"/>
                  <a:pt x="306" y="709"/>
                </a:cubicBezTo>
                <a:cubicBezTo>
                  <a:pt x="304" y="711"/>
                  <a:pt x="305" y="712"/>
                  <a:pt x="304" y="714"/>
                </a:cubicBezTo>
                <a:cubicBezTo>
                  <a:pt x="303" y="717"/>
                  <a:pt x="299" y="717"/>
                  <a:pt x="296" y="717"/>
                </a:cubicBezTo>
                <a:cubicBezTo>
                  <a:pt x="295" y="717"/>
                  <a:pt x="295" y="715"/>
                  <a:pt x="295" y="714"/>
                </a:cubicBezTo>
                <a:cubicBezTo>
                  <a:pt x="295" y="714"/>
                  <a:pt x="296" y="713"/>
                  <a:pt x="297" y="713"/>
                </a:cubicBezTo>
                <a:cubicBezTo>
                  <a:pt x="297" y="714"/>
                  <a:pt x="298" y="715"/>
                  <a:pt x="298" y="715"/>
                </a:cubicBezTo>
                <a:cubicBezTo>
                  <a:pt x="301" y="716"/>
                  <a:pt x="303" y="714"/>
                  <a:pt x="303" y="712"/>
                </a:cubicBezTo>
                <a:cubicBezTo>
                  <a:pt x="303" y="710"/>
                  <a:pt x="303" y="708"/>
                  <a:pt x="302" y="705"/>
                </a:cubicBezTo>
                <a:cubicBezTo>
                  <a:pt x="299" y="703"/>
                  <a:pt x="296" y="702"/>
                  <a:pt x="292" y="702"/>
                </a:cubicBezTo>
                <a:cubicBezTo>
                  <a:pt x="287" y="703"/>
                  <a:pt x="283" y="707"/>
                  <a:pt x="281" y="711"/>
                </a:cubicBezTo>
                <a:cubicBezTo>
                  <a:pt x="280" y="714"/>
                  <a:pt x="280" y="717"/>
                  <a:pt x="282" y="720"/>
                </a:cubicBezTo>
                <a:cubicBezTo>
                  <a:pt x="286" y="726"/>
                  <a:pt x="292" y="728"/>
                  <a:pt x="300" y="728"/>
                </a:cubicBezTo>
                <a:cubicBezTo>
                  <a:pt x="305" y="728"/>
                  <a:pt x="309" y="723"/>
                  <a:pt x="315" y="725"/>
                </a:cubicBezTo>
                <a:cubicBezTo>
                  <a:pt x="321" y="731"/>
                  <a:pt x="329" y="735"/>
                  <a:pt x="338" y="734"/>
                </a:cubicBezTo>
                <a:cubicBezTo>
                  <a:pt x="341" y="734"/>
                  <a:pt x="344" y="728"/>
                  <a:pt x="349" y="730"/>
                </a:cubicBezTo>
                <a:cubicBezTo>
                  <a:pt x="351" y="731"/>
                  <a:pt x="352" y="729"/>
                  <a:pt x="355" y="730"/>
                </a:cubicBezTo>
                <a:cubicBezTo>
                  <a:pt x="354" y="732"/>
                  <a:pt x="355" y="734"/>
                  <a:pt x="358" y="734"/>
                </a:cubicBezTo>
                <a:cubicBezTo>
                  <a:pt x="362" y="734"/>
                  <a:pt x="362" y="734"/>
                  <a:pt x="362" y="734"/>
                </a:cubicBezTo>
                <a:cubicBezTo>
                  <a:pt x="363" y="736"/>
                  <a:pt x="361" y="736"/>
                  <a:pt x="361" y="736"/>
                </a:cubicBezTo>
                <a:cubicBezTo>
                  <a:pt x="355" y="737"/>
                  <a:pt x="352" y="733"/>
                  <a:pt x="347" y="732"/>
                </a:cubicBezTo>
                <a:cubicBezTo>
                  <a:pt x="340" y="734"/>
                  <a:pt x="332" y="737"/>
                  <a:pt x="325" y="734"/>
                </a:cubicBezTo>
                <a:cubicBezTo>
                  <a:pt x="320" y="733"/>
                  <a:pt x="318" y="727"/>
                  <a:pt x="312" y="726"/>
                </a:cubicBezTo>
                <a:cubicBezTo>
                  <a:pt x="306" y="728"/>
                  <a:pt x="299" y="731"/>
                  <a:pt x="292" y="729"/>
                </a:cubicBezTo>
                <a:cubicBezTo>
                  <a:pt x="288" y="730"/>
                  <a:pt x="286" y="723"/>
                  <a:pt x="280" y="726"/>
                </a:cubicBezTo>
                <a:cubicBezTo>
                  <a:pt x="277" y="726"/>
                  <a:pt x="275" y="725"/>
                  <a:pt x="272" y="723"/>
                </a:cubicBezTo>
                <a:cubicBezTo>
                  <a:pt x="268" y="720"/>
                  <a:pt x="266" y="714"/>
                  <a:pt x="267" y="710"/>
                </a:cubicBezTo>
                <a:cubicBezTo>
                  <a:pt x="267" y="707"/>
                  <a:pt x="269" y="704"/>
                  <a:pt x="272" y="702"/>
                </a:cubicBezTo>
                <a:cubicBezTo>
                  <a:pt x="270" y="699"/>
                  <a:pt x="267" y="696"/>
                  <a:pt x="267" y="694"/>
                </a:cubicBezTo>
                <a:cubicBezTo>
                  <a:pt x="270" y="695"/>
                  <a:pt x="272" y="701"/>
                  <a:pt x="276" y="699"/>
                </a:cubicBezTo>
                <a:cubicBezTo>
                  <a:pt x="278" y="699"/>
                  <a:pt x="281" y="697"/>
                  <a:pt x="283" y="699"/>
                </a:cubicBezTo>
                <a:cubicBezTo>
                  <a:pt x="282" y="701"/>
                  <a:pt x="280" y="699"/>
                  <a:pt x="277" y="701"/>
                </a:cubicBezTo>
                <a:cubicBezTo>
                  <a:pt x="272" y="702"/>
                  <a:pt x="269" y="707"/>
                  <a:pt x="268" y="712"/>
                </a:cubicBezTo>
                <a:cubicBezTo>
                  <a:pt x="269" y="717"/>
                  <a:pt x="272" y="723"/>
                  <a:pt x="277" y="724"/>
                </a:cubicBezTo>
                <a:cubicBezTo>
                  <a:pt x="277" y="725"/>
                  <a:pt x="279" y="725"/>
                  <a:pt x="280" y="725"/>
                </a:cubicBezTo>
                <a:cubicBezTo>
                  <a:pt x="283" y="722"/>
                  <a:pt x="278" y="720"/>
                  <a:pt x="279" y="716"/>
                </a:cubicBezTo>
                <a:cubicBezTo>
                  <a:pt x="278" y="708"/>
                  <a:pt x="283" y="704"/>
                  <a:pt x="289" y="701"/>
                </a:cubicBezTo>
                <a:cubicBezTo>
                  <a:pt x="293" y="699"/>
                  <a:pt x="298" y="702"/>
                  <a:pt x="301" y="701"/>
                </a:cubicBezTo>
                <a:cubicBezTo>
                  <a:pt x="302" y="698"/>
                  <a:pt x="303" y="695"/>
                  <a:pt x="307" y="695"/>
                </a:cubicBezTo>
                <a:cubicBezTo>
                  <a:pt x="309" y="696"/>
                  <a:pt x="309" y="696"/>
                  <a:pt x="309" y="696"/>
                </a:cubicBezTo>
                <a:cubicBezTo>
                  <a:pt x="308" y="698"/>
                  <a:pt x="304" y="697"/>
                  <a:pt x="304" y="699"/>
                </a:cubicBezTo>
                <a:cubicBezTo>
                  <a:pt x="303" y="702"/>
                  <a:pt x="304" y="705"/>
                  <a:pt x="306" y="706"/>
                </a:cubicBezTo>
                <a:cubicBezTo>
                  <a:pt x="309" y="708"/>
                  <a:pt x="312" y="708"/>
                  <a:pt x="315" y="707"/>
                </a:cubicBezTo>
                <a:cubicBezTo>
                  <a:pt x="317" y="706"/>
                  <a:pt x="319" y="702"/>
                  <a:pt x="321" y="704"/>
                </a:cubicBezTo>
                <a:cubicBezTo>
                  <a:pt x="319" y="707"/>
                  <a:pt x="316" y="710"/>
                  <a:pt x="312" y="710"/>
                </a:cubicBezTo>
                <a:cubicBezTo>
                  <a:pt x="312" y="711"/>
                  <a:pt x="312" y="711"/>
                  <a:pt x="313" y="712"/>
                </a:cubicBezTo>
                <a:cubicBezTo>
                  <a:pt x="316" y="714"/>
                  <a:pt x="320" y="713"/>
                  <a:pt x="324" y="712"/>
                </a:cubicBezTo>
                <a:cubicBezTo>
                  <a:pt x="326" y="709"/>
                  <a:pt x="329" y="708"/>
                  <a:pt x="329" y="703"/>
                </a:cubicBezTo>
                <a:cubicBezTo>
                  <a:pt x="328" y="699"/>
                  <a:pt x="327" y="694"/>
                  <a:pt x="323" y="691"/>
                </a:cubicBezTo>
                <a:cubicBezTo>
                  <a:pt x="322" y="691"/>
                  <a:pt x="321" y="691"/>
                  <a:pt x="321" y="692"/>
                </a:cubicBezTo>
                <a:cubicBezTo>
                  <a:pt x="321" y="694"/>
                  <a:pt x="323" y="698"/>
                  <a:pt x="321" y="699"/>
                </a:cubicBezTo>
                <a:cubicBezTo>
                  <a:pt x="320" y="696"/>
                  <a:pt x="319" y="692"/>
                  <a:pt x="317" y="689"/>
                </a:cubicBezTo>
                <a:cubicBezTo>
                  <a:pt x="318" y="688"/>
                  <a:pt x="318" y="688"/>
                  <a:pt x="318" y="688"/>
                </a:cubicBezTo>
                <a:cubicBezTo>
                  <a:pt x="322" y="688"/>
                  <a:pt x="327" y="691"/>
                  <a:pt x="329" y="695"/>
                </a:cubicBezTo>
                <a:close/>
                <a:moveTo>
                  <a:pt x="228" y="688"/>
                </a:moveTo>
                <a:cubicBezTo>
                  <a:pt x="226" y="691"/>
                  <a:pt x="224" y="692"/>
                  <a:pt x="222" y="694"/>
                </a:cubicBezTo>
                <a:cubicBezTo>
                  <a:pt x="221" y="694"/>
                  <a:pt x="221" y="692"/>
                  <a:pt x="222" y="691"/>
                </a:cubicBezTo>
                <a:cubicBezTo>
                  <a:pt x="224" y="691"/>
                  <a:pt x="226" y="688"/>
                  <a:pt x="228" y="688"/>
                </a:cubicBezTo>
                <a:close/>
                <a:moveTo>
                  <a:pt x="460" y="695"/>
                </a:moveTo>
                <a:cubicBezTo>
                  <a:pt x="458" y="698"/>
                  <a:pt x="462" y="698"/>
                  <a:pt x="462" y="700"/>
                </a:cubicBezTo>
                <a:cubicBezTo>
                  <a:pt x="458" y="698"/>
                  <a:pt x="454" y="698"/>
                  <a:pt x="450" y="699"/>
                </a:cubicBezTo>
                <a:cubicBezTo>
                  <a:pt x="448" y="701"/>
                  <a:pt x="445" y="702"/>
                  <a:pt x="444" y="705"/>
                </a:cubicBezTo>
                <a:cubicBezTo>
                  <a:pt x="443" y="709"/>
                  <a:pt x="443" y="713"/>
                  <a:pt x="445" y="717"/>
                </a:cubicBezTo>
                <a:cubicBezTo>
                  <a:pt x="450" y="723"/>
                  <a:pt x="459" y="722"/>
                  <a:pt x="465" y="725"/>
                </a:cubicBezTo>
                <a:cubicBezTo>
                  <a:pt x="474" y="723"/>
                  <a:pt x="483" y="719"/>
                  <a:pt x="488" y="711"/>
                </a:cubicBezTo>
                <a:cubicBezTo>
                  <a:pt x="492" y="708"/>
                  <a:pt x="495" y="703"/>
                  <a:pt x="500" y="705"/>
                </a:cubicBezTo>
                <a:cubicBezTo>
                  <a:pt x="502" y="706"/>
                  <a:pt x="505" y="705"/>
                  <a:pt x="505" y="708"/>
                </a:cubicBezTo>
                <a:cubicBezTo>
                  <a:pt x="499" y="708"/>
                  <a:pt x="496" y="705"/>
                  <a:pt x="492" y="710"/>
                </a:cubicBezTo>
                <a:cubicBezTo>
                  <a:pt x="484" y="719"/>
                  <a:pt x="474" y="728"/>
                  <a:pt x="460" y="726"/>
                </a:cubicBezTo>
                <a:cubicBezTo>
                  <a:pt x="458" y="724"/>
                  <a:pt x="455" y="725"/>
                  <a:pt x="452" y="725"/>
                </a:cubicBezTo>
                <a:cubicBezTo>
                  <a:pt x="449" y="728"/>
                  <a:pt x="447" y="731"/>
                  <a:pt x="442" y="730"/>
                </a:cubicBezTo>
                <a:cubicBezTo>
                  <a:pt x="439" y="728"/>
                  <a:pt x="434" y="728"/>
                  <a:pt x="431" y="725"/>
                </a:cubicBezTo>
                <a:cubicBezTo>
                  <a:pt x="425" y="730"/>
                  <a:pt x="419" y="735"/>
                  <a:pt x="411" y="735"/>
                </a:cubicBezTo>
                <a:cubicBezTo>
                  <a:pt x="407" y="734"/>
                  <a:pt x="404" y="734"/>
                  <a:pt x="399" y="736"/>
                </a:cubicBezTo>
                <a:cubicBezTo>
                  <a:pt x="399" y="734"/>
                  <a:pt x="404" y="734"/>
                  <a:pt x="404" y="732"/>
                </a:cubicBezTo>
                <a:cubicBezTo>
                  <a:pt x="412" y="733"/>
                  <a:pt x="420" y="733"/>
                  <a:pt x="426" y="727"/>
                </a:cubicBezTo>
                <a:cubicBezTo>
                  <a:pt x="433" y="721"/>
                  <a:pt x="442" y="714"/>
                  <a:pt x="441" y="705"/>
                </a:cubicBezTo>
                <a:cubicBezTo>
                  <a:pt x="441" y="702"/>
                  <a:pt x="441" y="702"/>
                  <a:pt x="441" y="702"/>
                </a:cubicBezTo>
                <a:cubicBezTo>
                  <a:pt x="446" y="698"/>
                  <a:pt x="451" y="697"/>
                  <a:pt x="458" y="696"/>
                </a:cubicBezTo>
                <a:cubicBezTo>
                  <a:pt x="458" y="691"/>
                  <a:pt x="458" y="691"/>
                  <a:pt x="458" y="691"/>
                </a:cubicBezTo>
                <a:cubicBezTo>
                  <a:pt x="459" y="692"/>
                  <a:pt x="460" y="694"/>
                  <a:pt x="460" y="695"/>
                </a:cubicBezTo>
                <a:close/>
                <a:moveTo>
                  <a:pt x="365" y="694"/>
                </a:moveTo>
                <a:cubicBezTo>
                  <a:pt x="358" y="696"/>
                  <a:pt x="347" y="697"/>
                  <a:pt x="344" y="706"/>
                </a:cubicBezTo>
                <a:cubicBezTo>
                  <a:pt x="349" y="711"/>
                  <a:pt x="339" y="713"/>
                  <a:pt x="342" y="719"/>
                </a:cubicBezTo>
                <a:cubicBezTo>
                  <a:pt x="344" y="721"/>
                  <a:pt x="347" y="723"/>
                  <a:pt x="350" y="721"/>
                </a:cubicBezTo>
                <a:cubicBezTo>
                  <a:pt x="352" y="720"/>
                  <a:pt x="352" y="719"/>
                  <a:pt x="352" y="717"/>
                </a:cubicBezTo>
                <a:cubicBezTo>
                  <a:pt x="352" y="716"/>
                  <a:pt x="350" y="717"/>
                  <a:pt x="350" y="715"/>
                </a:cubicBezTo>
                <a:cubicBezTo>
                  <a:pt x="350" y="714"/>
                  <a:pt x="352" y="713"/>
                  <a:pt x="352" y="714"/>
                </a:cubicBezTo>
                <a:cubicBezTo>
                  <a:pt x="354" y="716"/>
                  <a:pt x="355" y="718"/>
                  <a:pt x="354" y="720"/>
                </a:cubicBezTo>
                <a:cubicBezTo>
                  <a:pt x="352" y="723"/>
                  <a:pt x="347" y="724"/>
                  <a:pt x="344" y="723"/>
                </a:cubicBezTo>
                <a:cubicBezTo>
                  <a:pt x="342" y="723"/>
                  <a:pt x="342" y="720"/>
                  <a:pt x="340" y="719"/>
                </a:cubicBezTo>
                <a:cubicBezTo>
                  <a:pt x="337" y="720"/>
                  <a:pt x="332" y="721"/>
                  <a:pt x="329" y="718"/>
                </a:cubicBezTo>
                <a:cubicBezTo>
                  <a:pt x="329" y="717"/>
                  <a:pt x="326" y="716"/>
                  <a:pt x="328" y="714"/>
                </a:cubicBezTo>
                <a:cubicBezTo>
                  <a:pt x="330" y="717"/>
                  <a:pt x="334" y="719"/>
                  <a:pt x="338" y="718"/>
                </a:cubicBezTo>
                <a:cubicBezTo>
                  <a:pt x="345" y="714"/>
                  <a:pt x="340" y="705"/>
                  <a:pt x="345" y="700"/>
                </a:cubicBezTo>
                <a:cubicBezTo>
                  <a:pt x="350" y="695"/>
                  <a:pt x="358" y="693"/>
                  <a:pt x="364" y="692"/>
                </a:cubicBezTo>
                <a:lnTo>
                  <a:pt x="365" y="694"/>
                </a:lnTo>
                <a:close/>
                <a:moveTo>
                  <a:pt x="487" y="702"/>
                </a:moveTo>
                <a:cubicBezTo>
                  <a:pt x="485" y="702"/>
                  <a:pt x="484" y="702"/>
                  <a:pt x="482" y="702"/>
                </a:cubicBezTo>
                <a:cubicBezTo>
                  <a:pt x="480" y="701"/>
                  <a:pt x="480" y="701"/>
                  <a:pt x="480" y="701"/>
                </a:cubicBezTo>
                <a:cubicBezTo>
                  <a:pt x="482" y="700"/>
                  <a:pt x="485" y="701"/>
                  <a:pt x="487" y="702"/>
                </a:cubicBezTo>
                <a:close/>
                <a:moveTo>
                  <a:pt x="450" y="723"/>
                </a:moveTo>
                <a:cubicBezTo>
                  <a:pt x="450" y="723"/>
                  <a:pt x="450" y="724"/>
                  <a:pt x="450" y="725"/>
                </a:cubicBezTo>
                <a:cubicBezTo>
                  <a:pt x="445" y="727"/>
                  <a:pt x="439" y="729"/>
                  <a:pt x="435" y="725"/>
                </a:cubicBezTo>
                <a:cubicBezTo>
                  <a:pt x="433" y="723"/>
                  <a:pt x="436" y="723"/>
                  <a:pt x="436" y="721"/>
                </a:cubicBezTo>
                <a:cubicBezTo>
                  <a:pt x="438" y="718"/>
                  <a:pt x="440" y="717"/>
                  <a:pt x="442" y="714"/>
                </a:cubicBezTo>
                <a:cubicBezTo>
                  <a:pt x="444" y="717"/>
                  <a:pt x="447" y="720"/>
                  <a:pt x="450" y="72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1" name="Freeform 6"/>
          <p:cNvSpPr>
            <a:spLocks noEditPoints="1"/>
          </p:cNvSpPr>
          <p:nvPr/>
        </p:nvSpPr>
        <p:spPr bwMode="auto">
          <a:xfrm rot="816186">
            <a:off x="4987925" y="1536700"/>
            <a:ext cx="1352550" cy="760095"/>
          </a:xfrm>
          <a:custGeom>
            <a:avLst/>
            <a:gdLst>
              <a:gd name="T0" fmla="*/ 130 w 23323"/>
              <a:gd name="T1" fmla="*/ 4572 h 6897"/>
              <a:gd name="T2" fmla="*/ 5078 w 23323"/>
              <a:gd name="T3" fmla="*/ 6635 h 6897"/>
              <a:gd name="T4" fmla="*/ 12565 w 23323"/>
              <a:gd name="T5" fmla="*/ 5747 h 6897"/>
              <a:gd name="T6" fmla="*/ 15241 w 23323"/>
              <a:gd name="T7" fmla="*/ 5062 h 6897"/>
              <a:gd name="T8" fmla="*/ 18410 w 23323"/>
              <a:gd name="T9" fmla="*/ 4607 h 6897"/>
              <a:gd name="T10" fmla="*/ 16771 w 23323"/>
              <a:gd name="T11" fmla="*/ 4361 h 6897"/>
              <a:gd name="T12" fmla="*/ 19428 w 23323"/>
              <a:gd name="T13" fmla="*/ 3681 h 6897"/>
              <a:gd name="T14" fmla="*/ 16892 w 23323"/>
              <a:gd name="T15" fmla="*/ 3268 h 6897"/>
              <a:gd name="T16" fmla="*/ 17492 w 23323"/>
              <a:gd name="T17" fmla="*/ 2944 h 6897"/>
              <a:gd name="T18" fmla="*/ 14659 w 23323"/>
              <a:gd name="T19" fmla="*/ 2675 h 6897"/>
              <a:gd name="T20" fmla="*/ 14197 w 23323"/>
              <a:gd name="T21" fmla="*/ 1951 h 6897"/>
              <a:gd name="T22" fmla="*/ 14248 w 23323"/>
              <a:gd name="T23" fmla="*/ 1674 h 6897"/>
              <a:gd name="T24" fmla="*/ 17799 w 23323"/>
              <a:gd name="T25" fmla="*/ 1527 h 6897"/>
              <a:gd name="T26" fmla="*/ 20393 w 23323"/>
              <a:gd name="T27" fmla="*/ 4248 h 6897"/>
              <a:gd name="T28" fmla="*/ 21602 w 23323"/>
              <a:gd name="T29" fmla="*/ 3947 h 6897"/>
              <a:gd name="T30" fmla="*/ 19485 w 23323"/>
              <a:gd name="T31" fmla="*/ 4183 h 6897"/>
              <a:gd name="T32" fmla="*/ 14878 w 23323"/>
              <a:gd name="T33" fmla="*/ 2439 h 6897"/>
              <a:gd name="T34" fmla="*/ 21535 w 23323"/>
              <a:gd name="T35" fmla="*/ 3883 h 6897"/>
              <a:gd name="T36" fmla="*/ 21616 w 23323"/>
              <a:gd name="T37" fmla="*/ 3341 h 6897"/>
              <a:gd name="T38" fmla="*/ 19301 w 23323"/>
              <a:gd name="T39" fmla="*/ 2277 h 6897"/>
              <a:gd name="T40" fmla="*/ 11651 w 23323"/>
              <a:gd name="T41" fmla="*/ 5933 h 6897"/>
              <a:gd name="T42" fmla="*/ 1385 w 23323"/>
              <a:gd name="T43" fmla="*/ 2190 h 6897"/>
              <a:gd name="T44" fmla="*/ 18321 w 23323"/>
              <a:gd name="T45" fmla="*/ 2082 h 6897"/>
              <a:gd name="T46" fmla="*/ 17349 w 23323"/>
              <a:gd name="T47" fmla="*/ 1766 h 6897"/>
              <a:gd name="T48" fmla="*/ 17257 w 23323"/>
              <a:gd name="T49" fmla="*/ 4912 h 6897"/>
              <a:gd name="T50" fmla="*/ 18334 w 23323"/>
              <a:gd name="T51" fmla="*/ 2297 h 6897"/>
              <a:gd name="T52" fmla="*/ 379 w 23323"/>
              <a:gd name="T53" fmla="*/ 4230 h 6897"/>
              <a:gd name="T54" fmla="*/ 3816 w 23323"/>
              <a:gd name="T55" fmla="*/ 6816 h 6897"/>
              <a:gd name="T56" fmla="*/ 19987 w 23323"/>
              <a:gd name="T57" fmla="*/ 3908 h 6897"/>
              <a:gd name="T58" fmla="*/ 18080 w 23323"/>
              <a:gd name="T59" fmla="*/ 2538 h 6897"/>
              <a:gd name="T60" fmla="*/ 20993 w 23323"/>
              <a:gd name="T61" fmla="*/ 3941 h 6897"/>
              <a:gd name="T62" fmla="*/ 20353 w 23323"/>
              <a:gd name="T63" fmla="*/ 4853 h 6897"/>
              <a:gd name="T64" fmla="*/ 16406 w 23323"/>
              <a:gd name="T65" fmla="*/ 1931 h 6897"/>
              <a:gd name="T66" fmla="*/ 21285 w 23323"/>
              <a:gd name="T67" fmla="*/ 5281 h 6897"/>
              <a:gd name="T68" fmla="*/ 14421 w 23323"/>
              <a:gd name="T69" fmla="*/ 2571 h 6897"/>
              <a:gd name="T70" fmla="*/ 21478 w 23323"/>
              <a:gd name="T71" fmla="*/ 4037 h 6897"/>
              <a:gd name="T72" fmla="*/ 19177 w 23323"/>
              <a:gd name="T73" fmla="*/ 4394 h 6897"/>
              <a:gd name="T74" fmla="*/ 22207 w 23323"/>
              <a:gd name="T75" fmla="*/ 4054 h 6897"/>
              <a:gd name="T76" fmla="*/ 18910 w 23323"/>
              <a:gd name="T77" fmla="*/ 5585 h 6897"/>
              <a:gd name="T78" fmla="*/ 17719 w 23323"/>
              <a:gd name="T79" fmla="*/ 2263 h 6897"/>
              <a:gd name="T80" fmla="*/ 19680 w 23323"/>
              <a:gd name="T81" fmla="*/ 5593 h 6897"/>
              <a:gd name="T82" fmla="*/ 15969 w 23323"/>
              <a:gd name="T83" fmla="*/ 2101 h 6897"/>
              <a:gd name="T84" fmla="*/ 20968 w 23323"/>
              <a:gd name="T85" fmla="*/ 5488 h 6897"/>
              <a:gd name="T86" fmla="*/ 1298 w 23323"/>
              <a:gd name="T87" fmla="*/ 2216 h 6897"/>
              <a:gd name="T88" fmla="*/ 18918 w 23323"/>
              <a:gd name="T89" fmla="*/ 5634 h 6897"/>
              <a:gd name="T90" fmla="*/ 21340 w 23323"/>
              <a:gd name="T91" fmla="*/ 3316 h 6897"/>
              <a:gd name="T92" fmla="*/ 21883 w 23323"/>
              <a:gd name="T93" fmla="*/ 3373 h 6897"/>
              <a:gd name="T94" fmla="*/ 21065 w 23323"/>
              <a:gd name="T95" fmla="*/ 5496 h 6897"/>
              <a:gd name="T96" fmla="*/ 18213 w 23323"/>
              <a:gd name="T97" fmla="*/ 5107 h 6897"/>
              <a:gd name="T98" fmla="*/ 20190 w 23323"/>
              <a:gd name="T99" fmla="*/ 4548 h 6897"/>
              <a:gd name="T100" fmla="*/ 19923 w 23323"/>
              <a:gd name="T101" fmla="*/ 4661 h 6897"/>
              <a:gd name="T102" fmla="*/ 23236 w 23323"/>
              <a:gd name="T103" fmla="*/ 1299 h 6897"/>
              <a:gd name="T104" fmla="*/ 12736 w 23323"/>
              <a:gd name="T105" fmla="*/ 1615 h 6897"/>
              <a:gd name="T106" fmla="*/ 15635 w 23323"/>
              <a:gd name="T107" fmla="*/ 1862 h 6897"/>
              <a:gd name="T108" fmla="*/ 16001 w 23323"/>
              <a:gd name="T109" fmla="*/ 2052 h 6897"/>
              <a:gd name="T110" fmla="*/ 1350 w 23323"/>
              <a:gd name="T111" fmla="*/ 5645 h 6897"/>
              <a:gd name="T112" fmla="*/ 12347 w 23323"/>
              <a:gd name="T113" fmla="*/ 1364 h 6897"/>
              <a:gd name="T114" fmla="*/ 16569 w 23323"/>
              <a:gd name="T115" fmla="*/ 2644 h 6897"/>
              <a:gd name="T116" fmla="*/ 18027 w 23323"/>
              <a:gd name="T117" fmla="*/ 2328 h 6897"/>
              <a:gd name="T118" fmla="*/ 15086 w 23323"/>
              <a:gd name="T119" fmla="*/ 2295 h 6897"/>
              <a:gd name="T120" fmla="*/ 17075 w 23323"/>
              <a:gd name="T121" fmla="*/ 5591 h 6897"/>
              <a:gd name="T122" fmla="*/ 14311 w 23323"/>
              <a:gd name="T123" fmla="*/ 2358 h 6897"/>
              <a:gd name="T124" fmla="*/ 20390 w 23323"/>
              <a:gd name="T125" fmla="*/ 2962 h 68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323" h="6897">
                <a:moveTo>
                  <a:pt x="6627" y="1728"/>
                </a:moveTo>
                <a:cubicBezTo>
                  <a:pt x="6597" y="1745"/>
                  <a:pt x="6604" y="1756"/>
                  <a:pt x="6595" y="1728"/>
                </a:cubicBezTo>
                <a:lnTo>
                  <a:pt x="6603" y="1728"/>
                </a:lnTo>
                <a:lnTo>
                  <a:pt x="6596" y="1719"/>
                </a:lnTo>
                <a:lnTo>
                  <a:pt x="6595" y="1728"/>
                </a:lnTo>
                <a:cubicBezTo>
                  <a:pt x="6582" y="1742"/>
                  <a:pt x="6556" y="1759"/>
                  <a:pt x="6536" y="1747"/>
                </a:cubicBezTo>
                <a:cubicBezTo>
                  <a:pt x="6519" y="1737"/>
                  <a:pt x="6529" y="1747"/>
                  <a:pt x="6522" y="1728"/>
                </a:cubicBezTo>
                <a:cubicBezTo>
                  <a:pt x="6468" y="1764"/>
                  <a:pt x="6446" y="1757"/>
                  <a:pt x="6362" y="1762"/>
                </a:cubicBezTo>
                <a:cubicBezTo>
                  <a:pt x="6343" y="1763"/>
                  <a:pt x="6321" y="1768"/>
                  <a:pt x="6292" y="1764"/>
                </a:cubicBezTo>
                <a:cubicBezTo>
                  <a:pt x="6248" y="1759"/>
                  <a:pt x="6250" y="1747"/>
                  <a:pt x="6214" y="1744"/>
                </a:cubicBezTo>
                <a:cubicBezTo>
                  <a:pt x="6193" y="1759"/>
                  <a:pt x="6195" y="1766"/>
                  <a:pt x="6172" y="1775"/>
                </a:cubicBezTo>
                <a:lnTo>
                  <a:pt x="6050" y="1808"/>
                </a:lnTo>
                <a:cubicBezTo>
                  <a:pt x="6007" y="1819"/>
                  <a:pt x="6007" y="1803"/>
                  <a:pt x="5962" y="1816"/>
                </a:cubicBezTo>
                <a:lnTo>
                  <a:pt x="5845" y="1831"/>
                </a:lnTo>
                <a:cubicBezTo>
                  <a:pt x="5800" y="1837"/>
                  <a:pt x="5817" y="1840"/>
                  <a:pt x="5784" y="1849"/>
                </a:cubicBezTo>
                <a:cubicBezTo>
                  <a:pt x="5704" y="1868"/>
                  <a:pt x="5661" y="1844"/>
                  <a:pt x="5539" y="1896"/>
                </a:cubicBezTo>
                <a:cubicBezTo>
                  <a:pt x="5522" y="1903"/>
                  <a:pt x="5509" y="1899"/>
                  <a:pt x="5485" y="1899"/>
                </a:cubicBezTo>
                <a:cubicBezTo>
                  <a:pt x="5444" y="1898"/>
                  <a:pt x="5389" y="1913"/>
                  <a:pt x="5349" y="1925"/>
                </a:cubicBezTo>
                <a:lnTo>
                  <a:pt x="5309" y="1957"/>
                </a:lnTo>
                <a:cubicBezTo>
                  <a:pt x="5308" y="1959"/>
                  <a:pt x="5308" y="1961"/>
                  <a:pt x="5307" y="1963"/>
                </a:cubicBezTo>
                <a:cubicBezTo>
                  <a:pt x="5287" y="1877"/>
                  <a:pt x="5243" y="1943"/>
                  <a:pt x="5180" y="1929"/>
                </a:cubicBezTo>
                <a:lnTo>
                  <a:pt x="5129" y="1923"/>
                </a:lnTo>
                <a:cubicBezTo>
                  <a:pt x="5104" y="1928"/>
                  <a:pt x="5111" y="1923"/>
                  <a:pt x="5104" y="1947"/>
                </a:cubicBezTo>
                <a:cubicBezTo>
                  <a:pt x="5042" y="1946"/>
                  <a:pt x="5051" y="1932"/>
                  <a:pt x="4978" y="1948"/>
                </a:cubicBezTo>
                <a:lnTo>
                  <a:pt x="4894" y="1958"/>
                </a:lnTo>
                <a:cubicBezTo>
                  <a:pt x="4860" y="1964"/>
                  <a:pt x="4823" y="1962"/>
                  <a:pt x="4779" y="1978"/>
                </a:cubicBezTo>
                <a:cubicBezTo>
                  <a:pt x="4710" y="2004"/>
                  <a:pt x="4723" y="1990"/>
                  <a:pt x="4665" y="2001"/>
                </a:cubicBezTo>
                <a:cubicBezTo>
                  <a:pt x="4663" y="2002"/>
                  <a:pt x="4661" y="2003"/>
                  <a:pt x="4659" y="2003"/>
                </a:cubicBezTo>
                <a:lnTo>
                  <a:pt x="4614" y="2008"/>
                </a:lnTo>
                <a:cubicBezTo>
                  <a:pt x="4583" y="2015"/>
                  <a:pt x="4600" y="2023"/>
                  <a:pt x="4555" y="2019"/>
                </a:cubicBezTo>
                <a:cubicBezTo>
                  <a:pt x="4453" y="2010"/>
                  <a:pt x="4356" y="2058"/>
                  <a:pt x="4256" y="2035"/>
                </a:cubicBezTo>
                <a:cubicBezTo>
                  <a:pt x="4215" y="2025"/>
                  <a:pt x="4247" y="2037"/>
                  <a:pt x="4213" y="2012"/>
                </a:cubicBezTo>
                <a:cubicBezTo>
                  <a:pt x="4168" y="2024"/>
                  <a:pt x="4208" y="2029"/>
                  <a:pt x="4170" y="2022"/>
                </a:cubicBezTo>
                <a:cubicBezTo>
                  <a:pt x="4126" y="2013"/>
                  <a:pt x="4149" y="1994"/>
                  <a:pt x="4089" y="2050"/>
                </a:cubicBezTo>
                <a:cubicBezTo>
                  <a:pt x="4061" y="2076"/>
                  <a:pt x="4063" y="2059"/>
                  <a:pt x="4059" y="2093"/>
                </a:cubicBezTo>
                <a:lnTo>
                  <a:pt x="3986" y="2093"/>
                </a:lnTo>
                <a:cubicBezTo>
                  <a:pt x="3975" y="2041"/>
                  <a:pt x="4018" y="2056"/>
                  <a:pt x="4043" y="2020"/>
                </a:cubicBezTo>
                <a:cubicBezTo>
                  <a:pt x="4007" y="2027"/>
                  <a:pt x="4028" y="2037"/>
                  <a:pt x="4010" y="2012"/>
                </a:cubicBezTo>
                <a:lnTo>
                  <a:pt x="4354" y="1950"/>
                </a:lnTo>
                <a:cubicBezTo>
                  <a:pt x="4356" y="1949"/>
                  <a:pt x="4358" y="1948"/>
                  <a:pt x="4360" y="1948"/>
                </a:cubicBezTo>
                <a:lnTo>
                  <a:pt x="4423" y="1938"/>
                </a:lnTo>
                <a:cubicBezTo>
                  <a:pt x="4477" y="1934"/>
                  <a:pt x="4508" y="1908"/>
                  <a:pt x="4559" y="1908"/>
                </a:cubicBezTo>
                <a:lnTo>
                  <a:pt x="4704" y="1902"/>
                </a:lnTo>
                <a:cubicBezTo>
                  <a:pt x="4736" y="1899"/>
                  <a:pt x="4727" y="1895"/>
                  <a:pt x="4752" y="1887"/>
                </a:cubicBezTo>
                <a:cubicBezTo>
                  <a:pt x="4794" y="1873"/>
                  <a:pt x="4833" y="1894"/>
                  <a:pt x="4845" y="1842"/>
                </a:cubicBezTo>
                <a:cubicBezTo>
                  <a:pt x="4812" y="1834"/>
                  <a:pt x="4758" y="1823"/>
                  <a:pt x="4721" y="1831"/>
                </a:cubicBezTo>
                <a:cubicBezTo>
                  <a:pt x="4720" y="1831"/>
                  <a:pt x="4707" y="1835"/>
                  <a:pt x="4706" y="1835"/>
                </a:cubicBezTo>
                <a:cubicBezTo>
                  <a:pt x="4687" y="1840"/>
                  <a:pt x="4711" y="1835"/>
                  <a:pt x="4691" y="1838"/>
                </a:cubicBezTo>
                <a:lnTo>
                  <a:pt x="4462" y="1871"/>
                </a:lnTo>
                <a:cubicBezTo>
                  <a:pt x="4444" y="1876"/>
                  <a:pt x="4438" y="1874"/>
                  <a:pt x="4421" y="1879"/>
                </a:cubicBezTo>
                <a:cubicBezTo>
                  <a:pt x="4302" y="1913"/>
                  <a:pt x="4317" y="1881"/>
                  <a:pt x="4221" y="1898"/>
                </a:cubicBezTo>
                <a:cubicBezTo>
                  <a:pt x="4161" y="1909"/>
                  <a:pt x="4120" y="1927"/>
                  <a:pt x="4057" y="1931"/>
                </a:cubicBezTo>
                <a:cubicBezTo>
                  <a:pt x="4017" y="1934"/>
                  <a:pt x="4093" y="1934"/>
                  <a:pt x="4044" y="1930"/>
                </a:cubicBezTo>
                <a:lnTo>
                  <a:pt x="4014" y="1934"/>
                </a:lnTo>
                <a:cubicBezTo>
                  <a:pt x="3954" y="1950"/>
                  <a:pt x="3868" y="1951"/>
                  <a:pt x="3819" y="1961"/>
                </a:cubicBezTo>
                <a:lnTo>
                  <a:pt x="3767" y="1967"/>
                </a:lnTo>
                <a:cubicBezTo>
                  <a:pt x="3733" y="1968"/>
                  <a:pt x="3735" y="1985"/>
                  <a:pt x="3698" y="1982"/>
                </a:cubicBezTo>
                <a:cubicBezTo>
                  <a:pt x="3674" y="1979"/>
                  <a:pt x="3678" y="1976"/>
                  <a:pt x="3665" y="1978"/>
                </a:cubicBezTo>
                <a:lnTo>
                  <a:pt x="3492" y="2021"/>
                </a:lnTo>
                <a:cubicBezTo>
                  <a:pt x="3429" y="2038"/>
                  <a:pt x="3497" y="2004"/>
                  <a:pt x="3408" y="2022"/>
                </a:cubicBezTo>
                <a:lnTo>
                  <a:pt x="3353" y="2032"/>
                </a:lnTo>
                <a:cubicBezTo>
                  <a:pt x="3261" y="2045"/>
                  <a:pt x="3353" y="2011"/>
                  <a:pt x="3125" y="2067"/>
                </a:cubicBezTo>
                <a:cubicBezTo>
                  <a:pt x="3085" y="2077"/>
                  <a:pt x="3101" y="2056"/>
                  <a:pt x="3065" y="2079"/>
                </a:cubicBezTo>
                <a:lnTo>
                  <a:pt x="3030" y="2090"/>
                </a:lnTo>
                <a:cubicBezTo>
                  <a:pt x="2990" y="2095"/>
                  <a:pt x="2971" y="2082"/>
                  <a:pt x="2940" y="2090"/>
                </a:cubicBezTo>
                <a:lnTo>
                  <a:pt x="2910" y="2101"/>
                </a:lnTo>
                <a:cubicBezTo>
                  <a:pt x="2869" y="2112"/>
                  <a:pt x="2919" y="2102"/>
                  <a:pt x="2875" y="2102"/>
                </a:cubicBezTo>
                <a:cubicBezTo>
                  <a:pt x="2858" y="2102"/>
                  <a:pt x="2812" y="2118"/>
                  <a:pt x="2723" y="2113"/>
                </a:cubicBezTo>
                <a:cubicBezTo>
                  <a:pt x="2677" y="2111"/>
                  <a:pt x="2692" y="2110"/>
                  <a:pt x="2651" y="2136"/>
                </a:cubicBezTo>
                <a:cubicBezTo>
                  <a:pt x="2610" y="2161"/>
                  <a:pt x="2518" y="2111"/>
                  <a:pt x="2512" y="2182"/>
                </a:cubicBezTo>
                <a:cubicBezTo>
                  <a:pt x="2481" y="2138"/>
                  <a:pt x="2479" y="2148"/>
                  <a:pt x="2402" y="2160"/>
                </a:cubicBezTo>
                <a:cubicBezTo>
                  <a:pt x="2398" y="2161"/>
                  <a:pt x="2380" y="2163"/>
                  <a:pt x="2380" y="2163"/>
                </a:cubicBezTo>
                <a:lnTo>
                  <a:pt x="2370" y="2165"/>
                </a:lnTo>
                <a:cubicBezTo>
                  <a:pt x="2369" y="2165"/>
                  <a:pt x="2366" y="2166"/>
                  <a:pt x="2365" y="2166"/>
                </a:cubicBezTo>
                <a:lnTo>
                  <a:pt x="2258" y="2182"/>
                </a:lnTo>
                <a:cubicBezTo>
                  <a:pt x="2241" y="2186"/>
                  <a:pt x="2233" y="2188"/>
                  <a:pt x="2228" y="2206"/>
                </a:cubicBezTo>
                <a:cubicBezTo>
                  <a:pt x="2181" y="2194"/>
                  <a:pt x="2218" y="2175"/>
                  <a:pt x="2160" y="2186"/>
                </a:cubicBezTo>
                <a:lnTo>
                  <a:pt x="2103" y="2192"/>
                </a:lnTo>
                <a:cubicBezTo>
                  <a:pt x="2059" y="2214"/>
                  <a:pt x="2047" y="2187"/>
                  <a:pt x="2007" y="2195"/>
                </a:cubicBezTo>
                <a:cubicBezTo>
                  <a:pt x="1945" y="2207"/>
                  <a:pt x="1977" y="2208"/>
                  <a:pt x="1934" y="2201"/>
                </a:cubicBezTo>
                <a:cubicBezTo>
                  <a:pt x="1908" y="2196"/>
                  <a:pt x="1914" y="2199"/>
                  <a:pt x="1892" y="2202"/>
                </a:cubicBezTo>
                <a:lnTo>
                  <a:pt x="1742" y="2209"/>
                </a:lnTo>
                <a:cubicBezTo>
                  <a:pt x="1723" y="2209"/>
                  <a:pt x="1725" y="2213"/>
                  <a:pt x="1705" y="2210"/>
                </a:cubicBezTo>
                <a:cubicBezTo>
                  <a:pt x="1676" y="2205"/>
                  <a:pt x="1699" y="2201"/>
                  <a:pt x="1661" y="2198"/>
                </a:cubicBezTo>
                <a:lnTo>
                  <a:pt x="1661" y="2231"/>
                </a:lnTo>
                <a:cubicBezTo>
                  <a:pt x="1612" y="2207"/>
                  <a:pt x="1622" y="2228"/>
                  <a:pt x="1596" y="2247"/>
                </a:cubicBezTo>
                <a:cubicBezTo>
                  <a:pt x="1580" y="2223"/>
                  <a:pt x="1578" y="2195"/>
                  <a:pt x="1550" y="2183"/>
                </a:cubicBezTo>
                <a:cubicBezTo>
                  <a:pt x="1527" y="2174"/>
                  <a:pt x="1549" y="2177"/>
                  <a:pt x="1515" y="2174"/>
                </a:cubicBezTo>
                <a:cubicBezTo>
                  <a:pt x="1530" y="2230"/>
                  <a:pt x="1559" y="2172"/>
                  <a:pt x="1580" y="2263"/>
                </a:cubicBezTo>
                <a:cubicBezTo>
                  <a:pt x="1542" y="2253"/>
                  <a:pt x="1573" y="2250"/>
                  <a:pt x="1531" y="2247"/>
                </a:cubicBezTo>
                <a:cubicBezTo>
                  <a:pt x="1515" y="2271"/>
                  <a:pt x="1503" y="2312"/>
                  <a:pt x="1499" y="2263"/>
                </a:cubicBezTo>
                <a:cubicBezTo>
                  <a:pt x="1481" y="2275"/>
                  <a:pt x="1489" y="2264"/>
                  <a:pt x="1483" y="2287"/>
                </a:cubicBezTo>
                <a:cubicBezTo>
                  <a:pt x="1453" y="2279"/>
                  <a:pt x="1466" y="2279"/>
                  <a:pt x="1442" y="2263"/>
                </a:cubicBezTo>
                <a:cubicBezTo>
                  <a:pt x="1410" y="2323"/>
                  <a:pt x="1399" y="2287"/>
                  <a:pt x="1356" y="2284"/>
                </a:cubicBezTo>
                <a:cubicBezTo>
                  <a:pt x="1224" y="2273"/>
                  <a:pt x="1236" y="2288"/>
                  <a:pt x="1188" y="2241"/>
                </a:cubicBezTo>
                <a:lnTo>
                  <a:pt x="1091" y="2161"/>
                </a:lnTo>
                <a:cubicBezTo>
                  <a:pt x="1073" y="2148"/>
                  <a:pt x="1096" y="2152"/>
                  <a:pt x="1061" y="2150"/>
                </a:cubicBezTo>
                <a:lnTo>
                  <a:pt x="1061" y="2174"/>
                </a:lnTo>
                <a:lnTo>
                  <a:pt x="972" y="2174"/>
                </a:lnTo>
                <a:cubicBezTo>
                  <a:pt x="965" y="2147"/>
                  <a:pt x="960" y="2147"/>
                  <a:pt x="940" y="2133"/>
                </a:cubicBezTo>
                <a:cubicBezTo>
                  <a:pt x="963" y="2102"/>
                  <a:pt x="953" y="2133"/>
                  <a:pt x="964" y="2101"/>
                </a:cubicBezTo>
                <a:cubicBezTo>
                  <a:pt x="951" y="2096"/>
                  <a:pt x="955" y="2096"/>
                  <a:pt x="949" y="2092"/>
                </a:cubicBezTo>
                <a:cubicBezTo>
                  <a:pt x="884" y="2052"/>
                  <a:pt x="903" y="2075"/>
                  <a:pt x="863" y="2063"/>
                </a:cubicBezTo>
                <a:lnTo>
                  <a:pt x="799" y="2023"/>
                </a:lnTo>
                <a:cubicBezTo>
                  <a:pt x="766" y="1997"/>
                  <a:pt x="758" y="1951"/>
                  <a:pt x="705" y="1947"/>
                </a:cubicBezTo>
                <a:lnTo>
                  <a:pt x="730" y="2076"/>
                </a:lnTo>
                <a:cubicBezTo>
                  <a:pt x="742" y="2092"/>
                  <a:pt x="764" y="2087"/>
                  <a:pt x="778" y="2101"/>
                </a:cubicBezTo>
                <a:lnTo>
                  <a:pt x="804" y="2178"/>
                </a:lnTo>
                <a:cubicBezTo>
                  <a:pt x="807" y="2194"/>
                  <a:pt x="793" y="2211"/>
                  <a:pt x="793" y="2264"/>
                </a:cubicBezTo>
                <a:cubicBezTo>
                  <a:pt x="793" y="2272"/>
                  <a:pt x="799" y="2275"/>
                  <a:pt x="786" y="2295"/>
                </a:cubicBezTo>
                <a:cubicBezTo>
                  <a:pt x="781" y="2276"/>
                  <a:pt x="789" y="2284"/>
                  <a:pt x="770" y="2279"/>
                </a:cubicBezTo>
                <a:lnTo>
                  <a:pt x="786" y="2295"/>
                </a:lnTo>
                <a:cubicBezTo>
                  <a:pt x="800" y="2335"/>
                  <a:pt x="787" y="2292"/>
                  <a:pt x="801" y="2321"/>
                </a:cubicBezTo>
                <a:cubicBezTo>
                  <a:pt x="822" y="2362"/>
                  <a:pt x="806" y="2372"/>
                  <a:pt x="818" y="2425"/>
                </a:cubicBezTo>
                <a:cubicBezTo>
                  <a:pt x="817" y="2426"/>
                  <a:pt x="815" y="2424"/>
                  <a:pt x="814" y="2426"/>
                </a:cubicBezTo>
                <a:lnTo>
                  <a:pt x="789" y="2444"/>
                </a:lnTo>
                <a:cubicBezTo>
                  <a:pt x="788" y="2445"/>
                  <a:pt x="787" y="2448"/>
                  <a:pt x="786" y="2449"/>
                </a:cubicBezTo>
                <a:cubicBezTo>
                  <a:pt x="807" y="2478"/>
                  <a:pt x="798" y="2452"/>
                  <a:pt x="811" y="2481"/>
                </a:cubicBezTo>
                <a:cubicBezTo>
                  <a:pt x="818" y="2495"/>
                  <a:pt x="818" y="2514"/>
                  <a:pt x="818" y="2538"/>
                </a:cubicBezTo>
                <a:cubicBezTo>
                  <a:pt x="763" y="2551"/>
                  <a:pt x="794" y="2547"/>
                  <a:pt x="762" y="2571"/>
                </a:cubicBezTo>
                <a:cubicBezTo>
                  <a:pt x="768" y="2589"/>
                  <a:pt x="758" y="2577"/>
                  <a:pt x="778" y="2586"/>
                </a:cubicBezTo>
                <a:cubicBezTo>
                  <a:pt x="779" y="2586"/>
                  <a:pt x="781" y="2586"/>
                  <a:pt x="782" y="2586"/>
                </a:cubicBezTo>
                <a:cubicBezTo>
                  <a:pt x="782" y="2587"/>
                  <a:pt x="785" y="2586"/>
                  <a:pt x="786" y="2587"/>
                </a:cubicBezTo>
                <a:lnTo>
                  <a:pt x="745" y="2700"/>
                </a:lnTo>
                <a:cubicBezTo>
                  <a:pt x="743" y="2666"/>
                  <a:pt x="736" y="2674"/>
                  <a:pt x="729" y="2644"/>
                </a:cubicBezTo>
                <a:cubicBezTo>
                  <a:pt x="756" y="2634"/>
                  <a:pt x="735" y="2654"/>
                  <a:pt x="753" y="2619"/>
                </a:cubicBezTo>
                <a:cubicBezTo>
                  <a:pt x="738" y="2612"/>
                  <a:pt x="716" y="2608"/>
                  <a:pt x="697" y="2603"/>
                </a:cubicBezTo>
                <a:cubicBezTo>
                  <a:pt x="711" y="2655"/>
                  <a:pt x="722" y="2610"/>
                  <a:pt x="689" y="2660"/>
                </a:cubicBezTo>
                <a:cubicBezTo>
                  <a:pt x="699" y="2676"/>
                  <a:pt x="724" y="2691"/>
                  <a:pt x="703" y="2695"/>
                </a:cubicBezTo>
                <a:cubicBezTo>
                  <a:pt x="683" y="2699"/>
                  <a:pt x="699" y="2701"/>
                  <a:pt x="676" y="2673"/>
                </a:cubicBezTo>
                <a:cubicBezTo>
                  <a:pt x="666" y="2661"/>
                  <a:pt x="671" y="2667"/>
                  <a:pt x="665" y="2659"/>
                </a:cubicBezTo>
                <a:lnTo>
                  <a:pt x="629" y="2622"/>
                </a:lnTo>
                <a:cubicBezTo>
                  <a:pt x="605" y="2606"/>
                  <a:pt x="600" y="2609"/>
                  <a:pt x="591" y="2579"/>
                </a:cubicBezTo>
                <a:lnTo>
                  <a:pt x="575" y="2579"/>
                </a:lnTo>
                <a:cubicBezTo>
                  <a:pt x="575" y="2609"/>
                  <a:pt x="568" y="2611"/>
                  <a:pt x="569" y="2628"/>
                </a:cubicBezTo>
                <a:cubicBezTo>
                  <a:pt x="571" y="2654"/>
                  <a:pt x="577" y="2646"/>
                  <a:pt x="591" y="2668"/>
                </a:cubicBezTo>
                <a:cubicBezTo>
                  <a:pt x="561" y="2660"/>
                  <a:pt x="581" y="2660"/>
                  <a:pt x="551" y="2652"/>
                </a:cubicBezTo>
                <a:cubicBezTo>
                  <a:pt x="566" y="2680"/>
                  <a:pt x="556" y="2683"/>
                  <a:pt x="600" y="2684"/>
                </a:cubicBezTo>
                <a:cubicBezTo>
                  <a:pt x="595" y="2744"/>
                  <a:pt x="593" y="2702"/>
                  <a:pt x="624" y="2749"/>
                </a:cubicBezTo>
                <a:cubicBezTo>
                  <a:pt x="596" y="2769"/>
                  <a:pt x="598" y="2791"/>
                  <a:pt x="583" y="2822"/>
                </a:cubicBezTo>
                <a:cubicBezTo>
                  <a:pt x="626" y="2833"/>
                  <a:pt x="594" y="2843"/>
                  <a:pt x="648" y="2830"/>
                </a:cubicBezTo>
                <a:cubicBezTo>
                  <a:pt x="638" y="2808"/>
                  <a:pt x="632" y="2791"/>
                  <a:pt x="632" y="2757"/>
                </a:cubicBezTo>
                <a:cubicBezTo>
                  <a:pt x="657" y="2775"/>
                  <a:pt x="645" y="2752"/>
                  <a:pt x="648" y="2790"/>
                </a:cubicBezTo>
                <a:cubicBezTo>
                  <a:pt x="682" y="2781"/>
                  <a:pt x="662" y="2779"/>
                  <a:pt x="684" y="2771"/>
                </a:cubicBezTo>
                <a:cubicBezTo>
                  <a:pt x="697" y="2767"/>
                  <a:pt x="703" y="2771"/>
                  <a:pt x="729" y="2765"/>
                </a:cubicBezTo>
                <a:cubicBezTo>
                  <a:pt x="712" y="2740"/>
                  <a:pt x="690" y="2705"/>
                  <a:pt x="745" y="2700"/>
                </a:cubicBezTo>
                <a:cubicBezTo>
                  <a:pt x="743" y="2730"/>
                  <a:pt x="741" y="2726"/>
                  <a:pt x="741" y="2748"/>
                </a:cubicBezTo>
                <a:cubicBezTo>
                  <a:pt x="741" y="2768"/>
                  <a:pt x="747" y="2768"/>
                  <a:pt x="733" y="2785"/>
                </a:cubicBezTo>
                <a:cubicBezTo>
                  <a:pt x="715" y="2805"/>
                  <a:pt x="733" y="2785"/>
                  <a:pt x="714" y="2799"/>
                </a:cubicBezTo>
                <a:cubicBezTo>
                  <a:pt x="704" y="2806"/>
                  <a:pt x="710" y="2799"/>
                  <a:pt x="696" y="2813"/>
                </a:cubicBezTo>
                <a:cubicBezTo>
                  <a:pt x="670" y="2840"/>
                  <a:pt x="700" y="2837"/>
                  <a:pt x="648" y="2838"/>
                </a:cubicBezTo>
                <a:cubicBezTo>
                  <a:pt x="648" y="2881"/>
                  <a:pt x="656" y="2870"/>
                  <a:pt x="641" y="2892"/>
                </a:cubicBezTo>
                <a:lnTo>
                  <a:pt x="634" y="2902"/>
                </a:lnTo>
                <a:cubicBezTo>
                  <a:pt x="623" y="2927"/>
                  <a:pt x="635" y="2927"/>
                  <a:pt x="648" y="2935"/>
                </a:cubicBezTo>
                <a:cubicBezTo>
                  <a:pt x="672" y="2913"/>
                  <a:pt x="648" y="2935"/>
                  <a:pt x="661" y="2916"/>
                </a:cubicBezTo>
                <a:cubicBezTo>
                  <a:pt x="679" y="2892"/>
                  <a:pt x="646" y="2909"/>
                  <a:pt x="681" y="2895"/>
                </a:cubicBezTo>
                <a:cubicBezTo>
                  <a:pt x="691" y="2917"/>
                  <a:pt x="679" y="2905"/>
                  <a:pt x="676" y="2937"/>
                </a:cubicBezTo>
                <a:cubicBezTo>
                  <a:pt x="674" y="2952"/>
                  <a:pt x="680" y="2963"/>
                  <a:pt x="681" y="2992"/>
                </a:cubicBezTo>
                <a:lnTo>
                  <a:pt x="664" y="2992"/>
                </a:lnTo>
                <a:cubicBezTo>
                  <a:pt x="676" y="2966"/>
                  <a:pt x="665" y="2956"/>
                  <a:pt x="656" y="2944"/>
                </a:cubicBezTo>
                <a:cubicBezTo>
                  <a:pt x="653" y="2979"/>
                  <a:pt x="653" y="2956"/>
                  <a:pt x="647" y="2983"/>
                </a:cubicBezTo>
                <a:cubicBezTo>
                  <a:pt x="642" y="3006"/>
                  <a:pt x="646" y="3005"/>
                  <a:pt x="644" y="3019"/>
                </a:cubicBezTo>
                <a:cubicBezTo>
                  <a:pt x="641" y="3044"/>
                  <a:pt x="656" y="3019"/>
                  <a:pt x="629" y="3046"/>
                </a:cubicBezTo>
                <a:cubicBezTo>
                  <a:pt x="616" y="3059"/>
                  <a:pt x="612" y="3060"/>
                  <a:pt x="600" y="3073"/>
                </a:cubicBezTo>
                <a:cubicBezTo>
                  <a:pt x="601" y="3003"/>
                  <a:pt x="609" y="3075"/>
                  <a:pt x="616" y="3016"/>
                </a:cubicBezTo>
                <a:cubicBezTo>
                  <a:pt x="545" y="3018"/>
                  <a:pt x="551" y="3086"/>
                  <a:pt x="543" y="3106"/>
                </a:cubicBezTo>
                <a:cubicBezTo>
                  <a:pt x="543" y="3105"/>
                  <a:pt x="597" y="3068"/>
                  <a:pt x="576" y="3135"/>
                </a:cubicBezTo>
                <a:cubicBezTo>
                  <a:pt x="576" y="3136"/>
                  <a:pt x="575" y="3139"/>
                  <a:pt x="575" y="3140"/>
                </a:cubicBezTo>
                <a:cubicBezTo>
                  <a:pt x="565" y="3160"/>
                  <a:pt x="588" y="3153"/>
                  <a:pt x="543" y="3154"/>
                </a:cubicBezTo>
                <a:cubicBezTo>
                  <a:pt x="548" y="3175"/>
                  <a:pt x="557" y="3184"/>
                  <a:pt x="567" y="3203"/>
                </a:cubicBezTo>
                <a:lnTo>
                  <a:pt x="543" y="3203"/>
                </a:lnTo>
                <a:cubicBezTo>
                  <a:pt x="544" y="3255"/>
                  <a:pt x="541" y="3227"/>
                  <a:pt x="556" y="3229"/>
                </a:cubicBezTo>
                <a:cubicBezTo>
                  <a:pt x="596" y="3233"/>
                  <a:pt x="537" y="3214"/>
                  <a:pt x="567" y="3227"/>
                </a:cubicBezTo>
                <a:cubicBezTo>
                  <a:pt x="543" y="3260"/>
                  <a:pt x="498" y="3238"/>
                  <a:pt x="486" y="3308"/>
                </a:cubicBezTo>
                <a:cubicBezTo>
                  <a:pt x="481" y="3335"/>
                  <a:pt x="482" y="3353"/>
                  <a:pt x="478" y="3381"/>
                </a:cubicBezTo>
                <a:cubicBezTo>
                  <a:pt x="475" y="3405"/>
                  <a:pt x="481" y="3399"/>
                  <a:pt x="459" y="3424"/>
                </a:cubicBezTo>
                <a:lnTo>
                  <a:pt x="454" y="3430"/>
                </a:lnTo>
                <a:cubicBezTo>
                  <a:pt x="452" y="3430"/>
                  <a:pt x="435" y="3433"/>
                  <a:pt x="429" y="3438"/>
                </a:cubicBezTo>
                <a:cubicBezTo>
                  <a:pt x="429" y="3475"/>
                  <a:pt x="424" y="3531"/>
                  <a:pt x="405" y="3559"/>
                </a:cubicBezTo>
                <a:cubicBezTo>
                  <a:pt x="430" y="3566"/>
                  <a:pt x="423" y="3559"/>
                  <a:pt x="429" y="3584"/>
                </a:cubicBezTo>
                <a:lnTo>
                  <a:pt x="397" y="3575"/>
                </a:lnTo>
                <a:lnTo>
                  <a:pt x="395" y="3661"/>
                </a:lnTo>
                <a:cubicBezTo>
                  <a:pt x="395" y="3744"/>
                  <a:pt x="366" y="3662"/>
                  <a:pt x="388" y="3795"/>
                </a:cubicBezTo>
                <a:cubicBezTo>
                  <a:pt x="405" y="3894"/>
                  <a:pt x="409" y="3878"/>
                  <a:pt x="438" y="3932"/>
                </a:cubicBezTo>
                <a:cubicBezTo>
                  <a:pt x="415" y="3930"/>
                  <a:pt x="420" y="3931"/>
                  <a:pt x="405" y="3924"/>
                </a:cubicBezTo>
                <a:cubicBezTo>
                  <a:pt x="406" y="3972"/>
                  <a:pt x="412" y="3957"/>
                  <a:pt x="442" y="4008"/>
                </a:cubicBezTo>
                <a:cubicBezTo>
                  <a:pt x="449" y="4019"/>
                  <a:pt x="445" y="4014"/>
                  <a:pt x="451" y="4023"/>
                </a:cubicBezTo>
                <a:cubicBezTo>
                  <a:pt x="483" y="4069"/>
                  <a:pt x="468" y="4046"/>
                  <a:pt x="492" y="4104"/>
                </a:cubicBezTo>
                <a:lnTo>
                  <a:pt x="497" y="4115"/>
                </a:lnTo>
                <a:cubicBezTo>
                  <a:pt x="498" y="4117"/>
                  <a:pt x="498" y="4120"/>
                  <a:pt x="499" y="4122"/>
                </a:cubicBezTo>
                <a:cubicBezTo>
                  <a:pt x="514" y="4169"/>
                  <a:pt x="487" y="4146"/>
                  <a:pt x="519" y="4159"/>
                </a:cubicBezTo>
                <a:lnTo>
                  <a:pt x="519" y="4183"/>
                </a:lnTo>
                <a:cubicBezTo>
                  <a:pt x="508" y="4186"/>
                  <a:pt x="481" y="4176"/>
                  <a:pt x="505" y="4254"/>
                </a:cubicBezTo>
                <a:cubicBezTo>
                  <a:pt x="523" y="4309"/>
                  <a:pt x="569" y="4236"/>
                  <a:pt x="609" y="4433"/>
                </a:cubicBezTo>
                <a:cubicBezTo>
                  <a:pt x="617" y="4473"/>
                  <a:pt x="620" y="4441"/>
                  <a:pt x="624" y="4483"/>
                </a:cubicBezTo>
                <a:cubicBezTo>
                  <a:pt x="592" y="4483"/>
                  <a:pt x="578" y="4480"/>
                  <a:pt x="552" y="4473"/>
                </a:cubicBezTo>
                <a:lnTo>
                  <a:pt x="474" y="4447"/>
                </a:lnTo>
                <a:cubicBezTo>
                  <a:pt x="447" y="4427"/>
                  <a:pt x="401" y="4405"/>
                  <a:pt x="389" y="4451"/>
                </a:cubicBezTo>
                <a:cubicBezTo>
                  <a:pt x="330" y="4445"/>
                  <a:pt x="409" y="4428"/>
                  <a:pt x="348" y="4421"/>
                </a:cubicBezTo>
                <a:cubicBezTo>
                  <a:pt x="308" y="4416"/>
                  <a:pt x="327" y="4447"/>
                  <a:pt x="284" y="4418"/>
                </a:cubicBezTo>
                <a:cubicBezTo>
                  <a:pt x="279" y="4469"/>
                  <a:pt x="242" y="4469"/>
                  <a:pt x="235" y="4491"/>
                </a:cubicBezTo>
                <a:cubicBezTo>
                  <a:pt x="221" y="4497"/>
                  <a:pt x="180" y="4471"/>
                  <a:pt x="162" y="4459"/>
                </a:cubicBezTo>
                <a:cubicBezTo>
                  <a:pt x="151" y="4483"/>
                  <a:pt x="180" y="4482"/>
                  <a:pt x="130" y="4483"/>
                </a:cubicBezTo>
                <a:cubicBezTo>
                  <a:pt x="130" y="4560"/>
                  <a:pt x="149" y="4516"/>
                  <a:pt x="186" y="4572"/>
                </a:cubicBezTo>
                <a:lnTo>
                  <a:pt x="130" y="4572"/>
                </a:lnTo>
                <a:cubicBezTo>
                  <a:pt x="130" y="4640"/>
                  <a:pt x="129" y="4620"/>
                  <a:pt x="81" y="4645"/>
                </a:cubicBezTo>
                <a:cubicBezTo>
                  <a:pt x="88" y="4660"/>
                  <a:pt x="74" y="4708"/>
                  <a:pt x="178" y="4710"/>
                </a:cubicBezTo>
                <a:cubicBezTo>
                  <a:pt x="171" y="4741"/>
                  <a:pt x="165" y="4725"/>
                  <a:pt x="178" y="4743"/>
                </a:cubicBezTo>
                <a:lnTo>
                  <a:pt x="197" y="4755"/>
                </a:lnTo>
                <a:cubicBezTo>
                  <a:pt x="199" y="4756"/>
                  <a:pt x="201" y="4757"/>
                  <a:pt x="203" y="4758"/>
                </a:cubicBezTo>
                <a:cubicBezTo>
                  <a:pt x="248" y="4779"/>
                  <a:pt x="243" y="4783"/>
                  <a:pt x="284" y="4783"/>
                </a:cubicBezTo>
                <a:cubicBezTo>
                  <a:pt x="287" y="4819"/>
                  <a:pt x="302" y="4829"/>
                  <a:pt x="351" y="4861"/>
                </a:cubicBezTo>
                <a:cubicBezTo>
                  <a:pt x="411" y="4900"/>
                  <a:pt x="350" y="4869"/>
                  <a:pt x="415" y="4911"/>
                </a:cubicBezTo>
                <a:cubicBezTo>
                  <a:pt x="451" y="4934"/>
                  <a:pt x="450" y="4945"/>
                  <a:pt x="519" y="4945"/>
                </a:cubicBezTo>
                <a:cubicBezTo>
                  <a:pt x="520" y="4993"/>
                  <a:pt x="507" y="4968"/>
                  <a:pt x="553" y="4983"/>
                </a:cubicBezTo>
                <a:cubicBezTo>
                  <a:pt x="602" y="4999"/>
                  <a:pt x="513" y="4971"/>
                  <a:pt x="566" y="4987"/>
                </a:cubicBezTo>
                <a:cubicBezTo>
                  <a:pt x="570" y="4988"/>
                  <a:pt x="566" y="4991"/>
                  <a:pt x="591" y="4993"/>
                </a:cubicBezTo>
                <a:cubicBezTo>
                  <a:pt x="587" y="4975"/>
                  <a:pt x="585" y="4975"/>
                  <a:pt x="583" y="4953"/>
                </a:cubicBezTo>
                <a:cubicBezTo>
                  <a:pt x="639" y="4966"/>
                  <a:pt x="623" y="4987"/>
                  <a:pt x="697" y="4993"/>
                </a:cubicBezTo>
                <a:cubicBezTo>
                  <a:pt x="706" y="5001"/>
                  <a:pt x="680" y="5005"/>
                  <a:pt x="719" y="4999"/>
                </a:cubicBezTo>
                <a:cubicBezTo>
                  <a:pt x="746" y="4994"/>
                  <a:pt x="729" y="4992"/>
                  <a:pt x="745" y="4984"/>
                </a:cubicBezTo>
                <a:cubicBezTo>
                  <a:pt x="756" y="4979"/>
                  <a:pt x="728" y="4975"/>
                  <a:pt x="768" y="4979"/>
                </a:cubicBezTo>
                <a:cubicBezTo>
                  <a:pt x="779" y="4980"/>
                  <a:pt x="785" y="4986"/>
                  <a:pt x="796" y="4991"/>
                </a:cubicBezTo>
                <a:cubicBezTo>
                  <a:pt x="815" y="5001"/>
                  <a:pt x="790" y="4993"/>
                  <a:pt x="818" y="5002"/>
                </a:cubicBezTo>
                <a:cubicBezTo>
                  <a:pt x="871" y="5017"/>
                  <a:pt x="852" y="4977"/>
                  <a:pt x="891" y="5034"/>
                </a:cubicBezTo>
                <a:cubicBezTo>
                  <a:pt x="899" y="5004"/>
                  <a:pt x="881" y="5026"/>
                  <a:pt x="915" y="5018"/>
                </a:cubicBezTo>
                <a:cubicBezTo>
                  <a:pt x="899" y="5031"/>
                  <a:pt x="904" y="5023"/>
                  <a:pt x="899" y="5042"/>
                </a:cubicBezTo>
                <a:cubicBezTo>
                  <a:pt x="936" y="5046"/>
                  <a:pt x="914" y="5033"/>
                  <a:pt x="937" y="5078"/>
                </a:cubicBezTo>
                <a:cubicBezTo>
                  <a:pt x="955" y="5113"/>
                  <a:pt x="959" y="5117"/>
                  <a:pt x="900" y="5097"/>
                </a:cubicBezTo>
                <a:cubicBezTo>
                  <a:pt x="869" y="5086"/>
                  <a:pt x="867" y="5083"/>
                  <a:pt x="859" y="5115"/>
                </a:cubicBezTo>
                <a:cubicBezTo>
                  <a:pt x="870" y="5120"/>
                  <a:pt x="939" y="5108"/>
                  <a:pt x="971" y="5173"/>
                </a:cubicBezTo>
                <a:lnTo>
                  <a:pt x="1018" y="5271"/>
                </a:lnTo>
                <a:cubicBezTo>
                  <a:pt x="1050" y="5364"/>
                  <a:pt x="1033" y="5272"/>
                  <a:pt x="1075" y="5336"/>
                </a:cubicBezTo>
                <a:cubicBezTo>
                  <a:pt x="1094" y="5364"/>
                  <a:pt x="1106" y="5381"/>
                  <a:pt x="1140" y="5401"/>
                </a:cubicBezTo>
                <a:cubicBezTo>
                  <a:pt x="1142" y="5402"/>
                  <a:pt x="1144" y="5403"/>
                  <a:pt x="1145" y="5404"/>
                </a:cubicBezTo>
                <a:cubicBezTo>
                  <a:pt x="1154" y="5409"/>
                  <a:pt x="1146" y="5405"/>
                  <a:pt x="1156" y="5409"/>
                </a:cubicBezTo>
                <a:cubicBezTo>
                  <a:pt x="1191" y="5424"/>
                  <a:pt x="1195" y="5404"/>
                  <a:pt x="1196" y="5438"/>
                </a:cubicBezTo>
                <a:cubicBezTo>
                  <a:pt x="1196" y="5454"/>
                  <a:pt x="1191" y="5443"/>
                  <a:pt x="1183" y="5471"/>
                </a:cubicBezTo>
                <a:lnTo>
                  <a:pt x="1271" y="5488"/>
                </a:lnTo>
                <a:cubicBezTo>
                  <a:pt x="1296" y="5492"/>
                  <a:pt x="1265" y="5501"/>
                  <a:pt x="1296" y="5488"/>
                </a:cubicBezTo>
                <a:cubicBezTo>
                  <a:pt x="1306" y="5536"/>
                  <a:pt x="1286" y="5527"/>
                  <a:pt x="1321" y="5536"/>
                </a:cubicBezTo>
                <a:cubicBezTo>
                  <a:pt x="1338" y="5493"/>
                  <a:pt x="1312" y="5540"/>
                  <a:pt x="1320" y="5509"/>
                </a:cubicBezTo>
                <a:cubicBezTo>
                  <a:pt x="1322" y="5501"/>
                  <a:pt x="1307" y="5508"/>
                  <a:pt x="1326" y="5501"/>
                </a:cubicBezTo>
                <a:cubicBezTo>
                  <a:pt x="1369" y="5486"/>
                  <a:pt x="1345" y="5567"/>
                  <a:pt x="1345" y="5577"/>
                </a:cubicBezTo>
                <a:lnTo>
                  <a:pt x="1396" y="5589"/>
                </a:lnTo>
                <a:cubicBezTo>
                  <a:pt x="1440" y="5601"/>
                  <a:pt x="1423" y="5620"/>
                  <a:pt x="1458" y="5642"/>
                </a:cubicBezTo>
                <a:lnTo>
                  <a:pt x="1488" y="5661"/>
                </a:lnTo>
                <a:cubicBezTo>
                  <a:pt x="1526" y="5699"/>
                  <a:pt x="1482" y="5671"/>
                  <a:pt x="1539" y="5698"/>
                </a:cubicBezTo>
                <a:cubicBezTo>
                  <a:pt x="1530" y="5663"/>
                  <a:pt x="1518" y="5669"/>
                  <a:pt x="1496" y="5645"/>
                </a:cubicBezTo>
                <a:cubicBezTo>
                  <a:pt x="1484" y="5632"/>
                  <a:pt x="1489" y="5644"/>
                  <a:pt x="1483" y="5625"/>
                </a:cubicBezTo>
                <a:cubicBezTo>
                  <a:pt x="1553" y="5627"/>
                  <a:pt x="1558" y="5626"/>
                  <a:pt x="1559" y="5641"/>
                </a:cubicBezTo>
                <a:lnTo>
                  <a:pt x="1554" y="5665"/>
                </a:lnTo>
                <a:cubicBezTo>
                  <a:pt x="1548" y="5724"/>
                  <a:pt x="1590" y="5725"/>
                  <a:pt x="1612" y="5755"/>
                </a:cubicBezTo>
                <a:cubicBezTo>
                  <a:pt x="1582" y="5758"/>
                  <a:pt x="1594" y="5761"/>
                  <a:pt x="1576" y="5757"/>
                </a:cubicBezTo>
                <a:cubicBezTo>
                  <a:pt x="1546" y="5751"/>
                  <a:pt x="1528" y="5728"/>
                  <a:pt x="1515" y="5715"/>
                </a:cubicBezTo>
                <a:cubicBezTo>
                  <a:pt x="1506" y="5705"/>
                  <a:pt x="1494" y="5698"/>
                  <a:pt x="1483" y="5690"/>
                </a:cubicBezTo>
                <a:lnTo>
                  <a:pt x="1483" y="5682"/>
                </a:lnTo>
                <a:lnTo>
                  <a:pt x="1473" y="5689"/>
                </a:lnTo>
                <a:lnTo>
                  <a:pt x="1483" y="5690"/>
                </a:lnTo>
                <a:cubicBezTo>
                  <a:pt x="1483" y="5754"/>
                  <a:pt x="1477" y="5723"/>
                  <a:pt x="1466" y="5763"/>
                </a:cubicBezTo>
                <a:lnTo>
                  <a:pt x="1494" y="5776"/>
                </a:lnTo>
                <a:cubicBezTo>
                  <a:pt x="1495" y="5777"/>
                  <a:pt x="1497" y="5779"/>
                  <a:pt x="1499" y="5780"/>
                </a:cubicBezTo>
                <a:lnTo>
                  <a:pt x="1597" y="5827"/>
                </a:lnTo>
                <a:cubicBezTo>
                  <a:pt x="1661" y="5847"/>
                  <a:pt x="1626" y="5873"/>
                  <a:pt x="1669" y="5893"/>
                </a:cubicBezTo>
                <a:cubicBezTo>
                  <a:pt x="1717" y="5916"/>
                  <a:pt x="1689" y="5879"/>
                  <a:pt x="1719" y="5901"/>
                </a:cubicBezTo>
                <a:cubicBezTo>
                  <a:pt x="1751" y="5925"/>
                  <a:pt x="1697" y="5909"/>
                  <a:pt x="1774" y="5966"/>
                </a:cubicBezTo>
                <a:lnTo>
                  <a:pt x="1789" y="5984"/>
                </a:lnTo>
                <a:cubicBezTo>
                  <a:pt x="1785" y="5961"/>
                  <a:pt x="1794" y="5973"/>
                  <a:pt x="1774" y="5966"/>
                </a:cubicBezTo>
                <a:cubicBezTo>
                  <a:pt x="1781" y="5954"/>
                  <a:pt x="1778" y="5957"/>
                  <a:pt x="1782" y="5941"/>
                </a:cubicBezTo>
                <a:cubicBezTo>
                  <a:pt x="1810" y="5956"/>
                  <a:pt x="1829" y="5966"/>
                  <a:pt x="1863" y="5974"/>
                </a:cubicBezTo>
                <a:cubicBezTo>
                  <a:pt x="1845" y="5999"/>
                  <a:pt x="1869" y="5987"/>
                  <a:pt x="1831" y="5990"/>
                </a:cubicBezTo>
                <a:cubicBezTo>
                  <a:pt x="1835" y="6033"/>
                  <a:pt x="1828" y="5997"/>
                  <a:pt x="1842" y="6019"/>
                </a:cubicBezTo>
                <a:lnTo>
                  <a:pt x="1849" y="6029"/>
                </a:lnTo>
                <a:cubicBezTo>
                  <a:pt x="1850" y="6030"/>
                  <a:pt x="1851" y="6032"/>
                  <a:pt x="1852" y="6034"/>
                </a:cubicBezTo>
                <a:cubicBezTo>
                  <a:pt x="1870" y="6058"/>
                  <a:pt x="1855" y="6054"/>
                  <a:pt x="1888" y="6063"/>
                </a:cubicBezTo>
                <a:cubicBezTo>
                  <a:pt x="1896" y="6042"/>
                  <a:pt x="1881" y="6028"/>
                  <a:pt x="1900" y="6021"/>
                </a:cubicBezTo>
                <a:cubicBezTo>
                  <a:pt x="1922" y="6013"/>
                  <a:pt x="1894" y="6016"/>
                  <a:pt x="1928" y="6040"/>
                </a:cubicBezTo>
                <a:lnTo>
                  <a:pt x="1948" y="6046"/>
                </a:lnTo>
                <a:cubicBezTo>
                  <a:pt x="1990" y="6033"/>
                  <a:pt x="1925" y="6036"/>
                  <a:pt x="1977" y="6031"/>
                </a:cubicBezTo>
                <a:cubicBezTo>
                  <a:pt x="1987" y="6053"/>
                  <a:pt x="1976" y="6057"/>
                  <a:pt x="1985" y="6095"/>
                </a:cubicBezTo>
                <a:cubicBezTo>
                  <a:pt x="1926" y="6090"/>
                  <a:pt x="1972" y="6064"/>
                  <a:pt x="1904" y="6063"/>
                </a:cubicBezTo>
                <a:cubicBezTo>
                  <a:pt x="1915" y="6102"/>
                  <a:pt x="1961" y="6107"/>
                  <a:pt x="1986" y="6134"/>
                </a:cubicBezTo>
                <a:cubicBezTo>
                  <a:pt x="2007" y="6156"/>
                  <a:pt x="2000" y="6134"/>
                  <a:pt x="2001" y="6176"/>
                </a:cubicBezTo>
                <a:lnTo>
                  <a:pt x="2027" y="6096"/>
                </a:lnTo>
                <a:lnTo>
                  <a:pt x="2001" y="6095"/>
                </a:lnTo>
                <a:cubicBezTo>
                  <a:pt x="2005" y="6053"/>
                  <a:pt x="2013" y="6054"/>
                  <a:pt x="2042" y="6039"/>
                </a:cubicBezTo>
                <a:lnTo>
                  <a:pt x="2043" y="6065"/>
                </a:lnTo>
                <a:cubicBezTo>
                  <a:pt x="2047" y="6090"/>
                  <a:pt x="2042" y="6077"/>
                  <a:pt x="2052" y="6086"/>
                </a:cubicBezTo>
                <a:cubicBezTo>
                  <a:pt x="2053" y="6086"/>
                  <a:pt x="2073" y="6095"/>
                  <a:pt x="2074" y="6095"/>
                </a:cubicBezTo>
                <a:cubicBezTo>
                  <a:pt x="2065" y="6056"/>
                  <a:pt x="2069" y="6083"/>
                  <a:pt x="2074" y="6071"/>
                </a:cubicBezTo>
                <a:cubicBezTo>
                  <a:pt x="2106" y="6072"/>
                  <a:pt x="2104" y="6075"/>
                  <a:pt x="2123" y="6087"/>
                </a:cubicBezTo>
                <a:cubicBezTo>
                  <a:pt x="2129" y="6074"/>
                  <a:pt x="2131" y="6102"/>
                  <a:pt x="2123" y="6063"/>
                </a:cubicBezTo>
                <a:cubicBezTo>
                  <a:pt x="2144" y="6068"/>
                  <a:pt x="2176" y="6079"/>
                  <a:pt x="2188" y="6095"/>
                </a:cubicBezTo>
                <a:cubicBezTo>
                  <a:pt x="2151" y="6104"/>
                  <a:pt x="2155" y="6101"/>
                  <a:pt x="2155" y="6144"/>
                </a:cubicBezTo>
                <a:lnTo>
                  <a:pt x="2115" y="6152"/>
                </a:lnTo>
                <a:cubicBezTo>
                  <a:pt x="2115" y="6131"/>
                  <a:pt x="2114" y="6099"/>
                  <a:pt x="2085" y="6113"/>
                </a:cubicBezTo>
                <a:cubicBezTo>
                  <a:pt x="2070" y="6120"/>
                  <a:pt x="2073" y="6095"/>
                  <a:pt x="2076" y="6132"/>
                </a:cubicBezTo>
                <a:cubicBezTo>
                  <a:pt x="2077" y="6147"/>
                  <a:pt x="2081" y="6146"/>
                  <a:pt x="2090" y="6160"/>
                </a:cubicBezTo>
                <a:lnTo>
                  <a:pt x="2069" y="6175"/>
                </a:lnTo>
                <a:cubicBezTo>
                  <a:pt x="2069" y="6175"/>
                  <a:pt x="2067" y="6176"/>
                  <a:pt x="2066" y="6176"/>
                </a:cubicBezTo>
                <a:cubicBezTo>
                  <a:pt x="2066" y="6275"/>
                  <a:pt x="2070" y="6229"/>
                  <a:pt x="2082" y="6274"/>
                </a:cubicBezTo>
                <a:cubicBezTo>
                  <a:pt x="2121" y="6259"/>
                  <a:pt x="2081" y="6272"/>
                  <a:pt x="2101" y="6260"/>
                </a:cubicBezTo>
                <a:cubicBezTo>
                  <a:pt x="2119" y="6250"/>
                  <a:pt x="2094" y="6252"/>
                  <a:pt x="2131" y="6249"/>
                </a:cubicBezTo>
                <a:cubicBezTo>
                  <a:pt x="2133" y="6259"/>
                  <a:pt x="2135" y="6283"/>
                  <a:pt x="2135" y="6284"/>
                </a:cubicBezTo>
                <a:cubicBezTo>
                  <a:pt x="2140" y="6303"/>
                  <a:pt x="2170" y="6329"/>
                  <a:pt x="2193" y="6337"/>
                </a:cubicBezTo>
                <a:lnTo>
                  <a:pt x="2242" y="6365"/>
                </a:lnTo>
                <a:cubicBezTo>
                  <a:pt x="2275" y="6390"/>
                  <a:pt x="2247" y="6393"/>
                  <a:pt x="2291" y="6409"/>
                </a:cubicBezTo>
                <a:lnTo>
                  <a:pt x="2333" y="6428"/>
                </a:lnTo>
                <a:lnTo>
                  <a:pt x="2341" y="6395"/>
                </a:lnTo>
                <a:cubicBezTo>
                  <a:pt x="2342" y="6404"/>
                  <a:pt x="2341" y="6403"/>
                  <a:pt x="2343" y="6410"/>
                </a:cubicBezTo>
                <a:cubicBezTo>
                  <a:pt x="2343" y="6411"/>
                  <a:pt x="2344" y="6415"/>
                  <a:pt x="2344" y="6417"/>
                </a:cubicBezTo>
                <a:lnTo>
                  <a:pt x="2373" y="6445"/>
                </a:lnTo>
                <a:cubicBezTo>
                  <a:pt x="2408" y="6465"/>
                  <a:pt x="2400" y="6470"/>
                  <a:pt x="2422" y="6476"/>
                </a:cubicBezTo>
                <a:cubicBezTo>
                  <a:pt x="2433" y="6449"/>
                  <a:pt x="2449" y="6459"/>
                  <a:pt x="2452" y="6427"/>
                </a:cubicBezTo>
                <a:cubicBezTo>
                  <a:pt x="2455" y="6387"/>
                  <a:pt x="2425" y="6403"/>
                  <a:pt x="2471" y="6379"/>
                </a:cubicBezTo>
                <a:cubicBezTo>
                  <a:pt x="2460" y="6428"/>
                  <a:pt x="2482" y="6432"/>
                  <a:pt x="2457" y="6463"/>
                </a:cubicBezTo>
                <a:cubicBezTo>
                  <a:pt x="2443" y="6481"/>
                  <a:pt x="2446" y="6464"/>
                  <a:pt x="2439" y="6492"/>
                </a:cubicBezTo>
                <a:cubicBezTo>
                  <a:pt x="2458" y="6503"/>
                  <a:pt x="2481" y="6512"/>
                  <a:pt x="2505" y="6519"/>
                </a:cubicBezTo>
                <a:lnTo>
                  <a:pt x="2571" y="6546"/>
                </a:lnTo>
                <a:cubicBezTo>
                  <a:pt x="2601" y="6558"/>
                  <a:pt x="2623" y="6560"/>
                  <a:pt x="2650" y="6560"/>
                </a:cubicBezTo>
                <a:cubicBezTo>
                  <a:pt x="2702" y="6560"/>
                  <a:pt x="2676" y="6557"/>
                  <a:pt x="2714" y="6590"/>
                </a:cubicBezTo>
                <a:lnTo>
                  <a:pt x="2705" y="6605"/>
                </a:lnTo>
                <a:lnTo>
                  <a:pt x="2714" y="6590"/>
                </a:lnTo>
                <a:cubicBezTo>
                  <a:pt x="2760" y="6559"/>
                  <a:pt x="2711" y="6592"/>
                  <a:pt x="2768" y="6580"/>
                </a:cubicBezTo>
                <a:cubicBezTo>
                  <a:pt x="2772" y="6579"/>
                  <a:pt x="2774" y="6575"/>
                  <a:pt x="2795" y="6573"/>
                </a:cubicBezTo>
                <a:cubicBezTo>
                  <a:pt x="2811" y="6643"/>
                  <a:pt x="2780" y="6592"/>
                  <a:pt x="2795" y="6630"/>
                </a:cubicBezTo>
                <a:cubicBezTo>
                  <a:pt x="2829" y="6616"/>
                  <a:pt x="2789" y="6631"/>
                  <a:pt x="2820" y="6607"/>
                </a:cubicBezTo>
                <a:cubicBezTo>
                  <a:pt x="2829" y="6600"/>
                  <a:pt x="2818" y="6602"/>
                  <a:pt x="2836" y="6598"/>
                </a:cubicBezTo>
                <a:cubicBezTo>
                  <a:pt x="2850" y="6629"/>
                  <a:pt x="2808" y="6622"/>
                  <a:pt x="2836" y="6630"/>
                </a:cubicBezTo>
                <a:cubicBezTo>
                  <a:pt x="2855" y="6677"/>
                  <a:pt x="2837" y="6606"/>
                  <a:pt x="2916" y="6679"/>
                </a:cubicBezTo>
                <a:cubicBezTo>
                  <a:pt x="2972" y="6730"/>
                  <a:pt x="2959" y="6678"/>
                  <a:pt x="3021" y="6704"/>
                </a:cubicBezTo>
                <a:cubicBezTo>
                  <a:pt x="3042" y="6714"/>
                  <a:pt x="3007" y="6702"/>
                  <a:pt x="3035" y="6712"/>
                </a:cubicBezTo>
                <a:cubicBezTo>
                  <a:pt x="3056" y="6719"/>
                  <a:pt x="3053" y="6709"/>
                  <a:pt x="3087" y="6727"/>
                </a:cubicBezTo>
                <a:cubicBezTo>
                  <a:pt x="3080" y="6752"/>
                  <a:pt x="3087" y="6745"/>
                  <a:pt x="3063" y="6752"/>
                </a:cubicBezTo>
                <a:lnTo>
                  <a:pt x="3063" y="6784"/>
                </a:lnTo>
                <a:cubicBezTo>
                  <a:pt x="3096" y="6781"/>
                  <a:pt x="3100" y="6767"/>
                  <a:pt x="3103" y="6808"/>
                </a:cubicBezTo>
                <a:cubicBezTo>
                  <a:pt x="3142" y="6808"/>
                  <a:pt x="3137" y="6803"/>
                  <a:pt x="3168" y="6800"/>
                </a:cubicBezTo>
                <a:cubicBezTo>
                  <a:pt x="3181" y="6855"/>
                  <a:pt x="3174" y="6818"/>
                  <a:pt x="3244" y="6849"/>
                </a:cubicBezTo>
                <a:cubicBezTo>
                  <a:pt x="3264" y="6858"/>
                  <a:pt x="3234" y="6846"/>
                  <a:pt x="3256" y="6854"/>
                </a:cubicBezTo>
                <a:lnTo>
                  <a:pt x="3272" y="6859"/>
                </a:lnTo>
                <a:cubicBezTo>
                  <a:pt x="3357" y="6885"/>
                  <a:pt x="3371" y="6861"/>
                  <a:pt x="3389" y="6865"/>
                </a:cubicBezTo>
                <a:cubicBezTo>
                  <a:pt x="3399" y="6866"/>
                  <a:pt x="3387" y="6867"/>
                  <a:pt x="3411" y="6873"/>
                </a:cubicBezTo>
                <a:cubicBezTo>
                  <a:pt x="3425" y="6846"/>
                  <a:pt x="3412" y="6858"/>
                  <a:pt x="3435" y="6841"/>
                </a:cubicBezTo>
                <a:cubicBezTo>
                  <a:pt x="3494" y="6892"/>
                  <a:pt x="3501" y="6867"/>
                  <a:pt x="3518" y="6873"/>
                </a:cubicBezTo>
                <a:cubicBezTo>
                  <a:pt x="3524" y="6876"/>
                  <a:pt x="3538" y="6890"/>
                  <a:pt x="3549" y="6897"/>
                </a:cubicBezTo>
                <a:lnTo>
                  <a:pt x="3623" y="6864"/>
                </a:lnTo>
                <a:cubicBezTo>
                  <a:pt x="3642" y="6861"/>
                  <a:pt x="3632" y="6861"/>
                  <a:pt x="3662" y="6881"/>
                </a:cubicBezTo>
                <a:cubicBezTo>
                  <a:pt x="3682" y="6854"/>
                  <a:pt x="3686" y="6858"/>
                  <a:pt x="3719" y="6865"/>
                </a:cubicBezTo>
                <a:cubicBezTo>
                  <a:pt x="3719" y="6807"/>
                  <a:pt x="3705" y="6811"/>
                  <a:pt x="3684" y="6778"/>
                </a:cubicBezTo>
                <a:cubicBezTo>
                  <a:pt x="3678" y="6768"/>
                  <a:pt x="3675" y="6761"/>
                  <a:pt x="3670" y="6752"/>
                </a:cubicBezTo>
                <a:cubicBezTo>
                  <a:pt x="3688" y="6739"/>
                  <a:pt x="3680" y="6750"/>
                  <a:pt x="3686" y="6727"/>
                </a:cubicBezTo>
                <a:cubicBezTo>
                  <a:pt x="3713" y="6734"/>
                  <a:pt x="3713" y="6739"/>
                  <a:pt x="3727" y="6760"/>
                </a:cubicBezTo>
                <a:cubicBezTo>
                  <a:pt x="3756" y="6752"/>
                  <a:pt x="3743" y="6747"/>
                  <a:pt x="3761" y="6747"/>
                </a:cubicBezTo>
                <a:cubicBezTo>
                  <a:pt x="3797" y="6748"/>
                  <a:pt x="3767" y="6761"/>
                  <a:pt x="3789" y="6780"/>
                </a:cubicBezTo>
                <a:cubicBezTo>
                  <a:pt x="3789" y="6780"/>
                  <a:pt x="3809" y="6790"/>
                  <a:pt x="3809" y="6790"/>
                </a:cubicBezTo>
                <a:cubicBezTo>
                  <a:pt x="3838" y="6801"/>
                  <a:pt x="3808" y="6802"/>
                  <a:pt x="3848" y="6792"/>
                </a:cubicBezTo>
                <a:cubicBezTo>
                  <a:pt x="3838" y="6763"/>
                  <a:pt x="3837" y="6791"/>
                  <a:pt x="3832" y="6752"/>
                </a:cubicBezTo>
                <a:cubicBezTo>
                  <a:pt x="3845" y="6758"/>
                  <a:pt x="3835" y="6758"/>
                  <a:pt x="3850" y="6757"/>
                </a:cubicBezTo>
                <a:cubicBezTo>
                  <a:pt x="3866" y="6756"/>
                  <a:pt x="3855" y="6759"/>
                  <a:pt x="3864" y="6752"/>
                </a:cubicBezTo>
                <a:cubicBezTo>
                  <a:pt x="3902" y="6722"/>
                  <a:pt x="3831" y="6744"/>
                  <a:pt x="3881" y="6727"/>
                </a:cubicBezTo>
                <a:cubicBezTo>
                  <a:pt x="3899" y="6740"/>
                  <a:pt x="3891" y="6729"/>
                  <a:pt x="3897" y="6752"/>
                </a:cubicBezTo>
                <a:lnTo>
                  <a:pt x="3889" y="6752"/>
                </a:lnTo>
                <a:lnTo>
                  <a:pt x="3896" y="6761"/>
                </a:lnTo>
                <a:lnTo>
                  <a:pt x="3897" y="6752"/>
                </a:lnTo>
                <a:cubicBezTo>
                  <a:pt x="4009" y="6752"/>
                  <a:pt x="3905" y="6784"/>
                  <a:pt x="4027" y="6784"/>
                </a:cubicBezTo>
                <a:cubicBezTo>
                  <a:pt x="3999" y="6746"/>
                  <a:pt x="4009" y="6808"/>
                  <a:pt x="3994" y="6752"/>
                </a:cubicBezTo>
                <a:cubicBezTo>
                  <a:pt x="4010" y="6748"/>
                  <a:pt x="4014" y="6747"/>
                  <a:pt x="4031" y="6740"/>
                </a:cubicBezTo>
                <a:cubicBezTo>
                  <a:pt x="4066" y="6726"/>
                  <a:pt x="4047" y="6748"/>
                  <a:pt x="4059" y="6719"/>
                </a:cubicBezTo>
                <a:lnTo>
                  <a:pt x="4083" y="6719"/>
                </a:lnTo>
                <a:cubicBezTo>
                  <a:pt x="4088" y="6760"/>
                  <a:pt x="4105" y="6750"/>
                  <a:pt x="4130" y="6748"/>
                </a:cubicBezTo>
                <a:cubicBezTo>
                  <a:pt x="4190" y="6743"/>
                  <a:pt x="4123" y="6756"/>
                  <a:pt x="4183" y="6764"/>
                </a:cubicBezTo>
                <a:cubicBezTo>
                  <a:pt x="4199" y="6766"/>
                  <a:pt x="4194" y="6764"/>
                  <a:pt x="4211" y="6759"/>
                </a:cubicBezTo>
                <a:cubicBezTo>
                  <a:pt x="4241" y="6752"/>
                  <a:pt x="4224" y="6760"/>
                  <a:pt x="4251" y="6725"/>
                </a:cubicBezTo>
                <a:cubicBezTo>
                  <a:pt x="4265" y="6706"/>
                  <a:pt x="4262" y="6723"/>
                  <a:pt x="4270" y="6695"/>
                </a:cubicBezTo>
                <a:lnTo>
                  <a:pt x="4305" y="6708"/>
                </a:lnTo>
                <a:cubicBezTo>
                  <a:pt x="4366" y="6736"/>
                  <a:pt x="4349" y="6721"/>
                  <a:pt x="4343" y="6752"/>
                </a:cubicBezTo>
                <a:lnTo>
                  <a:pt x="4416" y="6733"/>
                </a:lnTo>
                <a:cubicBezTo>
                  <a:pt x="4427" y="6721"/>
                  <a:pt x="4439" y="6709"/>
                  <a:pt x="4464" y="6703"/>
                </a:cubicBezTo>
                <a:cubicBezTo>
                  <a:pt x="4470" y="6719"/>
                  <a:pt x="4467" y="6696"/>
                  <a:pt x="4463" y="6712"/>
                </a:cubicBezTo>
                <a:lnTo>
                  <a:pt x="4460" y="6722"/>
                </a:lnTo>
                <a:cubicBezTo>
                  <a:pt x="4451" y="6754"/>
                  <a:pt x="4460" y="6696"/>
                  <a:pt x="4456" y="6735"/>
                </a:cubicBezTo>
                <a:cubicBezTo>
                  <a:pt x="4492" y="6735"/>
                  <a:pt x="4493" y="6728"/>
                  <a:pt x="4519" y="6730"/>
                </a:cubicBezTo>
                <a:cubicBezTo>
                  <a:pt x="4529" y="6731"/>
                  <a:pt x="4564" y="6743"/>
                  <a:pt x="4582" y="6732"/>
                </a:cubicBezTo>
                <a:cubicBezTo>
                  <a:pt x="4607" y="6716"/>
                  <a:pt x="4588" y="6706"/>
                  <a:pt x="4590" y="6681"/>
                </a:cubicBezTo>
                <a:lnTo>
                  <a:pt x="4593" y="6670"/>
                </a:lnTo>
                <a:cubicBezTo>
                  <a:pt x="4600" y="6643"/>
                  <a:pt x="4603" y="6634"/>
                  <a:pt x="4618" y="6622"/>
                </a:cubicBezTo>
                <a:lnTo>
                  <a:pt x="4626" y="6671"/>
                </a:lnTo>
                <a:cubicBezTo>
                  <a:pt x="4645" y="6666"/>
                  <a:pt x="4634" y="6671"/>
                  <a:pt x="4646" y="6658"/>
                </a:cubicBezTo>
                <a:cubicBezTo>
                  <a:pt x="4661" y="6643"/>
                  <a:pt x="4640" y="6667"/>
                  <a:pt x="4653" y="6649"/>
                </a:cubicBezTo>
                <a:lnTo>
                  <a:pt x="4659" y="6638"/>
                </a:lnTo>
                <a:cubicBezTo>
                  <a:pt x="4659" y="6701"/>
                  <a:pt x="4642" y="6691"/>
                  <a:pt x="4664" y="6697"/>
                </a:cubicBezTo>
                <a:cubicBezTo>
                  <a:pt x="4695" y="6707"/>
                  <a:pt x="4656" y="6682"/>
                  <a:pt x="4691" y="6671"/>
                </a:cubicBezTo>
                <a:cubicBezTo>
                  <a:pt x="4692" y="6708"/>
                  <a:pt x="4692" y="6711"/>
                  <a:pt x="4723" y="6719"/>
                </a:cubicBezTo>
                <a:cubicBezTo>
                  <a:pt x="4729" y="6739"/>
                  <a:pt x="4720" y="6730"/>
                  <a:pt x="4740" y="6735"/>
                </a:cubicBezTo>
                <a:lnTo>
                  <a:pt x="4723" y="6719"/>
                </a:lnTo>
                <a:cubicBezTo>
                  <a:pt x="4719" y="6703"/>
                  <a:pt x="4722" y="6707"/>
                  <a:pt x="4715" y="6695"/>
                </a:cubicBezTo>
                <a:lnTo>
                  <a:pt x="4740" y="6687"/>
                </a:lnTo>
                <a:cubicBezTo>
                  <a:pt x="4767" y="6671"/>
                  <a:pt x="4754" y="6677"/>
                  <a:pt x="4764" y="6712"/>
                </a:cubicBezTo>
                <a:cubicBezTo>
                  <a:pt x="4769" y="6733"/>
                  <a:pt x="4764" y="6719"/>
                  <a:pt x="4772" y="6735"/>
                </a:cubicBezTo>
                <a:lnTo>
                  <a:pt x="4797" y="6724"/>
                </a:lnTo>
                <a:cubicBezTo>
                  <a:pt x="4798" y="6724"/>
                  <a:pt x="4801" y="6724"/>
                  <a:pt x="4802" y="6723"/>
                </a:cubicBezTo>
                <a:cubicBezTo>
                  <a:pt x="4803" y="6723"/>
                  <a:pt x="4800" y="6725"/>
                  <a:pt x="4816" y="6720"/>
                </a:cubicBezTo>
                <a:cubicBezTo>
                  <a:pt x="4847" y="6710"/>
                  <a:pt x="4830" y="6704"/>
                  <a:pt x="4861" y="6711"/>
                </a:cubicBezTo>
                <a:cubicBezTo>
                  <a:pt x="4895" y="6718"/>
                  <a:pt x="4894" y="6738"/>
                  <a:pt x="4934" y="6687"/>
                </a:cubicBezTo>
                <a:lnTo>
                  <a:pt x="4948" y="6668"/>
                </a:lnTo>
                <a:cubicBezTo>
                  <a:pt x="4949" y="6667"/>
                  <a:pt x="4951" y="6665"/>
                  <a:pt x="4952" y="6664"/>
                </a:cubicBezTo>
                <a:cubicBezTo>
                  <a:pt x="4972" y="6639"/>
                  <a:pt x="4968" y="6654"/>
                  <a:pt x="4975" y="6630"/>
                </a:cubicBezTo>
                <a:cubicBezTo>
                  <a:pt x="5032" y="6630"/>
                  <a:pt x="5046" y="6640"/>
                  <a:pt x="5057" y="6640"/>
                </a:cubicBezTo>
                <a:cubicBezTo>
                  <a:pt x="5058" y="6640"/>
                  <a:pt x="5060" y="6640"/>
                  <a:pt x="5061" y="6640"/>
                </a:cubicBezTo>
                <a:lnTo>
                  <a:pt x="5078" y="6635"/>
                </a:lnTo>
                <a:cubicBezTo>
                  <a:pt x="5109" y="6627"/>
                  <a:pt x="5147" y="6638"/>
                  <a:pt x="5193" y="6638"/>
                </a:cubicBezTo>
                <a:cubicBezTo>
                  <a:pt x="5181" y="6663"/>
                  <a:pt x="5185" y="6668"/>
                  <a:pt x="5185" y="6703"/>
                </a:cubicBezTo>
                <a:cubicBezTo>
                  <a:pt x="5265" y="6703"/>
                  <a:pt x="5186" y="6666"/>
                  <a:pt x="5259" y="6677"/>
                </a:cubicBezTo>
                <a:cubicBezTo>
                  <a:pt x="5303" y="6684"/>
                  <a:pt x="5237" y="6682"/>
                  <a:pt x="5273" y="6680"/>
                </a:cubicBezTo>
                <a:cubicBezTo>
                  <a:pt x="5326" y="6678"/>
                  <a:pt x="5321" y="6617"/>
                  <a:pt x="5353" y="6617"/>
                </a:cubicBezTo>
                <a:cubicBezTo>
                  <a:pt x="5373" y="6617"/>
                  <a:pt x="5357" y="6624"/>
                  <a:pt x="5387" y="6621"/>
                </a:cubicBezTo>
                <a:cubicBezTo>
                  <a:pt x="5419" y="6618"/>
                  <a:pt x="5413" y="6616"/>
                  <a:pt x="5420" y="6598"/>
                </a:cubicBezTo>
                <a:cubicBezTo>
                  <a:pt x="5432" y="6612"/>
                  <a:pt x="5432" y="6617"/>
                  <a:pt x="5453" y="6622"/>
                </a:cubicBezTo>
                <a:cubicBezTo>
                  <a:pt x="5494" y="6591"/>
                  <a:pt x="5441" y="6598"/>
                  <a:pt x="5491" y="6587"/>
                </a:cubicBezTo>
                <a:cubicBezTo>
                  <a:pt x="5537" y="6577"/>
                  <a:pt x="5479" y="6591"/>
                  <a:pt x="5534" y="6606"/>
                </a:cubicBezTo>
                <a:cubicBezTo>
                  <a:pt x="5580" y="6572"/>
                  <a:pt x="5496" y="6573"/>
                  <a:pt x="5582" y="6573"/>
                </a:cubicBezTo>
                <a:lnTo>
                  <a:pt x="5590" y="6622"/>
                </a:lnTo>
                <a:cubicBezTo>
                  <a:pt x="5571" y="6627"/>
                  <a:pt x="5581" y="6622"/>
                  <a:pt x="5564" y="6632"/>
                </a:cubicBezTo>
                <a:cubicBezTo>
                  <a:pt x="5549" y="6639"/>
                  <a:pt x="5558" y="6621"/>
                  <a:pt x="5550" y="6646"/>
                </a:cubicBezTo>
                <a:lnTo>
                  <a:pt x="5615" y="6646"/>
                </a:lnTo>
                <a:lnTo>
                  <a:pt x="5597" y="6590"/>
                </a:lnTo>
                <a:cubicBezTo>
                  <a:pt x="5642" y="6621"/>
                  <a:pt x="5595" y="6649"/>
                  <a:pt x="5655" y="6654"/>
                </a:cubicBezTo>
                <a:cubicBezTo>
                  <a:pt x="5666" y="6610"/>
                  <a:pt x="5664" y="6623"/>
                  <a:pt x="5631" y="6622"/>
                </a:cubicBezTo>
                <a:lnTo>
                  <a:pt x="5631" y="6606"/>
                </a:lnTo>
                <a:cubicBezTo>
                  <a:pt x="5655" y="6596"/>
                  <a:pt x="5635" y="6608"/>
                  <a:pt x="5643" y="6590"/>
                </a:cubicBezTo>
                <a:lnTo>
                  <a:pt x="5662" y="6561"/>
                </a:lnTo>
                <a:cubicBezTo>
                  <a:pt x="5675" y="6550"/>
                  <a:pt x="5653" y="6558"/>
                  <a:pt x="5679" y="6549"/>
                </a:cubicBezTo>
                <a:cubicBezTo>
                  <a:pt x="5681" y="6563"/>
                  <a:pt x="5681" y="6575"/>
                  <a:pt x="5686" y="6583"/>
                </a:cubicBezTo>
                <a:cubicBezTo>
                  <a:pt x="5700" y="6605"/>
                  <a:pt x="5672" y="6593"/>
                  <a:pt x="5712" y="6598"/>
                </a:cubicBezTo>
                <a:cubicBezTo>
                  <a:pt x="5710" y="6599"/>
                  <a:pt x="5708" y="6598"/>
                  <a:pt x="5707" y="6601"/>
                </a:cubicBezTo>
                <a:cubicBezTo>
                  <a:pt x="5706" y="6605"/>
                  <a:pt x="5687" y="6608"/>
                  <a:pt x="5679" y="6630"/>
                </a:cubicBezTo>
                <a:cubicBezTo>
                  <a:pt x="5752" y="6611"/>
                  <a:pt x="5654" y="6615"/>
                  <a:pt x="5745" y="6625"/>
                </a:cubicBezTo>
                <a:lnTo>
                  <a:pt x="5789" y="6621"/>
                </a:lnTo>
                <a:cubicBezTo>
                  <a:pt x="5791" y="6620"/>
                  <a:pt x="5793" y="6620"/>
                  <a:pt x="5795" y="6620"/>
                </a:cubicBezTo>
                <a:cubicBezTo>
                  <a:pt x="5797" y="6620"/>
                  <a:pt x="5799" y="6620"/>
                  <a:pt x="5801" y="6619"/>
                </a:cubicBezTo>
                <a:cubicBezTo>
                  <a:pt x="5835" y="6612"/>
                  <a:pt x="5834" y="6591"/>
                  <a:pt x="5785" y="6590"/>
                </a:cubicBezTo>
                <a:cubicBezTo>
                  <a:pt x="5801" y="6579"/>
                  <a:pt x="5769" y="6589"/>
                  <a:pt x="5807" y="6580"/>
                </a:cubicBezTo>
                <a:cubicBezTo>
                  <a:pt x="5822" y="6576"/>
                  <a:pt x="5815" y="6577"/>
                  <a:pt x="5831" y="6578"/>
                </a:cubicBezTo>
                <a:cubicBezTo>
                  <a:pt x="5865" y="6580"/>
                  <a:pt x="5858" y="6589"/>
                  <a:pt x="5890" y="6573"/>
                </a:cubicBezTo>
                <a:cubicBezTo>
                  <a:pt x="5906" y="6614"/>
                  <a:pt x="5894" y="6578"/>
                  <a:pt x="5918" y="6586"/>
                </a:cubicBezTo>
                <a:cubicBezTo>
                  <a:pt x="5946" y="6595"/>
                  <a:pt x="5918" y="6583"/>
                  <a:pt x="5927" y="6591"/>
                </a:cubicBezTo>
                <a:cubicBezTo>
                  <a:pt x="5928" y="6592"/>
                  <a:pt x="5929" y="6594"/>
                  <a:pt x="5930" y="6595"/>
                </a:cubicBezTo>
                <a:lnTo>
                  <a:pt x="5939" y="6606"/>
                </a:lnTo>
                <a:cubicBezTo>
                  <a:pt x="5967" y="6598"/>
                  <a:pt x="5957" y="6603"/>
                  <a:pt x="5971" y="6581"/>
                </a:cubicBezTo>
                <a:lnTo>
                  <a:pt x="5947" y="6581"/>
                </a:lnTo>
                <a:lnTo>
                  <a:pt x="5947" y="6557"/>
                </a:lnTo>
                <a:cubicBezTo>
                  <a:pt x="6006" y="6562"/>
                  <a:pt x="5989" y="6573"/>
                  <a:pt x="6020" y="6581"/>
                </a:cubicBezTo>
                <a:lnTo>
                  <a:pt x="6117" y="6525"/>
                </a:lnTo>
                <a:cubicBezTo>
                  <a:pt x="6123" y="6538"/>
                  <a:pt x="6125" y="6510"/>
                  <a:pt x="6117" y="6549"/>
                </a:cubicBezTo>
                <a:lnTo>
                  <a:pt x="6156" y="6515"/>
                </a:lnTo>
                <a:cubicBezTo>
                  <a:pt x="6142" y="6582"/>
                  <a:pt x="6126" y="6518"/>
                  <a:pt x="6141" y="6581"/>
                </a:cubicBezTo>
                <a:lnTo>
                  <a:pt x="6166" y="6533"/>
                </a:lnTo>
                <a:cubicBezTo>
                  <a:pt x="6181" y="6555"/>
                  <a:pt x="6180" y="6551"/>
                  <a:pt x="6174" y="6581"/>
                </a:cubicBezTo>
                <a:cubicBezTo>
                  <a:pt x="6211" y="6571"/>
                  <a:pt x="6186" y="6582"/>
                  <a:pt x="6193" y="6562"/>
                </a:cubicBezTo>
                <a:cubicBezTo>
                  <a:pt x="6196" y="6556"/>
                  <a:pt x="6188" y="6544"/>
                  <a:pt x="6214" y="6537"/>
                </a:cubicBezTo>
                <a:lnTo>
                  <a:pt x="6246" y="6532"/>
                </a:lnTo>
                <a:cubicBezTo>
                  <a:pt x="6268" y="6527"/>
                  <a:pt x="6259" y="6525"/>
                  <a:pt x="6295" y="6525"/>
                </a:cubicBezTo>
                <a:lnTo>
                  <a:pt x="6295" y="6557"/>
                </a:lnTo>
                <a:cubicBezTo>
                  <a:pt x="6344" y="6553"/>
                  <a:pt x="6312" y="6540"/>
                  <a:pt x="6355" y="6519"/>
                </a:cubicBezTo>
                <a:cubicBezTo>
                  <a:pt x="6367" y="6514"/>
                  <a:pt x="6352" y="6519"/>
                  <a:pt x="6365" y="6516"/>
                </a:cubicBezTo>
                <a:cubicBezTo>
                  <a:pt x="6377" y="6514"/>
                  <a:pt x="6369" y="6515"/>
                  <a:pt x="6379" y="6516"/>
                </a:cubicBezTo>
                <a:lnTo>
                  <a:pt x="6389" y="6519"/>
                </a:lnTo>
                <a:cubicBezTo>
                  <a:pt x="6425" y="6525"/>
                  <a:pt x="6395" y="6509"/>
                  <a:pt x="6427" y="6523"/>
                </a:cubicBezTo>
                <a:cubicBezTo>
                  <a:pt x="6461" y="6538"/>
                  <a:pt x="6420" y="6545"/>
                  <a:pt x="6473" y="6549"/>
                </a:cubicBezTo>
                <a:cubicBezTo>
                  <a:pt x="6464" y="6512"/>
                  <a:pt x="6440" y="6519"/>
                  <a:pt x="6460" y="6514"/>
                </a:cubicBezTo>
                <a:cubicBezTo>
                  <a:pt x="6525" y="6498"/>
                  <a:pt x="6443" y="6525"/>
                  <a:pt x="6492" y="6517"/>
                </a:cubicBezTo>
                <a:cubicBezTo>
                  <a:pt x="6573" y="6503"/>
                  <a:pt x="6494" y="6510"/>
                  <a:pt x="6538" y="6525"/>
                </a:cubicBezTo>
                <a:cubicBezTo>
                  <a:pt x="6562" y="6489"/>
                  <a:pt x="6602" y="6495"/>
                  <a:pt x="6639" y="6487"/>
                </a:cubicBezTo>
                <a:cubicBezTo>
                  <a:pt x="6664" y="6481"/>
                  <a:pt x="6638" y="6477"/>
                  <a:pt x="6684" y="6476"/>
                </a:cubicBezTo>
                <a:cubicBezTo>
                  <a:pt x="6681" y="6438"/>
                  <a:pt x="6674" y="6460"/>
                  <a:pt x="6684" y="6436"/>
                </a:cubicBezTo>
                <a:cubicBezTo>
                  <a:pt x="6709" y="6438"/>
                  <a:pt x="6699" y="6436"/>
                  <a:pt x="6716" y="6444"/>
                </a:cubicBezTo>
                <a:cubicBezTo>
                  <a:pt x="6701" y="6467"/>
                  <a:pt x="6700" y="6455"/>
                  <a:pt x="6692" y="6484"/>
                </a:cubicBezTo>
                <a:cubicBezTo>
                  <a:pt x="6748" y="6480"/>
                  <a:pt x="6733" y="6478"/>
                  <a:pt x="6749" y="6444"/>
                </a:cubicBezTo>
                <a:lnTo>
                  <a:pt x="6762" y="6461"/>
                </a:lnTo>
                <a:cubicBezTo>
                  <a:pt x="6763" y="6462"/>
                  <a:pt x="6764" y="6464"/>
                  <a:pt x="6764" y="6465"/>
                </a:cubicBezTo>
                <a:cubicBezTo>
                  <a:pt x="6776" y="6479"/>
                  <a:pt x="6781" y="6482"/>
                  <a:pt x="6806" y="6484"/>
                </a:cubicBezTo>
                <a:lnTo>
                  <a:pt x="6815" y="6452"/>
                </a:lnTo>
                <a:cubicBezTo>
                  <a:pt x="6838" y="6468"/>
                  <a:pt x="6837" y="6462"/>
                  <a:pt x="6838" y="6500"/>
                </a:cubicBezTo>
                <a:lnTo>
                  <a:pt x="6854" y="6500"/>
                </a:lnTo>
                <a:cubicBezTo>
                  <a:pt x="6859" y="6487"/>
                  <a:pt x="6852" y="6486"/>
                  <a:pt x="6883" y="6483"/>
                </a:cubicBezTo>
                <a:cubicBezTo>
                  <a:pt x="6931" y="6477"/>
                  <a:pt x="6908" y="6472"/>
                  <a:pt x="6929" y="6468"/>
                </a:cubicBezTo>
                <a:cubicBezTo>
                  <a:pt x="6930" y="6468"/>
                  <a:pt x="6933" y="6468"/>
                  <a:pt x="6934" y="6468"/>
                </a:cubicBezTo>
                <a:cubicBezTo>
                  <a:pt x="7000" y="6465"/>
                  <a:pt x="6963" y="6452"/>
                  <a:pt x="7018" y="6457"/>
                </a:cubicBezTo>
                <a:cubicBezTo>
                  <a:pt x="7020" y="6457"/>
                  <a:pt x="7022" y="6457"/>
                  <a:pt x="7024" y="6457"/>
                </a:cubicBezTo>
                <a:lnTo>
                  <a:pt x="7034" y="6460"/>
                </a:lnTo>
                <a:cubicBezTo>
                  <a:pt x="7072" y="6467"/>
                  <a:pt x="7090" y="6438"/>
                  <a:pt x="7162" y="6439"/>
                </a:cubicBezTo>
                <a:cubicBezTo>
                  <a:pt x="7195" y="6439"/>
                  <a:pt x="7186" y="6425"/>
                  <a:pt x="7195" y="6452"/>
                </a:cubicBezTo>
                <a:lnTo>
                  <a:pt x="7211" y="6436"/>
                </a:lnTo>
                <a:cubicBezTo>
                  <a:pt x="7261" y="6460"/>
                  <a:pt x="7256" y="6451"/>
                  <a:pt x="7305" y="6447"/>
                </a:cubicBezTo>
                <a:cubicBezTo>
                  <a:pt x="7323" y="6445"/>
                  <a:pt x="7326" y="6443"/>
                  <a:pt x="7347" y="6445"/>
                </a:cubicBezTo>
                <a:cubicBezTo>
                  <a:pt x="7396" y="6449"/>
                  <a:pt x="7374" y="6456"/>
                  <a:pt x="7428" y="6443"/>
                </a:cubicBezTo>
                <a:cubicBezTo>
                  <a:pt x="7463" y="6435"/>
                  <a:pt x="7460" y="6450"/>
                  <a:pt x="7507" y="6440"/>
                </a:cubicBezTo>
                <a:cubicBezTo>
                  <a:pt x="7507" y="6439"/>
                  <a:pt x="7514" y="6436"/>
                  <a:pt x="7523" y="6435"/>
                </a:cubicBezTo>
                <a:cubicBezTo>
                  <a:pt x="7555" y="6431"/>
                  <a:pt x="7523" y="6443"/>
                  <a:pt x="7570" y="6439"/>
                </a:cubicBezTo>
                <a:cubicBezTo>
                  <a:pt x="7598" y="6437"/>
                  <a:pt x="7639" y="6438"/>
                  <a:pt x="7664" y="6435"/>
                </a:cubicBezTo>
                <a:cubicBezTo>
                  <a:pt x="7704" y="6430"/>
                  <a:pt x="7678" y="6429"/>
                  <a:pt x="7701" y="6425"/>
                </a:cubicBezTo>
                <a:cubicBezTo>
                  <a:pt x="7742" y="6418"/>
                  <a:pt x="7710" y="6450"/>
                  <a:pt x="7811" y="6420"/>
                </a:cubicBezTo>
                <a:cubicBezTo>
                  <a:pt x="7852" y="6408"/>
                  <a:pt x="7859" y="6419"/>
                  <a:pt x="7887" y="6414"/>
                </a:cubicBezTo>
                <a:cubicBezTo>
                  <a:pt x="7940" y="6406"/>
                  <a:pt x="7915" y="6402"/>
                  <a:pt x="7951" y="6409"/>
                </a:cubicBezTo>
                <a:lnTo>
                  <a:pt x="8280" y="6371"/>
                </a:lnTo>
                <a:cubicBezTo>
                  <a:pt x="8298" y="6368"/>
                  <a:pt x="8280" y="6370"/>
                  <a:pt x="8295" y="6369"/>
                </a:cubicBezTo>
                <a:cubicBezTo>
                  <a:pt x="8328" y="6367"/>
                  <a:pt x="8361" y="6368"/>
                  <a:pt x="8385" y="6347"/>
                </a:cubicBezTo>
                <a:cubicBezTo>
                  <a:pt x="8417" y="6370"/>
                  <a:pt x="8386" y="6359"/>
                  <a:pt x="8418" y="6371"/>
                </a:cubicBezTo>
                <a:cubicBezTo>
                  <a:pt x="8456" y="6338"/>
                  <a:pt x="8435" y="6355"/>
                  <a:pt x="8474" y="6351"/>
                </a:cubicBezTo>
                <a:cubicBezTo>
                  <a:pt x="8513" y="6347"/>
                  <a:pt x="8501" y="6332"/>
                  <a:pt x="8536" y="6334"/>
                </a:cubicBezTo>
                <a:cubicBezTo>
                  <a:pt x="8577" y="6336"/>
                  <a:pt x="8642" y="6344"/>
                  <a:pt x="8686" y="6332"/>
                </a:cubicBezTo>
                <a:cubicBezTo>
                  <a:pt x="8805" y="6300"/>
                  <a:pt x="8886" y="6309"/>
                  <a:pt x="8930" y="6296"/>
                </a:cubicBezTo>
                <a:cubicBezTo>
                  <a:pt x="8950" y="6290"/>
                  <a:pt x="8946" y="6300"/>
                  <a:pt x="8953" y="6274"/>
                </a:cubicBezTo>
                <a:cubicBezTo>
                  <a:pt x="9044" y="6274"/>
                  <a:pt x="8999" y="6296"/>
                  <a:pt x="9085" y="6268"/>
                </a:cubicBezTo>
                <a:lnTo>
                  <a:pt x="9268" y="6251"/>
                </a:lnTo>
                <a:cubicBezTo>
                  <a:pt x="9308" y="6254"/>
                  <a:pt x="9275" y="6264"/>
                  <a:pt x="9314" y="6246"/>
                </a:cubicBezTo>
                <a:cubicBezTo>
                  <a:pt x="9352" y="6230"/>
                  <a:pt x="9353" y="6243"/>
                  <a:pt x="9389" y="6239"/>
                </a:cubicBezTo>
                <a:lnTo>
                  <a:pt x="9484" y="6221"/>
                </a:lnTo>
                <a:cubicBezTo>
                  <a:pt x="9493" y="6219"/>
                  <a:pt x="9489" y="6220"/>
                  <a:pt x="9499" y="6218"/>
                </a:cubicBezTo>
                <a:lnTo>
                  <a:pt x="9613" y="6200"/>
                </a:lnTo>
                <a:cubicBezTo>
                  <a:pt x="9682" y="6204"/>
                  <a:pt x="9642" y="6171"/>
                  <a:pt x="9723" y="6200"/>
                </a:cubicBezTo>
                <a:cubicBezTo>
                  <a:pt x="9744" y="6207"/>
                  <a:pt x="9879" y="6198"/>
                  <a:pt x="9913" y="6189"/>
                </a:cubicBezTo>
                <a:lnTo>
                  <a:pt x="9951" y="6182"/>
                </a:lnTo>
                <a:cubicBezTo>
                  <a:pt x="10129" y="6191"/>
                  <a:pt x="10049" y="6166"/>
                  <a:pt x="10132" y="6132"/>
                </a:cubicBezTo>
                <a:cubicBezTo>
                  <a:pt x="10191" y="6107"/>
                  <a:pt x="10191" y="6141"/>
                  <a:pt x="10226" y="6150"/>
                </a:cubicBezTo>
                <a:lnTo>
                  <a:pt x="10297" y="6154"/>
                </a:lnTo>
                <a:cubicBezTo>
                  <a:pt x="10297" y="6154"/>
                  <a:pt x="10321" y="6152"/>
                  <a:pt x="10322" y="6152"/>
                </a:cubicBezTo>
                <a:lnTo>
                  <a:pt x="10322" y="6128"/>
                </a:lnTo>
                <a:lnTo>
                  <a:pt x="10289" y="6128"/>
                </a:lnTo>
                <a:cubicBezTo>
                  <a:pt x="10293" y="6093"/>
                  <a:pt x="10287" y="6115"/>
                  <a:pt x="10338" y="6103"/>
                </a:cubicBezTo>
                <a:cubicBezTo>
                  <a:pt x="10338" y="6136"/>
                  <a:pt x="10335" y="6130"/>
                  <a:pt x="10346" y="6152"/>
                </a:cubicBezTo>
                <a:cubicBezTo>
                  <a:pt x="10388" y="6149"/>
                  <a:pt x="10419" y="6149"/>
                  <a:pt x="10398" y="6109"/>
                </a:cubicBezTo>
                <a:cubicBezTo>
                  <a:pt x="10398" y="6108"/>
                  <a:pt x="10396" y="6105"/>
                  <a:pt x="10395" y="6103"/>
                </a:cubicBezTo>
                <a:cubicBezTo>
                  <a:pt x="10428" y="6101"/>
                  <a:pt x="10423" y="6093"/>
                  <a:pt x="10466" y="6096"/>
                </a:cubicBezTo>
                <a:cubicBezTo>
                  <a:pt x="10501" y="6099"/>
                  <a:pt x="10489" y="6101"/>
                  <a:pt x="10532" y="6095"/>
                </a:cubicBezTo>
                <a:cubicBezTo>
                  <a:pt x="10620" y="6083"/>
                  <a:pt x="10598" y="6095"/>
                  <a:pt x="10654" y="6047"/>
                </a:cubicBezTo>
                <a:cubicBezTo>
                  <a:pt x="10713" y="6062"/>
                  <a:pt x="10676" y="6066"/>
                  <a:pt x="10748" y="6052"/>
                </a:cubicBezTo>
                <a:cubicBezTo>
                  <a:pt x="10800" y="6042"/>
                  <a:pt x="10798" y="6060"/>
                  <a:pt x="10867" y="6038"/>
                </a:cubicBezTo>
                <a:lnTo>
                  <a:pt x="10910" y="6029"/>
                </a:lnTo>
                <a:cubicBezTo>
                  <a:pt x="10912" y="6029"/>
                  <a:pt x="10918" y="6031"/>
                  <a:pt x="10920" y="6032"/>
                </a:cubicBezTo>
                <a:cubicBezTo>
                  <a:pt x="10968" y="6044"/>
                  <a:pt x="10954" y="6033"/>
                  <a:pt x="10994" y="6022"/>
                </a:cubicBezTo>
                <a:cubicBezTo>
                  <a:pt x="11001" y="6047"/>
                  <a:pt x="10994" y="6040"/>
                  <a:pt x="11019" y="6047"/>
                </a:cubicBezTo>
                <a:lnTo>
                  <a:pt x="11019" y="6014"/>
                </a:lnTo>
                <a:cubicBezTo>
                  <a:pt x="11037" y="6027"/>
                  <a:pt x="11029" y="6016"/>
                  <a:pt x="11035" y="6039"/>
                </a:cubicBezTo>
                <a:cubicBezTo>
                  <a:pt x="11077" y="6007"/>
                  <a:pt x="11055" y="6023"/>
                  <a:pt x="11078" y="6024"/>
                </a:cubicBezTo>
                <a:lnTo>
                  <a:pt x="11097" y="6020"/>
                </a:lnTo>
                <a:cubicBezTo>
                  <a:pt x="11099" y="6020"/>
                  <a:pt x="11101" y="6018"/>
                  <a:pt x="11103" y="6018"/>
                </a:cubicBezTo>
                <a:cubicBezTo>
                  <a:pt x="11183" y="5993"/>
                  <a:pt x="11256" y="6024"/>
                  <a:pt x="11262" y="5974"/>
                </a:cubicBezTo>
                <a:cubicBezTo>
                  <a:pt x="11299" y="5994"/>
                  <a:pt x="11295" y="5999"/>
                  <a:pt x="11341" y="5989"/>
                </a:cubicBezTo>
                <a:cubicBezTo>
                  <a:pt x="11473" y="5959"/>
                  <a:pt x="11461" y="5977"/>
                  <a:pt x="11527" y="5967"/>
                </a:cubicBezTo>
                <a:cubicBezTo>
                  <a:pt x="11556" y="5962"/>
                  <a:pt x="11590" y="5949"/>
                  <a:pt x="11634" y="5949"/>
                </a:cubicBezTo>
                <a:lnTo>
                  <a:pt x="11634" y="5909"/>
                </a:lnTo>
                <a:cubicBezTo>
                  <a:pt x="11676" y="5909"/>
                  <a:pt x="11682" y="5906"/>
                  <a:pt x="11691" y="5941"/>
                </a:cubicBezTo>
                <a:cubicBezTo>
                  <a:pt x="11740" y="5941"/>
                  <a:pt x="11784" y="5940"/>
                  <a:pt x="11825" y="5921"/>
                </a:cubicBezTo>
                <a:cubicBezTo>
                  <a:pt x="11852" y="5909"/>
                  <a:pt x="11845" y="5907"/>
                  <a:pt x="11869" y="5901"/>
                </a:cubicBezTo>
                <a:lnTo>
                  <a:pt x="11887" y="5924"/>
                </a:lnTo>
                <a:cubicBezTo>
                  <a:pt x="11978" y="5907"/>
                  <a:pt x="11942" y="5922"/>
                  <a:pt x="11969" y="5911"/>
                </a:cubicBezTo>
                <a:cubicBezTo>
                  <a:pt x="11985" y="5904"/>
                  <a:pt x="11988" y="5889"/>
                  <a:pt x="12048" y="5860"/>
                </a:cubicBezTo>
                <a:cubicBezTo>
                  <a:pt x="12040" y="5890"/>
                  <a:pt x="12039" y="5871"/>
                  <a:pt x="12031" y="5901"/>
                </a:cubicBezTo>
                <a:cubicBezTo>
                  <a:pt x="12033" y="5900"/>
                  <a:pt x="12036" y="5896"/>
                  <a:pt x="12037" y="5898"/>
                </a:cubicBezTo>
                <a:lnTo>
                  <a:pt x="12068" y="5890"/>
                </a:lnTo>
                <a:cubicBezTo>
                  <a:pt x="12128" y="5906"/>
                  <a:pt x="12027" y="5912"/>
                  <a:pt x="12178" y="5894"/>
                </a:cubicBezTo>
                <a:lnTo>
                  <a:pt x="12213" y="5888"/>
                </a:lnTo>
                <a:cubicBezTo>
                  <a:pt x="12277" y="5872"/>
                  <a:pt x="12288" y="5888"/>
                  <a:pt x="12341" y="5879"/>
                </a:cubicBezTo>
                <a:cubicBezTo>
                  <a:pt x="12456" y="5860"/>
                  <a:pt x="12443" y="5882"/>
                  <a:pt x="12453" y="5844"/>
                </a:cubicBezTo>
                <a:lnTo>
                  <a:pt x="12469" y="5844"/>
                </a:lnTo>
                <a:cubicBezTo>
                  <a:pt x="12478" y="5867"/>
                  <a:pt x="12458" y="5858"/>
                  <a:pt x="12506" y="5863"/>
                </a:cubicBezTo>
                <a:cubicBezTo>
                  <a:pt x="12518" y="5865"/>
                  <a:pt x="12534" y="5866"/>
                  <a:pt x="12557" y="5860"/>
                </a:cubicBezTo>
                <a:cubicBezTo>
                  <a:pt x="12588" y="5851"/>
                  <a:pt x="12578" y="5841"/>
                  <a:pt x="12631" y="5842"/>
                </a:cubicBezTo>
                <a:cubicBezTo>
                  <a:pt x="12650" y="5843"/>
                  <a:pt x="12629" y="5842"/>
                  <a:pt x="12644" y="5844"/>
                </a:cubicBezTo>
                <a:cubicBezTo>
                  <a:pt x="12658" y="5846"/>
                  <a:pt x="12635" y="5849"/>
                  <a:pt x="12666" y="5846"/>
                </a:cubicBezTo>
                <a:cubicBezTo>
                  <a:pt x="12698" y="5844"/>
                  <a:pt x="12691" y="5840"/>
                  <a:pt x="12716" y="5831"/>
                </a:cubicBezTo>
                <a:cubicBezTo>
                  <a:pt x="12751" y="5818"/>
                  <a:pt x="12737" y="5825"/>
                  <a:pt x="12761" y="5824"/>
                </a:cubicBezTo>
                <a:lnTo>
                  <a:pt x="12809" y="5812"/>
                </a:lnTo>
                <a:cubicBezTo>
                  <a:pt x="12827" y="5819"/>
                  <a:pt x="12813" y="5816"/>
                  <a:pt x="12823" y="5823"/>
                </a:cubicBezTo>
                <a:cubicBezTo>
                  <a:pt x="12839" y="5835"/>
                  <a:pt x="12837" y="5838"/>
                  <a:pt x="12871" y="5825"/>
                </a:cubicBezTo>
                <a:cubicBezTo>
                  <a:pt x="12919" y="5807"/>
                  <a:pt x="12897" y="5807"/>
                  <a:pt x="12914" y="5771"/>
                </a:cubicBezTo>
                <a:lnTo>
                  <a:pt x="12955" y="5771"/>
                </a:lnTo>
                <a:cubicBezTo>
                  <a:pt x="12957" y="5799"/>
                  <a:pt x="12961" y="5801"/>
                  <a:pt x="12971" y="5820"/>
                </a:cubicBezTo>
                <a:cubicBezTo>
                  <a:pt x="13041" y="5820"/>
                  <a:pt x="12990" y="5802"/>
                  <a:pt x="13123" y="5806"/>
                </a:cubicBezTo>
                <a:cubicBezTo>
                  <a:pt x="13153" y="5806"/>
                  <a:pt x="13164" y="5797"/>
                  <a:pt x="13194" y="5791"/>
                </a:cubicBezTo>
                <a:cubicBezTo>
                  <a:pt x="13215" y="5787"/>
                  <a:pt x="13226" y="5790"/>
                  <a:pt x="13240" y="5794"/>
                </a:cubicBezTo>
                <a:cubicBezTo>
                  <a:pt x="13303" y="5809"/>
                  <a:pt x="13288" y="5796"/>
                  <a:pt x="13326" y="5786"/>
                </a:cubicBezTo>
                <a:cubicBezTo>
                  <a:pt x="13359" y="5777"/>
                  <a:pt x="13328" y="5785"/>
                  <a:pt x="13364" y="5791"/>
                </a:cubicBezTo>
                <a:cubicBezTo>
                  <a:pt x="13413" y="5801"/>
                  <a:pt x="13430" y="5760"/>
                  <a:pt x="13469" y="5776"/>
                </a:cubicBezTo>
                <a:cubicBezTo>
                  <a:pt x="13510" y="5793"/>
                  <a:pt x="13468" y="5786"/>
                  <a:pt x="13525" y="5777"/>
                </a:cubicBezTo>
                <a:cubicBezTo>
                  <a:pt x="13554" y="5772"/>
                  <a:pt x="13523" y="5776"/>
                  <a:pt x="13548" y="5776"/>
                </a:cubicBezTo>
                <a:lnTo>
                  <a:pt x="13644" y="5779"/>
                </a:lnTo>
                <a:cubicBezTo>
                  <a:pt x="13649" y="5726"/>
                  <a:pt x="13681" y="5765"/>
                  <a:pt x="13716" y="5739"/>
                </a:cubicBezTo>
                <a:cubicBezTo>
                  <a:pt x="13739" y="5721"/>
                  <a:pt x="13730" y="5743"/>
                  <a:pt x="13733" y="5706"/>
                </a:cubicBezTo>
                <a:cubicBezTo>
                  <a:pt x="13697" y="5706"/>
                  <a:pt x="13669" y="5715"/>
                  <a:pt x="13647" y="5711"/>
                </a:cubicBezTo>
                <a:cubicBezTo>
                  <a:pt x="13617" y="5707"/>
                  <a:pt x="13606" y="5693"/>
                  <a:pt x="13571" y="5690"/>
                </a:cubicBezTo>
                <a:cubicBezTo>
                  <a:pt x="13570" y="5736"/>
                  <a:pt x="13565" y="5727"/>
                  <a:pt x="13530" y="5724"/>
                </a:cubicBezTo>
                <a:cubicBezTo>
                  <a:pt x="13486" y="5721"/>
                  <a:pt x="13472" y="5730"/>
                  <a:pt x="13448" y="5730"/>
                </a:cubicBezTo>
                <a:cubicBezTo>
                  <a:pt x="13405" y="5730"/>
                  <a:pt x="13427" y="5709"/>
                  <a:pt x="13384" y="5708"/>
                </a:cubicBezTo>
                <a:cubicBezTo>
                  <a:pt x="13352" y="5708"/>
                  <a:pt x="13362" y="5723"/>
                  <a:pt x="13320" y="5715"/>
                </a:cubicBezTo>
                <a:cubicBezTo>
                  <a:pt x="13327" y="5745"/>
                  <a:pt x="13337" y="5749"/>
                  <a:pt x="13328" y="5771"/>
                </a:cubicBezTo>
                <a:cubicBezTo>
                  <a:pt x="13291" y="5786"/>
                  <a:pt x="13333" y="5760"/>
                  <a:pt x="13279" y="5771"/>
                </a:cubicBezTo>
                <a:lnTo>
                  <a:pt x="13279" y="5739"/>
                </a:lnTo>
                <a:cubicBezTo>
                  <a:pt x="13324" y="5727"/>
                  <a:pt x="13301" y="5713"/>
                  <a:pt x="13278" y="5720"/>
                </a:cubicBezTo>
                <a:cubicBezTo>
                  <a:pt x="13269" y="5723"/>
                  <a:pt x="13271" y="5731"/>
                  <a:pt x="13244" y="5735"/>
                </a:cubicBezTo>
                <a:lnTo>
                  <a:pt x="13222" y="5731"/>
                </a:lnTo>
                <a:lnTo>
                  <a:pt x="13213" y="5715"/>
                </a:lnTo>
                <a:cubicBezTo>
                  <a:pt x="13149" y="5716"/>
                  <a:pt x="13218" y="5729"/>
                  <a:pt x="13147" y="5718"/>
                </a:cubicBezTo>
                <a:cubicBezTo>
                  <a:pt x="13124" y="5714"/>
                  <a:pt x="13094" y="5723"/>
                  <a:pt x="13066" y="5726"/>
                </a:cubicBezTo>
                <a:cubicBezTo>
                  <a:pt x="13013" y="5733"/>
                  <a:pt x="12964" y="5718"/>
                  <a:pt x="12918" y="5734"/>
                </a:cubicBezTo>
                <a:cubicBezTo>
                  <a:pt x="12862" y="5754"/>
                  <a:pt x="12902" y="5719"/>
                  <a:pt x="12836" y="5734"/>
                </a:cubicBezTo>
                <a:lnTo>
                  <a:pt x="12720" y="5764"/>
                </a:lnTo>
                <a:cubicBezTo>
                  <a:pt x="12682" y="5760"/>
                  <a:pt x="12701" y="5746"/>
                  <a:pt x="12673" y="5743"/>
                </a:cubicBezTo>
                <a:cubicBezTo>
                  <a:pt x="12672" y="5743"/>
                  <a:pt x="12652" y="5746"/>
                  <a:pt x="12647" y="5747"/>
                </a:cubicBezTo>
                <a:cubicBezTo>
                  <a:pt x="12662" y="5760"/>
                  <a:pt x="12648" y="5749"/>
                  <a:pt x="12667" y="5760"/>
                </a:cubicBezTo>
                <a:cubicBezTo>
                  <a:pt x="12668" y="5761"/>
                  <a:pt x="12670" y="5762"/>
                  <a:pt x="12672" y="5763"/>
                </a:cubicBezTo>
                <a:lnTo>
                  <a:pt x="12688" y="5771"/>
                </a:lnTo>
                <a:cubicBezTo>
                  <a:pt x="12626" y="5771"/>
                  <a:pt x="12648" y="5755"/>
                  <a:pt x="12598" y="5755"/>
                </a:cubicBezTo>
                <a:cubicBezTo>
                  <a:pt x="12588" y="5746"/>
                  <a:pt x="12609" y="5745"/>
                  <a:pt x="12565" y="5747"/>
                </a:cubicBezTo>
                <a:lnTo>
                  <a:pt x="12551" y="5746"/>
                </a:lnTo>
                <a:cubicBezTo>
                  <a:pt x="12518" y="5737"/>
                  <a:pt x="12545" y="5742"/>
                  <a:pt x="12527" y="5737"/>
                </a:cubicBezTo>
                <a:cubicBezTo>
                  <a:pt x="12457" y="5715"/>
                  <a:pt x="12491" y="5778"/>
                  <a:pt x="12420" y="5731"/>
                </a:cubicBezTo>
                <a:cubicBezTo>
                  <a:pt x="12454" y="5685"/>
                  <a:pt x="12486" y="5741"/>
                  <a:pt x="12501" y="5682"/>
                </a:cubicBezTo>
                <a:cubicBezTo>
                  <a:pt x="12526" y="5684"/>
                  <a:pt x="12540" y="5690"/>
                  <a:pt x="12558" y="5698"/>
                </a:cubicBezTo>
                <a:lnTo>
                  <a:pt x="12558" y="5666"/>
                </a:lnTo>
                <a:cubicBezTo>
                  <a:pt x="12625" y="5671"/>
                  <a:pt x="12570" y="5674"/>
                  <a:pt x="12622" y="5657"/>
                </a:cubicBezTo>
                <a:cubicBezTo>
                  <a:pt x="12650" y="5647"/>
                  <a:pt x="12648" y="5655"/>
                  <a:pt x="12654" y="5656"/>
                </a:cubicBezTo>
                <a:lnTo>
                  <a:pt x="12663" y="5658"/>
                </a:lnTo>
                <a:cubicBezTo>
                  <a:pt x="12695" y="5663"/>
                  <a:pt x="12760" y="5669"/>
                  <a:pt x="12798" y="5660"/>
                </a:cubicBezTo>
                <a:cubicBezTo>
                  <a:pt x="12844" y="5650"/>
                  <a:pt x="12855" y="5658"/>
                  <a:pt x="12897" y="5640"/>
                </a:cubicBezTo>
                <a:cubicBezTo>
                  <a:pt x="12955" y="5615"/>
                  <a:pt x="12954" y="5641"/>
                  <a:pt x="13050" y="5622"/>
                </a:cubicBezTo>
                <a:cubicBezTo>
                  <a:pt x="13077" y="5617"/>
                  <a:pt x="13061" y="5610"/>
                  <a:pt x="13092" y="5625"/>
                </a:cubicBezTo>
                <a:cubicBezTo>
                  <a:pt x="13104" y="5631"/>
                  <a:pt x="13098" y="5628"/>
                  <a:pt x="13109" y="5634"/>
                </a:cubicBezTo>
                <a:cubicBezTo>
                  <a:pt x="13165" y="5596"/>
                  <a:pt x="13233" y="5584"/>
                  <a:pt x="13295" y="5585"/>
                </a:cubicBezTo>
                <a:cubicBezTo>
                  <a:pt x="13330" y="5585"/>
                  <a:pt x="13380" y="5582"/>
                  <a:pt x="13401" y="5581"/>
                </a:cubicBezTo>
                <a:lnTo>
                  <a:pt x="13533" y="5578"/>
                </a:lnTo>
                <a:cubicBezTo>
                  <a:pt x="13600" y="5578"/>
                  <a:pt x="13542" y="5588"/>
                  <a:pt x="13625" y="5575"/>
                </a:cubicBezTo>
                <a:lnTo>
                  <a:pt x="13836" y="5559"/>
                </a:lnTo>
                <a:cubicBezTo>
                  <a:pt x="13844" y="5558"/>
                  <a:pt x="13855" y="5557"/>
                  <a:pt x="13860" y="5557"/>
                </a:cubicBezTo>
                <a:lnTo>
                  <a:pt x="14171" y="5528"/>
                </a:lnTo>
                <a:cubicBezTo>
                  <a:pt x="14237" y="5523"/>
                  <a:pt x="14204" y="5543"/>
                  <a:pt x="14312" y="5522"/>
                </a:cubicBezTo>
                <a:lnTo>
                  <a:pt x="14471" y="5513"/>
                </a:lnTo>
                <a:cubicBezTo>
                  <a:pt x="14516" y="5502"/>
                  <a:pt x="15104" y="5482"/>
                  <a:pt x="15223" y="5487"/>
                </a:cubicBezTo>
                <a:lnTo>
                  <a:pt x="15649" y="5477"/>
                </a:lnTo>
                <a:cubicBezTo>
                  <a:pt x="15716" y="5481"/>
                  <a:pt x="15841" y="5471"/>
                  <a:pt x="15863" y="5475"/>
                </a:cubicBezTo>
                <a:cubicBezTo>
                  <a:pt x="15918" y="5483"/>
                  <a:pt x="15930" y="5483"/>
                  <a:pt x="15990" y="5473"/>
                </a:cubicBezTo>
                <a:cubicBezTo>
                  <a:pt x="16043" y="5465"/>
                  <a:pt x="16010" y="5470"/>
                  <a:pt x="16091" y="5471"/>
                </a:cubicBezTo>
                <a:cubicBezTo>
                  <a:pt x="16102" y="5471"/>
                  <a:pt x="16111" y="5471"/>
                  <a:pt x="16122" y="5473"/>
                </a:cubicBezTo>
                <a:cubicBezTo>
                  <a:pt x="16184" y="5483"/>
                  <a:pt x="16116" y="5484"/>
                  <a:pt x="16183" y="5475"/>
                </a:cubicBezTo>
                <a:cubicBezTo>
                  <a:pt x="16213" y="5471"/>
                  <a:pt x="16213" y="5476"/>
                  <a:pt x="16220" y="5496"/>
                </a:cubicBezTo>
                <a:cubicBezTo>
                  <a:pt x="16267" y="5462"/>
                  <a:pt x="16199" y="5479"/>
                  <a:pt x="16280" y="5473"/>
                </a:cubicBezTo>
                <a:cubicBezTo>
                  <a:pt x="16335" y="5470"/>
                  <a:pt x="16278" y="5469"/>
                  <a:pt x="16317" y="5455"/>
                </a:cubicBezTo>
                <a:cubicBezTo>
                  <a:pt x="16344" y="5479"/>
                  <a:pt x="16336" y="5472"/>
                  <a:pt x="16377" y="5468"/>
                </a:cubicBezTo>
                <a:cubicBezTo>
                  <a:pt x="16434" y="5463"/>
                  <a:pt x="16458" y="5473"/>
                  <a:pt x="16512" y="5472"/>
                </a:cubicBezTo>
                <a:lnTo>
                  <a:pt x="16665" y="5470"/>
                </a:lnTo>
                <a:cubicBezTo>
                  <a:pt x="16703" y="5468"/>
                  <a:pt x="16826" y="5456"/>
                  <a:pt x="16860" y="5471"/>
                </a:cubicBezTo>
                <a:cubicBezTo>
                  <a:pt x="16844" y="5516"/>
                  <a:pt x="16828" y="5476"/>
                  <a:pt x="16811" y="5520"/>
                </a:cubicBezTo>
                <a:cubicBezTo>
                  <a:pt x="16833" y="5510"/>
                  <a:pt x="16820" y="5513"/>
                  <a:pt x="16852" y="5512"/>
                </a:cubicBezTo>
                <a:lnTo>
                  <a:pt x="16852" y="5520"/>
                </a:lnTo>
                <a:lnTo>
                  <a:pt x="16861" y="5513"/>
                </a:lnTo>
                <a:lnTo>
                  <a:pt x="16852" y="5512"/>
                </a:lnTo>
                <a:lnTo>
                  <a:pt x="16867" y="5494"/>
                </a:lnTo>
                <a:cubicBezTo>
                  <a:pt x="16878" y="5521"/>
                  <a:pt x="16851" y="5507"/>
                  <a:pt x="16892" y="5512"/>
                </a:cubicBezTo>
                <a:cubicBezTo>
                  <a:pt x="16884" y="5490"/>
                  <a:pt x="16892" y="5502"/>
                  <a:pt x="16892" y="5463"/>
                </a:cubicBezTo>
                <a:cubicBezTo>
                  <a:pt x="16912" y="5472"/>
                  <a:pt x="16910" y="5468"/>
                  <a:pt x="16929" y="5470"/>
                </a:cubicBezTo>
                <a:lnTo>
                  <a:pt x="17711" y="5447"/>
                </a:lnTo>
                <a:cubicBezTo>
                  <a:pt x="17676" y="5447"/>
                  <a:pt x="17641" y="5449"/>
                  <a:pt x="17606" y="5446"/>
                </a:cubicBezTo>
                <a:cubicBezTo>
                  <a:pt x="17561" y="5441"/>
                  <a:pt x="17561" y="5449"/>
                  <a:pt x="17508" y="5448"/>
                </a:cubicBezTo>
                <a:cubicBezTo>
                  <a:pt x="17470" y="5447"/>
                  <a:pt x="17455" y="5440"/>
                  <a:pt x="17412" y="5438"/>
                </a:cubicBezTo>
                <a:lnTo>
                  <a:pt x="17228" y="5436"/>
                </a:lnTo>
                <a:cubicBezTo>
                  <a:pt x="17136" y="5421"/>
                  <a:pt x="16997" y="5441"/>
                  <a:pt x="16929" y="5437"/>
                </a:cubicBezTo>
                <a:cubicBezTo>
                  <a:pt x="16794" y="5428"/>
                  <a:pt x="16909" y="5421"/>
                  <a:pt x="16804" y="5440"/>
                </a:cubicBezTo>
                <a:cubicBezTo>
                  <a:pt x="16775" y="5445"/>
                  <a:pt x="16789" y="5441"/>
                  <a:pt x="16763" y="5442"/>
                </a:cubicBezTo>
                <a:cubicBezTo>
                  <a:pt x="16658" y="5445"/>
                  <a:pt x="16801" y="5419"/>
                  <a:pt x="16581" y="5444"/>
                </a:cubicBezTo>
                <a:cubicBezTo>
                  <a:pt x="16561" y="5446"/>
                  <a:pt x="16426" y="5444"/>
                  <a:pt x="16404" y="5441"/>
                </a:cubicBezTo>
                <a:cubicBezTo>
                  <a:pt x="16357" y="5435"/>
                  <a:pt x="16295" y="5460"/>
                  <a:pt x="16251" y="5440"/>
                </a:cubicBezTo>
                <a:cubicBezTo>
                  <a:pt x="16223" y="5427"/>
                  <a:pt x="16249" y="5436"/>
                  <a:pt x="16220" y="5415"/>
                </a:cubicBezTo>
                <a:lnTo>
                  <a:pt x="16220" y="5439"/>
                </a:lnTo>
                <a:lnTo>
                  <a:pt x="16180" y="5439"/>
                </a:lnTo>
                <a:cubicBezTo>
                  <a:pt x="16164" y="5399"/>
                  <a:pt x="16174" y="5429"/>
                  <a:pt x="16152" y="5434"/>
                </a:cubicBezTo>
                <a:cubicBezTo>
                  <a:pt x="16118" y="5441"/>
                  <a:pt x="16138" y="5438"/>
                  <a:pt x="16107" y="5431"/>
                </a:cubicBezTo>
                <a:lnTo>
                  <a:pt x="16091" y="5422"/>
                </a:lnTo>
                <a:lnTo>
                  <a:pt x="16107" y="5431"/>
                </a:lnTo>
                <a:cubicBezTo>
                  <a:pt x="16081" y="5447"/>
                  <a:pt x="16039" y="5448"/>
                  <a:pt x="16005" y="5444"/>
                </a:cubicBezTo>
                <a:cubicBezTo>
                  <a:pt x="15960" y="5438"/>
                  <a:pt x="15940" y="5456"/>
                  <a:pt x="15883" y="5444"/>
                </a:cubicBezTo>
                <a:lnTo>
                  <a:pt x="15836" y="5442"/>
                </a:lnTo>
                <a:cubicBezTo>
                  <a:pt x="15826" y="5441"/>
                  <a:pt x="15821" y="5440"/>
                  <a:pt x="15807" y="5440"/>
                </a:cubicBezTo>
                <a:cubicBezTo>
                  <a:pt x="15722" y="5443"/>
                  <a:pt x="15784" y="5419"/>
                  <a:pt x="15725" y="5436"/>
                </a:cubicBezTo>
                <a:cubicBezTo>
                  <a:pt x="15658" y="5456"/>
                  <a:pt x="15483" y="5448"/>
                  <a:pt x="15394" y="5447"/>
                </a:cubicBezTo>
                <a:cubicBezTo>
                  <a:pt x="15350" y="5446"/>
                  <a:pt x="15311" y="5455"/>
                  <a:pt x="15281" y="5453"/>
                </a:cubicBezTo>
                <a:cubicBezTo>
                  <a:pt x="15191" y="5447"/>
                  <a:pt x="15115" y="5448"/>
                  <a:pt x="15020" y="5459"/>
                </a:cubicBezTo>
                <a:cubicBezTo>
                  <a:pt x="15005" y="5460"/>
                  <a:pt x="14903" y="5451"/>
                  <a:pt x="14834" y="5463"/>
                </a:cubicBezTo>
                <a:cubicBezTo>
                  <a:pt x="14801" y="5468"/>
                  <a:pt x="14763" y="5467"/>
                  <a:pt x="14733" y="5466"/>
                </a:cubicBezTo>
                <a:lnTo>
                  <a:pt x="14632" y="5463"/>
                </a:lnTo>
                <a:cubicBezTo>
                  <a:pt x="14580" y="5466"/>
                  <a:pt x="14547" y="5469"/>
                  <a:pt x="14543" y="5423"/>
                </a:cubicBezTo>
                <a:cubicBezTo>
                  <a:pt x="14501" y="5443"/>
                  <a:pt x="14509" y="5418"/>
                  <a:pt x="14478" y="5463"/>
                </a:cubicBezTo>
                <a:cubicBezTo>
                  <a:pt x="14436" y="5452"/>
                  <a:pt x="14472" y="5447"/>
                  <a:pt x="14414" y="5455"/>
                </a:cubicBezTo>
                <a:cubicBezTo>
                  <a:pt x="14390" y="5459"/>
                  <a:pt x="14391" y="5460"/>
                  <a:pt x="14371" y="5462"/>
                </a:cubicBezTo>
                <a:lnTo>
                  <a:pt x="14339" y="5462"/>
                </a:lnTo>
                <a:cubicBezTo>
                  <a:pt x="14296" y="5460"/>
                  <a:pt x="14286" y="5452"/>
                  <a:pt x="14267" y="5452"/>
                </a:cubicBezTo>
                <a:cubicBezTo>
                  <a:pt x="14238" y="5453"/>
                  <a:pt x="14263" y="5462"/>
                  <a:pt x="14239" y="5455"/>
                </a:cubicBezTo>
                <a:cubicBezTo>
                  <a:pt x="14231" y="5453"/>
                  <a:pt x="14242" y="5447"/>
                  <a:pt x="14211" y="5439"/>
                </a:cubicBezTo>
                <a:cubicBezTo>
                  <a:pt x="14197" y="5439"/>
                  <a:pt x="14189" y="5462"/>
                  <a:pt x="14107" y="5443"/>
                </a:cubicBezTo>
                <a:cubicBezTo>
                  <a:pt x="14071" y="5434"/>
                  <a:pt x="14090" y="5446"/>
                  <a:pt x="14073" y="5423"/>
                </a:cubicBezTo>
                <a:cubicBezTo>
                  <a:pt x="14113" y="5408"/>
                  <a:pt x="14064" y="5418"/>
                  <a:pt x="14113" y="5407"/>
                </a:cubicBezTo>
                <a:cubicBezTo>
                  <a:pt x="14189" y="5389"/>
                  <a:pt x="14182" y="5404"/>
                  <a:pt x="14251" y="5376"/>
                </a:cubicBezTo>
                <a:lnTo>
                  <a:pt x="14289" y="5376"/>
                </a:lnTo>
                <a:cubicBezTo>
                  <a:pt x="14335" y="5381"/>
                  <a:pt x="14321" y="5368"/>
                  <a:pt x="14369" y="5371"/>
                </a:cubicBezTo>
                <a:cubicBezTo>
                  <a:pt x="14394" y="5373"/>
                  <a:pt x="14386" y="5376"/>
                  <a:pt x="14413" y="5382"/>
                </a:cubicBezTo>
                <a:cubicBezTo>
                  <a:pt x="14454" y="5305"/>
                  <a:pt x="14492" y="5372"/>
                  <a:pt x="14591" y="5358"/>
                </a:cubicBezTo>
                <a:cubicBezTo>
                  <a:pt x="14612" y="5355"/>
                  <a:pt x="14603" y="5355"/>
                  <a:pt x="14610" y="5353"/>
                </a:cubicBezTo>
                <a:cubicBezTo>
                  <a:pt x="14613" y="5352"/>
                  <a:pt x="14619" y="5349"/>
                  <a:pt x="14622" y="5348"/>
                </a:cubicBezTo>
                <a:cubicBezTo>
                  <a:pt x="14678" y="5329"/>
                  <a:pt x="14705" y="5336"/>
                  <a:pt x="14741" y="5338"/>
                </a:cubicBezTo>
                <a:cubicBezTo>
                  <a:pt x="14780" y="5340"/>
                  <a:pt x="14745" y="5337"/>
                  <a:pt x="14786" y="5326"/>
                </a:cubicBezTo>
                <a:lnTo>
                  <a:pt x="14817" y="5351"/>
                </a:lnTo>
                <a:cubicBezTo>
                  <a:pt x="14829" y="5320"/>
                  <a:pt x="14820" y="5337"/>
                  <a:pt x="14851" y="5326"/>
                </a:cubicBezTo>
                <a:cubicBezTo>
                  <a:pt x="14882" y="5314"/>
                  <a:pt x="14873" y="5331"/>
                  <a:pt x="14883" y="5301"/>
                </a:cubicBezTo>
                <a:lnTo>
                  <a:pt x="14899" y="5301"/>
                </a:lnTo>
                <a:cubicBezTo>
                  <a:pt x="14909" y="5326"/>
                  <a:pt x="14897" y="5305"/>
                  <a:pt x="14917" y="5316"/>
                </a:cubicBezTo>
                <a:cubicBezTo>
                  <a:pt x="14976" y="5348"/>
                  <a:pt x="14943" y="5346"/>
                  <a:pt x="14987" y="5352"/>
                </a:cubicBezTo>
                <a:lnTo>
                  <a:pt x="15065" y="5345"/>
                </a:lnTo>
                <a:cubicBezTo>
                  <a:pt x="15086" y="5336"/>
                  <a:pt x="15078" y="5345"/>
                  <a:pt x="15086" y="5326"/>
                </a:cubicBezTo>
                <a:lnTo>
                  <a:pt x="15126" y="5326"/>
                </a:lnTo>
                <a:cubicBezTo>
                  <a:pt x="15134" y="5345"/>
                  <a:pt x="15129" y="5343"/>
                  <a:pt x="15199" y="5342"/>
                </a:cubicBezTo>
                <a:cubicBezTo>
                  <a:pt x="15233" y="5341"/>
                  <a:pt x="15261" y="5343"/>
                  <a:pt x="15293" y="5345"/>
                </a:cubicBezTo>
                <a:cubicBezTo>
                  <a:pt x="15323" y="5346"/>
                  <a:pt x="15334" y="5340"/>
                  <a:pt x="15355" y="5328"/>
                </a:cubicBezTo>
                <a:cubicBezTo>
                  <a:pt x="15357" y="5327"/>
                  <a:pt x="15359" y="5326"/>
                  <a:pt x="15360" y="5325"/>
                </a:cubicBezTo>
                <a:cubicBezTo>
                  <a:pt x="15362" y="5324"/>
                  <a:pt x="15364" y="5323"/>
                  <a:pt x="15366" y="5322"/>
                </a:cubicBezTo>
                <a:cubicBezTo>
                  <a:pt x="15395" y="5309"/>
                  <a:pt x="15389" y="5323"/>
                  <a:pt x="15410" y="5293"/>
                </a:cubicBezTo>
                <a:cubicBezTo>
                  <a:pt x="15413" y="5300"/>
                  <a:pt x="15400" y="5322"/>
                  <a:pt x="15454" y="5313"/>
                </a:cubicBezTo>
                <a:lnTo>
                  <a:pt x="15473" y="5309"/>
                </a:lnTo>
                <a:cubicBezTo>
                  <a:pt x="15477" y="5309"/>
                  <a:pt x="15482" y="5310"/>
                  <a:pt x="15487" y="5311"/>
                </a:cubicBezTo>
                <a:cubicBezTo>
                  <a:pt x="15523" y="5318"/>
                  <a:pt x="15506" y="5323"/>
                  <a:pt x="15531" y="5342"/>
                </a:cubicBezTo>
                <a:cubicBezTo>
                  <a:pt x="15543" y="5336"/>
                  <a:pt x="15546" y="5337"/>
                  <a:pt x="15555" y="5333"/>
                </a:cubicBezTo>
                <a:lnTo>
                  <a:pt x="15620" y="5301"/>
                </a:lnTo>
                <a:lnTo>
                  <a:pt x="15660" y="5335"/>
                </a:lnTo>
                <a:cubicBezTo>
                  <a:pt x="15680" y="5289"/>
                  <a:pt x="15723" y="5319"/>
                  <a:pt x="15767" y="5309"/>
                </a:cubicBezTo>
                <a:cubicBezTo>
                  <a:pt x="15787" y="5305"/>
                  <a:pt x="15764" y="5303"/>
                  <a:pt x="15795" y="5307"/>
                </a:cubicBezTo>
                <a:cubicBezTo>
                  <a:pt x="15824" y="5311"/>
                  <a:pt x="15795" y="5330"/>
                  <a:pt x="15818" y="5308"/>
                </a:cubicBezTo>
                <a:cubicBezTo>
                  <a:pt x="15830" y="5297"/>
                  <a:pt x="15824" y="5296"/>
                  <a:pt x="15817" y="5285"/>
                </a:cubicBezTo>
                <a:cubicBezTo>
                  <a:pt x="15807" y="5268"/>
                  <a:pt x="15810" y="5288"/>
                  <a:pt x="15791" y="5261"/>
                </a:cubicBezTo>
                <a:cubicBezTo>
                  <a:pt x="15798" y="5228"/>
                  <a:pt x="15798" y="5228"/>
                  <a:pt x="15831" y="5220"/>
                </a:cubicBezTo>
                <a:cubicBezTo>
                  <a:pt x="15823" y="5239"/>
                  <a:pt x="15833" y="5224"/>
                  <a:pt x="15821" y="5235"/>
                </a:cubicBezTo>
                <a:lnTo>
                  <a:pt x="15812" y="5242"/>
                </a:lnTo>
                <a:cubicBezTo>
                  <a:pt x="15811" y="5242"/>
                  <a:pt x="15808" y="5243"/>
                  <a:pt x="15807" y="5245"/>
                </a:cubicBezTo>
                <a:cubicBezTo>
                  <a:pt x="15840" y="5247"/>
                  <a:pt x="15826" y="5253"/>
                  <a:pt x="15848" y="5245"/>
                </a:cubicBezTo>
                <a:cubicBezTo>
                  <a:pt x="15900" y="5227"/>
                  <a:pt x="15819" y="5246"/>
                  <a:pt x="15872" y="5228"/>
                </a:cubicBezTo>
                <a:cubicBezTo>
                  <a:pt x="15873" y="5249"/>
                  <a:pt x="15874" y="5242"/>
                  <a:pt x="15877" y="5254"/>
                </a:cubicBezTo>
                <a:lnTo>
                  <a:pt x="15888" y="5274"/>
                </a:lnTo>
                <a:cubicBezTo>
                  <a:pt x="15914" y="5297"/>
                  <a:pt x="15966" y="5249"/>
                  <a:pt x="16058" y="5293"/>
                </a:cubicBezTo>
                <a:cubicBezTo>
                  <a:pt x="16066" y="5323"/>
                  <a:pt x="16067" y="5310"/>
                  <a:pt x="16082" y="5334"/>
                </a:cubicBezTo>
                <a:cubicBezTo>
                  <a:pt x="16104" y="5325"/>
                  <a:pt x="16097" y="5350"/>
                  <a:pt x="16099" y="5301"/>
                </a:cubicBezTo>
                <a:cubicBezTo>
                  <a:pt x="16123" y="5320"/>
                  <a:pt x="16112" y="5296"/>
                  <a:pt x="16115" y="5334"/>
                </a:cubicBezTo>
                <a:cubicBezTo>
                  <a:pt x="16309" y="5334"/>
                  <a:pt x="16212" y="5309"/>
                  <a:pt x="16301" y="5301"/>
                </a:cubicBezTo>
                <a:cubicBezTo>
                  <a:pt x="16305" y="5305"/>
                  <a:pt x="16307" y="5310"/>
                  <a:pt x="16312" y="5316"/>
                </a:cubicBezTo>
                <a:cubicBezTo>
                  <a:pt x="16327" y="5333"/>
                  <a:pt x="16338" y="5332"/>
                  <a:pt x="16360" y="5333"/>
                </a:cubicBezTo>
                <a:cubicBezTo>
                  <a:pt x="16385" y="5334"/>
                  <a:pt x="16408" y="5335"/>
                  <a:pt x="16429" y="5323"/>
                </a:cubicBezTo>
                <a:cubicBezTo>
                  <a:pt x="16461" y="5306"/>
                  <a:pt x="16472" y="5328"/>
                  <a:pt x="16506" y="5296"/>
                </a:cubicBezTo>
                <a:lnTo>
                  <a:pt x="16531" y="5272"/>
                </a:lnTo>
                <a:cubicBezTo>
                  <a:pt x="16551" y="5256"/>
                  <a:pt x="16554" y="5261"/>
                  <a:pt x="16585" y="5261"/>
                </a:cubicBezTo>
                <a:cubicBezTo>
                  <a:pt x="16580" y="5280"/>
                  <a:pt x="16577" y="5285"/>
                  <a:pt x="16577" y="5309"/>
                </a:cubicBezTo>
                <a:cubicBezTo>
                  <a:pt x="16634" y="5311"/>
                  <a:pt x="16592" y="5328"/>
                  <a:pt x="16666" y="5334"/>
                </a:cubicBezTo>
                <a:cubicBezTo>
                  <a:pt x="16657" y="5297"/>
                  <a:pt x="16654" y="5286"/>
                  <a:pt x="16706" y="5285"/>
                </a:cubicBezTo>
                <a:lnTo>
                  <a:pt x="16713" y="5248"/>
                </a:lnTo>
                <a:cubicBezTo>
                  <a:pt x="16713" y="5248"/>
                  <a:pt x="16714" y="5246"/>
                  <a:pt x="16714" y="5245"/>
                </a:cubicBezTo>
                <a:cubicBezTo>
                  <a:pt x="16738" y="5243"/>
                  <a:pt x="16745" y="5237"/>
                  <a:pt x="16765" y="5231"/>
                </a:cubicBezTo>
                <a:cubicBezTo>
                  <a:pt x="16785" y="5225"/>
                  <a:pt x="16764" y="5227"/>
                  <a:pt x="16781" y="5229"/>
                </a:cubicBezTo>
                <a:cubicBezTo>
                  <a:pt x="16783" y="5230"/>
                  <a:pt x="16796" y="5236"/>
                  <a:pt x="16803" y="5236"/>
                </a:cubicBezTo>
                <a:cubicBezTo>
                  <a:pt x="16802" y="5238"/>
                  <a:pt x="16799" y="5237"/>
                  <a:pt x="16798" y="5239"/>
                </a:cubicBezTo>
                <a:cubicBezTo>
                  <a:pt x="16795" y="5251"/>
                  <a:pt x="16786" y="5245"/>
                  <a:pt x="16779" y="5261"/>
                </a:cubicBezTo>
                <a:cubicBezTo>
                  <a:pt x="16895" y="5261"/>
                  <a:pt x="16868" y="5240"/>
                  <a:pt x="16909" y="5236"/>
                </a:cubicBezTo>
                <a:cubicBezTo>
                  <a:pt x="16912" y="5279"/>
                  <a:pt x="16901" y="5251"/>
                  <a:pt x="16925" y="5261"/>
                </a:cubicBezTo>
                <a:cubicBezTo>
                  <a:pt x="16956" y="5218"/>
                  <a:pt x="17024" y="5239"/>
                  <a:pt x="17071" y="5228"/>
                </a:cubicBezTo>
                <a:cubicBezTo>
                  <a:pt x="17077" y="5241"/>
                  <a:pt x="17080" y="5252"/>
                  <a:pt x="17093" y="5257"/>
                </a:cubicBezTo>
                <a:lnTo>
                  <a:pt x="17102" y="5259"/>
                </a:lnTo>
                <a:cubicBezTo>
                  <a:pt x="17152" y="5266"/>
                  <a:pt x="17150" y="5248"/>
                  <a:pt x="17152" y="5228"/>
                </a:cubicBezTo>
                <a:cubicBezTo>
                  <a:pt x="17205" y="5241"/>
                  <a:pt x="17162" y="5246"/>
                  <a:pt x="17209" y="5252"/>
                </a:cubicBezTo>
                <a:cubicBezTo>
                  <a:pt x="17245" y="5257"/>
                  <a:pt x="17254" y="5253"/>
                  <a:pt x="17289" y="5261"/>
                </a:cubicBezTo>
                <a:cubicBezTo>
                  <a:pt x="17279" y="5236"/>
                  <a:pt x="17286" y="5259"/>
                  <a:pt x="17289" y="5220"/>
                </a:cubicBezTo>
                <a:cubicBezTo>
                  <a:pt x="17253" y="5221"/>
                  <a:pt x="17264" y="5224"/>
                  <a:pt x="17238" y="5222"/>
                </a:cubicBezTo>
                <a:cubicBezTo>
                  <a:pt x="17142" y="5217"/>
                  <a:pt x="17004" y="5203"/>
                  <a:pt x="16910" y="5207"/>
                </a:cubicBezTo>
                <a:cubicBezTo>
                  <a:pt x="16883" y="5209"/>
                  <a:pt x="16848" y="5217"/>
                  <a:pt x="16857" y="5176"/>
                </a:cubicBezTo>
                <a:lnTo>
                  <a:pt x="16865" y="5161"/>
                </a:lnTo>
                <a:cubicBezTo>
                  <a:pt x="16866" y="5160"/>
                  <a:pt x="16867" y="5157"/>
                  <a:pt x="16868" y="5155"/>
                </a:cubicBezTo>
                <a:cubicBezTo>
                  <a:pt x="16825" y="5166"/>
                  <a:pt x="16835" y="5167"/>
                  <a:pt x="16844" y="5204"/>
                </a:cubicBezTo>
                <a:cubicBezTo>
                  <a:pt x="16796" y="5172"/>
                  <a:pt x="16821" y="5203"/>
                  <a:pt x="16763" y="5212"/>
                </a:cubicBezTo>
                <a:cubicBezTo>
                  <a:pt x="16730" y="5217"/>
                  <a:pt x="16679" y="5212"/>
                  <a:pt x="16666" y="5245"/>
                </a:cubicBezTo>
                <a:lnTo>
                  <a:pt x="16641" y="5245"/>
                </a:lnTo>
                <a:cubicBezTo>
                  <a:pt x="16634" y="5226"/>
                  <a:pt x="16642" y="5232"/>
                  <a:pt x="16621" y="5225"/>
                </a:cubicBezTo>
                <a:cubicBezTo>
                  <a:pt x="16602" y="5219"/>
                  <a:pt x="16573" y="5230"/>
                  <a:pt x="16555" y="5230"/>
                </a:cubicBezTo>
                <a:cubicBezTo>
                  <a:pt x="16498" y="5230"/>
                  <a:pt x="16525" y="5250"/>
                  <a:pt x="16454" y="5229"/>
                </a:cubicBezTo>
                <a:cubicBezTo>
                  <a:pt x="16390" y="5209"/>
                  <a:pt x="16433" y="5233"/>
                  <a:pt x="16392" y="5238"/>
                </a:cubicBezTo>
                <a:cubicBezTo>
                  <a:pt x="16391" y="5238"/>
                  <a:pt x="16389" y="5238"/>
                  <a:pt x="16388" y="5238"/>
                </a:cubicBezTo>
                <a:lnTo>
                  <a:pt x="16375" y="5235"/>
                </a:lnTo>
                <a:cubicBezTo>
                  <a:pt x="16355" y="5231"/>
                  <a:pt x="16366" y="5236"/>
                  <a:pt x="16344" y="5227"/>
                </a:cubicBezTo>
                <a:cubicBezTo>
                  <a:pt x="16295" y="5207"/>
                  <a:pt x="16333" y="5214"/>
                  <a:pt x="16275" y="5219"/>
                </a:cubicBezTo>
                <a:lnTo>
                  <a:pt x="16203" y="5220"/>
                </a:lnTo>
                <a:cubicBezTo>
                  <a:pt x="16162" y="5222"/>
                  <a:pt x="16154" y="5219"/>
                  <a:pt x="16123" y="5212"/>
                </a:cubicBezTo>
                <a:lnTo>
                  <a:pt x="16090" y="5245"/>
                </a:lnTo>
                <a:cubicBezTo>
                  <a:pt x="16078" y="5197"/>
                  <a:pt x="16046" y="5216"/>
                  <a:pt x="15993" y="5204"/>
                </a:cubicBezTo>
                <a:cubicBezTo>
                  <a:pt x="15995" y="5226"/>
                  <a:pt x="15997" y="5226"/>
                  <a:pt x="16001" y="5245"/>
                </a:cubicBezTo>
                <a:cubicBezTo>
                  <a:pt x="15966" y="5228"/>
                  <a:pt x="15963" y="5238"/>
                  <a:pt x="15920" y="5212"/>
                </a:cubicBezTo>
                <a:cubicBezTo>
                  <a:pt x="15919" y="5211"/>
                  <a:pt x="15917" y="5210"/>
                  <a:pt x="15915" y="5209"/>
                </a:cubicBezTo>
                <a:cubicBezTo>
                  <a:pt x="15888" y="5195"/>
                  <a:pt x="15860" y="5195"/>
                  <a:pt x="15831" y="5204"/>
                </a:cubicBezTo>
                <a:cubicBezTo>
                  <a:pt x="15792" y="5216"/>
                  <a:pt x="15808" y="5212"/>
                  <a:pt x="15763" y="5208"/>
                </a:cubicBezTo>
                <a:cubicBezTo>
                  <a:pt x="15714" y="5205"/>
                  <a:pt x="15641" y="5199"/>
                  <a:pt x="15594" y="5209"/>
                </a:cubicBezTo>
                <a:cubicBezTo>
                  <a:pt x="15593" y="5209"/>
                  <a:pt x="15590" y="5210"/>
                  <a:pt x="15589" y="5210"/>
                </a:cubicBezTo>
                <a:lnTo>
                  <a:pt x="15537" y="5199"/>
                </a:lnTo>
                <a:cubicBezTo>
                  <a:pt x="15478" y="5185"/>
                  <a:pt x="15426" y="5207"/>
                  <a:pt x="15373" y="5198"/>
                </a:cubicBezTo>
                <a:lnTo>
                  <a:pt x="15154" y="5185"/>
                </a:lnTo>
                <a:cubicBezTo>
                  <a:pt x="15152" y="5185"/>
                  <a:pt x="15126" y="5190"/>
                  <a:pt x="15123" y="5190"/>
                </a:cubicBezTo>
                <a:lnTo>
                  <a:pt x="15108" y="5187"/>
                </a:lnTo>
                <a:cubicBezTo>
                  <a:pt x="15107" y="5186"/>
                  <a:pt x="15105" y="5185"/>
                  <a:pt x="15104" y="5185"/>
                </a:cubicBezTo>
                <a:cubicBezTo>
                  <a:pt x="15070" y="5168"/>
                  <a:pt x="15064" y="5172"/>
                  <a:pt x="15061" y="5172"/>
                </a:cubicBezTo>
                <a:cubicBezTo>
                  <a:pt x="15065" y="5134"/>
                  <a:pt x="15068" y="5150"/>
                  <a:pt x="15086" y="5123"/>
                </a:cubicBezTo>
                <a:cubicBezTo>
                  <a:pt x="15168" y="5125"/>
                  <a:pt x="15151" y="5140"/>
                  <a:pt x="15183" y="5164"/>
                </a:cubicBezTo>
                <a:cubicBezTo>
                  <a:pt x="15188" y="5116"/>
                  <a:pt x="15251" y="5110"/>
                  <a:pt x="15256" y="5164"/>
                </a:cubicBezTo>
                <a:lnTo>
                  <a:pt x="15272" y="5164"/>
                </a:lnTo>
                <a:cubicBezTo>
                  <a:pt x="15267" y="5138"/>
                  <a:pt x="15264" y="5151"/>
                  <a:pt x="15272" y="5131"/>
                </a:cubicBezTo>
                <a:lnTo>
                  <a:pt x="15352" y="5127"/>
                </a:lnTo>
                <a:cubicBezTo>
                  <a:pt x="15374" y="5125"/>
                  <a:pt x="15393" y="5102"/>
                  <a:pt x="15426" y="5099"/>
                </a:cubicBezTo>
                <a:lnTo>
                  <a:pt x="15426" y="5074"/>
                </a:lnTo>
                <a:cubicBezTo>
                  <a:pt x="15392" y="5067"/>
                  <a:pt x="15389" y="5081"/>
                  <a:pt x="15316" y="5066"/>
                </a:cubicBezTo>
                <a:lnTo>
                  <a:pt x="15241" y="5062"/>
                </a:lnTo>
                <a:cubicBezTo>
                  <a:pt x="15217" y="5064"/>
                  <a:pt x="15249" y="5061"/>
                  <a:pt x="15218" y="5068"/>
                </a:cubicBezTo>
                <a:cubicBezTo>
                  <a:pt x="15217" y="5068"/>
                  <a:pt x="15214" y="5069"/>
                  <a:pt x="15213" y="5069"/>
                </a:cubicBezTo>
                <a:cubicBezTo>
                  <a:pt x="15211" y="5069"/>
                  <a:pt x="15209" y="5069"/>
                  <a:pt x="15207" y="5070"/>
                </a:cubicBezTo>
                <a:cubicBezTo>
                  <a:pt x="15155" y="5076"/>
                  <a:pt x="15099" y="5063"/>
                  <a:pt x="15047" y="5069"/>
                </a:cubicBezTo>
                <a:cubicBezTo>
                  <a:pt x="15000" y="5074"/>
                  <a:pt x="14997" y="5096"/>
                  <a:pt x="14943" y="5071"/>
                </a:cubicBezTo>
                <a:cubicBezTo>
                  <a:pt x="14922" y="5061"/>
                  <a:pt x="14935" y="5057"/>
                  <a:pt x="14902" y="5068"/>
                </a:cubicBezTo>
                <a:cubicBezTo>
                  <a:pt x="14812" y="5100"/>
                  <a:pt x="14799" y="5063"/>
                  <a:pt x="14759" y="5055"/>
                </a:cubicBezTo>
                <a:cubicBezTo>
                  <a:pt x="14716" y="5046"/>
                  <a:pt x="14684" y="5075"/>
                  <a:pt x="14656" y="5083"/>
                </a:cubicBezTo>
                <a:cubicBezTo>
                  <a:pt x="14619" y="5058"/>
                  <a:pt x="14622" y="5061"/>
                  <a:pt x="14579" y="5057"/>
                </a:cubicBezTo>
                <a:cubicBezTo>
                  <a:pt x="14569" y="5056"/>
                  <a:pt x="14575" y="5055"/>
                  <a:pt x="14564" y="5057"/>
                </a:cubicBezTo>
                <a:lnTo>
                  <a:pt x="14500" y="5062"/>
                </a:lnTo>
                <a:cubicBezTo>
                  <a:pt x="14465" y="5067"/>
                  <a:pt x="14490" y="5067"/>
                  <a:pt x="14471" y="5075"/>
                </a:cubicBezTo>
                <a:cubicBezTo>
                  <a:pt x="14447" y="5086"/>
                  <a:pt x="14424" y="5072"/>
                  <a:pt x="14397" y="5058"/>
                </a:cubicBezTo>
                <a:cubicBezTo>
                  <a:pt x="14405" y="5037"/>
                  <a:pt x="14395" y="5057"/>
                  <a:pt x="14410" y="5046"/>
                </a:cubicBezTo>
                <a:cubicBezTo>
                  <a:pt x="14456" y="5010"/>
                  <a:pt x="14448" y="5032"/>
                  <a:pt x="14498" y="5013"/>
                </a:cubicBezTo>
                <a:cubicBezTo>
                  <a:pt x="14527" y="5002"/>
                  <a:pt x="14505" y="5002"/>
                  <a:pt x="14551" y="5002"/>
                </a:cubicBezTo>
                <a:lnTo>
                  <a:pt x="14525" y="5033"/>
                </a:lnTo>
                <a:cubicBezTo>
                  <a:pt x="14578" y="5020"/>
                  <a:pt x="14540" y="4973"/>
                  <a:pt x="14588" y="4971"/>
                </a:cubicBezTo>
                <a:cubicBezTo>
                  <a:pt x="14628" y="4969"/>
                  <a:pt x="14621" y="4959"/>
                  <a:pt x="14624" y="4993"/>
                </a:cubicBezTo>
                <a:cubicBezTo>
                  <a:pt x="14664" y="4983"/>
                  <a:pt x="14629" y="4978"/>
                  <a:pt x="14681" y="4977"/>
                </a:cubicBezTo>
                <a:cubicBezTo>
                  <a:pt x="14687" y="4990"/>
                  <a:pt x="14689" y="4962"/>
                  <a:pt x="14681" y="5002"/>
                </a:cubicBezTo>
                <a:cubicBezTo>
                  <a:pt x="14716" y="4998"/>
                  <a:pt x="14692" y="4995"/>
                  <a:pt x="14740" y="4980"/>
                </a:cubicBezTo>
                <a:cubicBezTo>
                  <a:pt x="14782" y="4967"/>
                  <a:pt x="14768" y="4954"/>
                  <a:pt x="14819" y="4952"/>
                </a:cubicBezTo>
                <a:cubicBezTo>
                  <a:pt x="14884" y="4949"/>
                  <a:pt x="14856" y="4963"/>
                  <a:pt x="14896" y="4974"/>
                </a:cubicBezTo>
                <a:cubicBezTo>
                  <a:pt x="14940" y="4985"/>
                  <a:pt x="14950" y="4950"/>
                  <a:pt x="14956" y="5002"/>
                </a:cubicBezTo>
                <a:cubicBezTo>
                  <a:pt x="14989" y="4978"/>
                  <a:pt x="14959" y="5002"/>
                  <a:pt x="14972" y="4969"/>
                </a:cubicBezTo>
                <a:cubicBezTo>
                  <a:pt x="15026" y="4982"/>
                  <a:pt x="15015" y="4982"/>
                  <a:pt x="15077" y="4976"/>
                </a:cubicBezTo>
                <a:lnTo>
                  <a:pt x="15176" y="4976"/>
                </a:lnTo>
                <a:cubicBezTo>
                  <a:pt x="15178" y="4977"/>
                  <a:pt x="15183" y="4978"/>
                  <a:pt x="15185" y="4978"/>
                </a:cubicBezTo>
                <a:lnTo>
                  <a:pt x="15264" y="4974"/>
                </a:lnTo>
                <a:cubicBezTo>
                  <a:pt x="15303" y="4972"/>
                  <a:pt x="15314" y="4953"/>
                  <a:pt x="15361" y="4953"/>
                </a:cubicBezTo>
                <a:lnTo>
                  <a:pt x="15368" y="4968"/>
                </a:lnTo>
                <a:cubicBezTo>
                  <a:pt x="15402" y="4941"/>
                  <a:pt x="15336" y="4970"/>
                  <a:pt x="15380" y="4960"/>
                </a:cubicBezTo>
                <a:cubicBezTo>
                  <a:pt x="15380" y="4960"/>
                  <a:pt x="15383" y="4960"/>
                  <a:pt x="15384" y="4960"/>
                </a:cubicBezTo>
                <a:cubicBezTo>
                  <a:pt x="15385" y="4960"/>
                  <a:pt x="15391" y="4962"/>
                  <a:pt x="15392" y="4962"/>
                </a:cubicBezTo>
                <a:cubicBezTo>
                  <a:pt x="15394" y="4962"/>
                  <a:pt x="15396" y="4963"/>
                  <a:pt x="15397" y="4964"/>
                </a:cubicBezTo>
                <a:cubicBezTo>
                  <a:pt x="15399" y="4964"/>
                  <a:pt x="15401" y="4964"/>
                  <a:pt x="15402" y="4964"/>
                </a:cubicBezTo>
                <a:cubicBezTo>
                  <a:pt x="15404" y="4964"/>
                  <a:pt x="15406" y="4965"/>
                  <a:pt x="15407" y="4964"/>
                </a:cubicBezTo>
                <a:lnTo>
                  <a:pt x="15442" y="4969"/>
                </a:lnTo>
                <a:lnTo>
                  <a:pt x="15425" y="4974"/>
                </a:lnTo>
                <a:lnTo>
                  <a:pt x="15442" y="4969"/>
                </a:lnTo>
                <a:lnTo>
                  <a:pt x="15469" y="4960"/>
                </a:lnTo>
                <a:cubicBezTo>
                  <a:pt x="15470" y="4960"/>
                  <a:pt x="15473" y="4959"/>
                  <a:pt x="15474" y="4959"/>
                </a:cubicBezTo>
                <a:lnTo>
                  <a:pt x="15506" y="4951"/>
                </a:lnTo>
                <a:cubicBezTo>
                  <a:pt x="15569" y="4933"/>
                  <a:pt x="15531" y="4966"/>
                  <a:pt x="15578" y="4958"/>
                </a:cubicBezTo>
                <a:cubicBezTo>
                  <a:pt x="15634" y="4948"/>
                  <a:pt x="15601" y="4962"/>
                  <a:pt x="15639" y="4961"/>
                </a:cubicBezTo>
                <a:cubicBezTo>
                  <a:pt x="15685" y="4960"/>
                  <a:pt x="15660" y="4967"/>
                  <a:pt x="15694" y="4968"/>
                </a:cubicBezTo>
                <a:cubicBezTo>
                  <a:pt x="15741" y="4968"/>
                  <a:pt x="15700" y="4966"/>
                  <a:pt x="15724" y="4960"/>
                </a:cubicBezTo>
                <a:cubicBezTo>
                  <a:pt x="15755" y="4954"/>
                  <a:pt x="15734" y="4968"/>
                  <a:pt x="15774" y="4969"/>
                </a:cubicBezTo>
                <a:cubicBezTo>
                  <a:pt x="15849" y="4970"/>
                  <a:pt x="15745" y="4959"/>
                  <a:pt x="15815" y="4953"/>
                </a:cubicBezTo>
                <a:lnTo>
                  <a:pt x="15815" y="4969"/>
                </a:lnTo>
                <a:cubicBezTo>
                  <a:pt x="15871" y="4968"/>
                  <a:pt x="15842" y="4950"/>
                  <a:pt x="15878" y="4949"/>
                </a:cubicBezTo>
                <a:cubicBezTo>
                  <a:pt x="15880" y="4949"/>
                  <a:pt x="15898" y="4952"/>
                  <a:pt x="15904" y="4953"/>
                </a:cubicBezTo>
                <a:cubicBezTo>
                  <a:pt x="15914" y="4941"/>
                  <a:pt x="15905" y="4949"/>
                  <a:pt x="15904" y="4937"/>
                </a:cubicBezTo>
                <a:lnTo>
                  <a:pt x="16071" y="4918"/>
                </a:lnTo>
                <a:cubicBezTo>
                  <a:pt x="16096" y="4916"/>
                  <a:pt x="16121" y="4923"/>
                  <a:pt x="16149" y="4926"/>
                </a:cubicBezTo>
                <a:cubicBezTo>
                  <a:pt x="16212" y="4932"/>
                  <a:pt x="16201" y="4914"/>
                  <a:pt x="16204" y="4904"/>
                </a:cubicBezTo>
                <a:lnTo>
                  <a:pt x="16099" y="4880"/>
                </a:lnTo>
                <a:cubicBezTo>
                  <a:pt x="16141" y="4889"/>
                  <a:pt x="16118" y="4875"/>
                  <a:pt x="16171" y="4872"/>
                </a:cubicBezTo>
                <a:cubicBezTo>
                  <a:pt x="16204" y="4869"/>
                  <a:pt x="16248" y="4877"/>
                  <a:pt x="16266" y="4874"/>
                </a:cubicBezTo>
                <a:cubicBezTo>
                  <a:pt x="16293" y="4870"/>
                  <a:pt x="16258" y="4870"/>
                  <a:pt x="16291" y="4868"/>
                </a:cubicBezTo>
                <a:lnTo>
                  <a:pt x="16359" y="4871"/>
                </a:lnTo>
                <a:cubicBezTo>
                  <a:pt x="16385" y="4877"/>
                  <a:pt x="16369" y="4879"/>
                  <a:pt x="16406" y="4880"/>
                </a:cubicBezTo>
                <a:cubicBezTo>
                  <a:pt x="16406" y="4848"/>
                  <a:pt x="16409" y="4861"/>
                  <a:pt x="16398" y="4839"/>
                </a:cubicBezTo>
                <a:cubicBezTo>
                  <a:pt x="16431" y="4821"/>
                  <a:pt x="16424" y="4865"/>
                  <a:pt x="16431" y="4880"/>
                </a:cubicBezTo>
                <a:cubicBezTo>
                  <a:pt x="16502" y="4880"/>
                  <a:pt x="16485" y="4852"/>
                  <a:pt x="16568" y="4872"/>
                </a:cubicBezTo>
                <a:cubicBezTo>
                  <a:pt x="16566" y="4868"/>
                  <a:pt x="16561" y="4850"/>
                  <a:pt x="16560" y="4848"/>
                </a:cubicBezTo>
                <a:cubicBezTo>
                  <a:pt x="16549" y="4829"/>
                  <a:pt x="16567" y="4840"/>
                  <a:pt x="16544" y="4831"/>
                </a:cubicBezTo>
                <a:cubicBezTo>
                  <a:pt x="16546" y="4830"/>
                  <a:pt x="16548" y="4827"/>
                  <a:pt x="16549" y="4828"/>
                </a:cubicBezTo>
                <a:lnTo>
                  <a:pt x="16562" y="4817"/>
                </a:lnTo>
                <a:cubicBezTo>
                  <a:pt x="16600" y="4783"/>
                  <a:pt x="16592" y="4795"/>
                  <a:pt x="16641" y="4799"/>
                </a:cubicBezTo>
                <a:cubicBezTo>
                  <a:pt x="16648" y="4812"/>
                  <a:pt x="16650" y="4784"/>
                  <a:pt x="16641" y="4823"/>
                </a:cubicBezTo>
                <a:cubicBezTo>
                  <a:pt x="16653" y="4820"/>
                  <a:pt x="16658" y="4820"/>
                  <a:pt x="16668" y="4817"/>
                </a:cubicBezTo>
                <a:lnTo>
                  <a:pt x="16685" y="4809"/>
                </a:lnTo>
                <a:cubicBezTo>
                  <a:pt x="16710" y="4795"/>
                  <a:pt x="16725" y="4776"/>
                  <a:pt x="16730" y="4823"/>
                </a:cubicBezTo>
                <a:cubicBezTo>
                  <a:pt x="16703" y="4836"/>
                  <a:pt x="16693" y="4826"/>
                  <a:pt x="16666" y="4839"/>
                </a:cubicBezTo>
                <a:cubicBezTo>
                  <a:pt x="16680" y="4866"/>
                  <a:pt x="16674" y="4871"/>
                  <a:pt x="16706" y="4880"/>
                </a:cubicBezTo>
                <a:lnTo>
                  <a:pt x="16706" y="4888"/>
                </a:lnTo>
                <a:lnTo>
                  <a:pt x="16716" y="4881"/>
                </a:lnTo>
                <a:lnTo>
                  <a:pt x="16706" y="4880"/>
                </a:lnTo>
                <a:cubicBezTo>
                  <a:pt x="16688" y="4840"/>
                  <a:pt x="16734" y="4825"/>
                  <a:pt x="16739" y="4880"/>
                </a:cubicBezTo>
                <a:cubicBezTo>
                  <a:pt x="16761" y="4882"/>
                  <a:pt x="16758" y="4883"/>
                  <a:pt x="16771" y="4883"/>
                </a:cubicBezTo>
                <a:lnTo>
                  <a:pt x="16781" y="4881"/>
                </a:lnTo>
                <a:cubicBezTo>
                  <a:pt x="16811" y="4878"/>
                  <a:pt x="16789" y="4901"/>
                  <a:pt x="16844" y="4888"/>
                </a:cubicBezTo>
                <a:lnTo>
                  <a:pt x="16802" y="4911"/>
                </a:lnTo>
                <a:cubicBezTo>
                  <a:pt x="16783" y="4915"/>
                  <a:pt x="16807" y="4915"/>
                  <a:pt x="16789" y="4913"/>
                </a:cubicBezTo>
                <a:lnTo>
                  <a:pt x="16698" y="4912"/>
                </a:lnTo>
                <a:cubicBezTo>
                  <a:pt x="16742" y="4917"/>
                  <a:pt x="16705" y="4923"/>
                  <a:pt x="16751" y="4927"/>
                </a:cubicBezTo>
                <a:lnTo>
                  <a:pt x="16921" y="4943"/>
                </a:lnTo>
                <a:cubicBezTo>
                  <a:pt x="16944" y="4936"/>
                  <a:pt x="16935" y="4945"/>
                  <a:pt x="16941" y="4921"/>
                </a:cubicBezTo>
                <a:cubicBezTo>
                  <a:pt x="16915" y="4927"/>
                  <a:pt x="16855" y="4934"/>
                  <a:pt x="16852" y="4896"/>
                </a:cubicBezTo>
                <a:cubicBezTo>
                  <a:pt x="16913" y="4896"/>
                  <a:pt x="16876" y="4891"/>
                  <a:pt x="16915" y="4878"/>
                </a:cubicBezTo>
                <a:cubicBezTo>
                  <a:pt x="16952" y="4866"/>
                  <a:pt x="16953" y="4898"/>
                  <a:pt x="16957" y="4848"/>
                </a:cubicBezTo>
                <a:lnTo>
                  <a:pt x="17026" y="4863"/>
                </a:lnTo>
                <a:cubicBezTo>
                  <a:pt x="17051" y="4870"/>
                  <a:pt x="17051" y="4869"/>
                  <a:pt x="17079" y="4856"/>
                </a:cubicBezTo>
                <a:cubicBezTo>
                  <a:pt x="17082" y="4898"/>
                  <a:pt x="17090" y="4883"/>
                  <a:pt x="17112" y="4878"/>
                </a:cubicBezTo>
                <a:cubicBezTo>
                  <a:pt x="17134" y="4873"/>
                  <a:pt x="17155" y="4866"/>
                  <a:pt x="17176" y="4856"/>
                </a:cubicBezTo>
                <a:cubicBezTo>
                  <a:pt x="17180" y="4865"/>
                  <a:pt x="17178" y="4865"/>
                  <a:pt x="17183" y="4873"/>
                </a:cubicBezTo>
                <a:cubicBezTo>
                  <a:pt x="17197" y="4895"/>
                  <a:pt x="17214" y="4902"/>
                  <a:pt x="17241" y="4904"/>
                </a:cubicBezTo>
                <a:cubicBezTo>
                  <a:pt x="17234" y="4880"/>
                  <a:pt x="17238" y="4891"/>
                  <a:pt x="17225" y="4872"/>
                </a:cubicBezTo>
                <a:cubicBezTo>
                  <a:pt x="17310" y="4872"/>
                  <a:pt x="17327" y="4837"/>
                  <a:pt x="17366" y="4868"/>
                </a:cubicBezTo>
                <a:cubicBezTo>
                  <a:pt x="17367" y="4869"/>
                  <a:pt x="17369" y="4871"/>
                  <a:pt x="17371" y="4872"/>
                </a:cubicBezTo>
                <a:cubicBezTo>
                  <a:pt x="17387" y="4825"/>
                  <a:pt x="17417" y="4839"/>
                  <a:pt x="17421" y="4839"/>
                </a:cubicBezTo>
                <a:cubicBezTo>
                  <a:pt x="17422" y="4839"/>
                  <a:pt x="17425" y="4838"/>
                  <a:pt x="17425" y="4838"/>
                </a:cubicBezTo>
                <a:cubicBezTo>
                  <a:pt x="17426" y="4838"/>
                  <a:pt x="17429" y="4838"/>
                  <a:pt x="17430" y="4838"/>
                </a:cubicBezTo>
                <a:cubicBezTo>
                  <a:pt x="17431" y="4838"/>
                  <a:pt x="17433" y="4837"/>
                  <a:pt x="17434" y="4837"/>
                </a:cubicBezTo>
                <a:cubicBezTo>
                  <a:pt x="17480" y="4833"/>
                  <a:pt x="17457" y="4849"/>
                  <a:pt x="17457" y="4849"/>
                </a:cubicBezTo>
                <a:cubicBezTo>
                  <a:pt x="17457" y="4850"/>
                  <a:pt x="17455" y="4854"/>
                  <a:pt x="17455" y="4855"/>
                </a:cubicBezTo>
                <a:cubicBezTo>
                  <a:pt x="17455" y="4856"/>
                  <a:pt x="17454" y="4858"/>
                  <a:pt x="17454" y="4858"/>
                </a:cubicBezTo>
                <a:cubicBezTo>
                  <a:pt x="17454" y="4859"/>
                  <a:pt x="17454" y="4861"/>
                  <a:pt x="17454" y="4862"/>
                </a:cubicBezTo>
                <a:lnTo>
                  <a:pt x="17444" y="4881"/>
                </a:lnTo>
                <a:cubicBezTo>
                  <a:pt x="17435" y="4892"/>
                  <a:pt x="17433" y="4883"/>
                  <a:pt x="17432" y="4918"/>
                </a:cubicBezTo>
                <a:cubicBezTo>
                  <a:pt x="17432" y="4952"/>
                  <a:pt x="17429" y="4922"/>
                  <a:pt x="17452" y="4953"/>
                </a:cubicBezTo>
                <a:cubicBezTo>
                  <a:pt x="17430" y="4963"/>
                  <a:pt x="17443" y="4960"/>
                  <a:pt x="17411" y="4961"/>
                </a:cubicBezTo>
                <a:lnTo>
                  <a:pt x="17411" y="4977"/>
                </a:lnTo>
                <a:cubicBezTo>
                  <a:pt x="17513" y="5001"/>
                  <a:pt x="17414" y="4998"/>
                  <a:pt x="17518" y="4973"/>
                </a:cubicBezTo>
                <a:cubicBezTo>
                  <a:pt x="17519" y="4973"/>
                  <a:pt x="17522" y="4973"/>
                  <a:pt x="17523" y="4972"/>
                </a:cubicBezTo>
                <a:lnTo>
                  <a:pt x="17543" y="4969"/>
                </a:lnTo>
                <a:cubicBezTo>
                  <a:pt x="17557" y="4965"/>
                  <a:pt x="17537" y="4968"/>
                  <a:pt x="17565" y="4961"/>
                </a:cubicBezTo>
                <a:lnTo>
                  <a:pt x="17565" y="4945"/>
                </a:lnTo>
                <a:cubicBezTo>
                  <a:pt x="17530" y="4935"/>
                  <a:pt x="17534" y="4934"/>
                  <a:pt x="17541" y="4904"/>
                </a:cubicBezTo>
                <a:cubicBezTo>
                  <a:pt x="17541" y="4904"/>
                  <a:pt x="17615" y="4952"/>
                  <a:pt x="17622" y="4872"/>
                </a:cubicBezTo>
                <a:cubicBezTo>
                  <a:pt x="17554" y="4888"/>
                  <a:pt x="17579" y="4888"/>
                  <a:pt x="17503" y="4884"/>
                </a:cubicBezTo>
                <a:cubicBezTo>
                  <a:pt x="17476" y="4882"/>
                  <a:pt x="17495" y="4897"/>
                  <a:pt x="17476" y="4872"/>
                </a:cubicBezTo>
                <a:cubicBezTo>
                  <a:pt x="17529" y="4867"/>
                  <a:pt x="17514" y="4873"/>
                  <a:pt x="17516" y="4848"/>
                </a:cubicBezTo>
                <a:cubicBezTo>
                  <a:pt x="17545" y="4848"/>
                  <a:pt x="17589" y="4854"/>
                  <a:pt x="17603" y="4850"/>
                </a:cubicBezTo>
                <a:cubicBezTo>
                  <a:pt x="17632" y="4842"/>
                  <a:pt x="17615" y="4825"/>
                  <a:pt x="17661" y="4827"/>
                </a:cubicBezTo>
                <a:lnTo>
                  <a:pt x="17735" y="4824"/>
                </a:lnTo>
                <a:cubicBezTo>
                  <a:pt x="17751" y="4824"/>
                  <a:pt x="17763" y="4826"/>
                  <a:pt x="17775" y="4828"/>
                </a:cubicBezTo>
                <a:cubicBezTo>
                  <a:pt x="17792" y="4830"/>
                  <a:pt x="17809" y="4814"/>
                  <a:pt x="17798" y="4849"/>
                </a:cubicBezTo>
                <a:cubicBezTo>
                  <a:pt x="17798" y="4850"/>
                  <a:pt x="17797" y="4852"/>
                  <a:pt x="17796" y="4853"/>
                </a:cubicBezTo>
                <a:lnTo>
                  <a:pt x="17784" y="4912"/>
                </a:lnTo>
                <a:cubicBezTo>
                  <a:pt x="17814" y="4923"/>
                  <a:pt x="17755" y="4909"/>
                  <a:pt x="17793" y="4911"/>
                </a:cubicBezTo>
                <a:cubicBezTo>
                  <a:pt x="17831" y="4913"/>
                  <a:pt x="17800" y="4931"/>
                  <a:pt x="17824" y="4921"/>
                </a:cubicBezTo>
                <a:cubicBezTo>
                  <a:pt x="17826" y="4915"/>
                  <a:pt x="17806" y="4890"/>
                  <a:pt x="17822" y="4873"/>
                </a:cubicBezTo>
                <a:cubicBezTo>
                  <a:pt x="17834" y="4860"/>
                  <a:pt x="17815" y="4868"/>
                  <a:pt x="17849" y="4870"/>
                </a:cubicBezTo>
                <a:cubicBezTo>
                  <a:pt x="17863" y="4871"/>
                  <a:pt x="17873" y="4872"/>
                  <a:pt x="17889" y="4872"/>
                </a:cubicBezTo>
                <a:lnTo>
                  <a:pt x="17889" y="4856"/>
                </a:lnTo>
                <a:cubicBezTo>
                  <a:pt x="17853" y="4856"/>
                  <a:pt x="17842" y="4860"/>
                  <a:pt x="17816" y="4848"/>
                </a:cubicBezTo>
                <a:cubicBezTo>
                  <a:pt x="17826" y="4824"/>
                  <a:pt x="17816" y="4832"/>
                  <a:pt x="17858" y="4827"/>
                </a:cubicBezTo>
                <a:cubicBezTo>
                  <a:pt x="17888" y="4824"/>
                  <a:pt x="17872" y="4833"/>
                  <a:pt x="17905" y="4815"/>
                </a:cubicBezTo>
                <a:lnTo>
                  <a:pt x="17905" y="4823"/>
                </a:lnTo>
                <a:lnTo>
                  <a:pt x="17915" y="4817"/>
                </a:lnTo>
                <a:lnTo>
                  <a:pt x="17905" y="4815"/>
                </a:lnTo>
                <a:cubicBezTo>
                  <a:pt x="17922" y="4773"/>
                  <a:pt x="17904" y="4816"/>
                  <a:pt x="17896" y="4793"/>
                </a:cubicBezTo>
                <a:cubicBezTo>
                  <a:pt x="17882" y="4749"/>
                  <a:pt x="17936" y="4768"/>
                  <a:pt x="17973" y="4754"/>
                </a:cubicBezTo>
                <a:cubicBezTo>
                  <a:pt x="17999" y="4745"/>
                  <a:pt x="17973" y="4750"/>
                  <a:pt x="18010" y="4741"/>
                </a:cubicBezTo>
                <a:cubicBezTo>
                  <a:pt x="18027" y="4737"/>
                  <a:pt x="18032" y="4736"/>
                  <a:pt x="18048" y="4737"/>
                </a:cubicBezTo>
                <a:cubicBezTo>
                  <a:pt x="18095" y="4742"/>
                  <a:pt x="18089" y="4756"/>
                  <a:pt x="18124" y="4758"/>
                </a:cubicBezTo>
                <a:cubicBezTo>
                  <a:pt x="18121" y="4794"/>
                  <a:pt x="18107" y="4797"/>
                  <a:pt x="18124" y="4831"/>
                </a:cubicBezTo>
                <a:lnTo>
                  <a:pt x="18108" y="4839"/>
                </a:lnTo>
                <a:cubicBezTo>
                  <a:pt x="18104" y="4824"/>
                  <a:pt x="18106" y="4827"/>
                  <a:pt x="18100" y="4815"/>
                </a:cubicBezTo>
                <a:cubicBezTo>
                  <a:pt x="18071" y="4830"/>
                  <a:pt x="18076" y="4814"/>
                  <a:pt x="18067" y="4848"/>
                </a:cubicBezTo>
                <a:lnTo>
                  <a:pt x="18092" y="4848"/>
                </a:lnTo>
                <a:lnTo>
                  <a:pt x="18083" y="4863"/>
                </a:lnTo>
                <a:cubicBezTo>
                  <a:pt x="18102" y="4878"/>
                  <a:pt x="18091" y="4867"/>
                  <a:pt x="18101" y="4887"/>
                </a:cubicBezTo>
                <a:lnTo>
                  <a:pt x="18116" y="4912"/>
                </a:lnTo>
                <a:cubicBezTo>
                  <a:pt x="18089" y="4927"/>
                  <a:pt x="18101" y="4913"/>
                  <a:pt x="18083" y="4937"/>
                </a:cubicBezTo>
                <a:cubicBezTo>
                  <a:pt x="18120" y="4938"/>
                  <a:pt x="18116" y="4945"/>
                  <a:pt x="18156" y="4945"/>
                </a:cubicBezTo>
                <a:cubicBezTo>
                  <a:pt x="18142" y="4924"/>
                  <a:pt x="18138" y="4922"/>
                  <a:pt x="18124" y="4896"/>
                </a:cubicBezTo>
                <a:cubicBezTo>
                  <a:pt x="18203" y="4915"/>
                  <a:pt x="18139" y="4861"/>
                  <a:pt x="18136" y="4860"/>
                </a:cubicBezTo>
                <a:cubicBezTo>
                  <a:pt x="18135" y="4859"/>
                  <a:pt x="18132" y="4858"/>
                  <a:pt x="18131" y="4857"/>
                </a:cubicBezTo>
                <a:cubicBezTo>
                  <a:pt x="18129" y="4856"/>
                  <a:pt x="18126" y="4856"/>
                  <a:pt x="18125" y="4855"/>
                </a:cubicBezTo>
                <a:lnTo>
                  <a:pt x="18113" y="4850"/>
                </a:lnTo>
                <a:cubicBezTo>
                  <a:pt x="18112" y="4850"/>
                  <a:pt x="18109" y="4849"/>
                  <a:pt x="18108" y="4848"/>
                </a:cubicBezTo>
                <a:cubicBezTo>
                  <a:pt x="18114" y="4846"/>
                  <a:pt x="18133" y="4842"/>
                  <a:pt x="18134" y="4842"/>
                </a:cubicBezTo>
                <a:cubicBezTo>
                  <a:pt x="18157" y="4832"/>
                  <a:pt x="18148" y="4845"/>
                  <a:pt x="18156" y="4823"/>
                </a:cubicBezTo>
                <a:cubicBezTo>
                  <a:pt x="18176" y="4836"/>
                  <a:pt x="18165" y="4833"/>
                  <a:pt x="18189" y="4839"/>
                </a:cubicBezTo>
                <a:cubicBezTo>
                  <a:pt x="18194" y="4771"/>
                  <a:pt x="18213" y="4848"/>
                  <a:pt x="18213" y="4767"/>
                </a:cubicBezTo>
                <a:cubicBezTo>
                  <a:pt x="18251" y="4766"/>
                  <a:pt x="18262" y="4764"/>
                  <a:pt x="18270" y="4734"/>
                </a:cubicBezTo>
                <a:lnTo>
                  <a:pt x="18383" y="4734"/>
                </a:lnTo>
                <a:cubicBezTo>
                  <a:pt x="18373" y="4776"/>
                  <a:pt x="18362" y="4766"/>
                  <a:pt x="18399" y="4758"/>
                </a:cubicBezTo>
                <a:cubicBezTo>
                  <a:pt x="18394" y="4784"/>
                  <a:pt x="18389" y="4782"/>
                  <a:pt x="18383" y="4807"/>
                </a:cubicBezTo>
                <a:cubicBezTo>
                  <a:pt x="18397" y="4813"/>
                  <a:pt x="18398" y="4800"/>
                  <a:pt x="18417" y="4821"/>
                </a:cubicBezTo>
                <a:cubicBezTo>
                  <a:pt x="18437" y="4843"/>
                  <a:pt x="18414" y="4844"/>
                  <a:pt x="18456" y="4848"/>
                </a:cubicBezTo>
                <a:lnTo>
                  <a:pt x="18456" y="4831"/>
                </a:lnTo>
                <a:cubicBezTo>
                  <a:pt x="18524" y="4826"/>
                  <a:pt x="18464" y="4777"/>
                  <a:pt x="18521" y="4815"/>
                </a:cubicBezTo>
                <a:cubicBezTo>
                  <a:pt x="18524" y="4783"/>
                  <a:pt x="18525" y="4800"/>
                  <a:pt x="18530" y="4791"/>
                </a:cubicBezTo>
                <a:cubicBezTo>
                  <a:pt x="18545" y="4760"/>
                  <a:pt x="18537" y="4761"/>
                  <a:pt x="18542" y="4745"/>
                </a:cubicBezTo>
                <a:cubicBezTo>
                  <a:pt x="18553" y="4713"/>
                  <a:pt x="18536" y="4735"/>
                  <a:pt x="18561" y="4726"/>
                </a:cubicBezTo>
                <a:cubicBezTo>
                  <a:pt x="18567" y="4724"/>
                  <a:pt x="18572" y="4740"/>
                  <a:pt x="18610" y="4727"/>
                </a:cubicBezTo>
                <a:cubicBezTo>
                  <a:pt x="18777" y="4670"/>
                  <a:pt x="18813" y="4709"/>
                  <a:pt x="18903" y="4686"/>
                </a:cubicBezTo>
                <a:cubicBezTo>
                  <a:pt x="18963" y="4671"/>
                  <a:pt x="19020" y="4698"/>
                  <a:pt x="19103" y="4685"/>
                </a:cubicBezTo>
                <a:cubicBezTo>
                  <a:pt x="19254" y="4660"/>
                  <a:pt x="19303" y="4681"/>
                  <a:pt x="19363" y="4676"/>
                </a:cubicBezTo>
                <a:cubicBezTo>
                  <a:pt x="19549" y="4661"/>
                  <a:pt x="19444" y="4708"/>
                  <a:pt x="19542" y="4685"/>
                </a:cubicBezTo>
                <a:cubicBezTo>
                  <a:pt x="19602" y="4672"/>
                  <a:pt x="19549" y="4689"/>
                  <a:pt x="19607" y="4694"/>
                </a:cubicBezTo>
                <a:cubicBezTo>
                  <a:pt x="19610" y="4656"/>
                  <a:pt x="19598" y="4679"/>
                  <a:pt x="19623" y="4661"/>
                </a:cubicBezTo>
                <a:cubicBezTo>
                  <a:pt x="19625" y="4662"/>
                  <a:pt x="19627" y="4662"/>
                  <a:pt x="19628" y="4664"/>
                </a:cubicBezTo>
                <a:lnTo>
                  <a:pt x="19671" y="4694"/>
                </a:lnTo>
                <a:cubicBezTo>
                  <a:pt x="19664" y="4660"/>
                  <a:pt x="19657" y="4680"/>
                  <a:pt x="19675" y="4663"/>
                </a:cubicBezTo>
                <a:cubicBezTo>
                  <a:pt x="19695" y="4644"/>
                  <a:pt x="19714" y="4671"/>
                  <a:pt x="19743" y="4675"/>
                </a:cubicBezTo>
                <a:cubicBezTo>
                  <a:pt x="19746" y="4676"/>
                  <a:pt x="19755" y="4676"/>
                  <a:pt x="19759" y="4675"/>
                </a:cubicBezTo>
                <a:cubicBezTo>
                  <a:pt x="19814" y="4666"/>
                  <a:pt x="19714" y="4687"/>
                  <a:pt x="19777" y="4669"/>
                </a:cubicBezTo>
                <a:cubicBezTo>
                  <a:pt x="19781" y="4668"/>
                  <a:pt x="19781" y="4666"/>
                  <a:pt x="19792" y="4665"/>
                </a:cubicBezTo>
                <a:cubicBezTo>
                  <a:pt x="19811" y="4664"/>
                  <a:pt x="19791" y="4665"/>
                  <a:pt x="19811" y="4667"/>
                </a:cubicBezTo>
                <a:cubicBezTo>
                  <a:pt x="19870" y="4673"/>
                  <a:pt x="19851" y="4671"/>
                  <a:pt x="19923" y="4621"/>
                </a:cubicBezTo>
                <a:lnTo>
                  <a:pt x="19657" y="4616"/>
                </a:lnTo>
                <a:cubicBezTo>
                  <a:pt x="19524" y="4598"/>
                  <a:pt x="19594" y="4625"/>
                  <a:pt x="19500" y="4624"/>
                </a:cubicBezTo>
                <a:lnTo>
                  <a:pt x="19407" y="4616"/>
                </a:lnTo>
                <a:cubicBezTo>
                  <a:pt x="19369" y="4615"/>
                  <a:pt x="19317" y="4611"/>
                  <a:pt x="19288" y="4607"/>
                </a:cubicBezTo>
                <a:cubicBezTo>
                  <a:pt x="19179" y="4592"/>
                  <a:pt x="19168" y="4619"/>
                  <a:pt x="19125" y="4616"/>
                </a:cubicBezTo>
                <a:lnTo>
                  <a:pt x="18533" y="4602"/>
                </a:lnTo>
                <a:cubicBezTo>
                  <a:pt x="18517" y="4602"/>
                  <a:pt x="18516" y="4597"/>
                  <a:pt x="18493" y="4599"/>
                </a:cubicBezTo>
                <a:lnTo>
                  <a:pt x="18457" y="4606"/>
                </a:lnTo>
                <a:cubicBezTo>
                  <a:pt x="18443" y="4607"/>
                  <a:pt x="18426" y="4604"/>
                  <a:pt x="18410" y="4607"/>
                </a:cubicBezTo>
                <a:cubicBezTo>
                  <a:pt x="18379" y="4613"/>
                  <a:pt x="18386" y="4634"/>
                  <a:pt x="18307" y="4600"/>
                </a:cubicBezTo>
                <a:cubicBezTo>
                  <a:pt x="18283" y="4589"/>
                  <a:pt x="18295" y="4587"/>
                  <a:pt x="18270" y="4580"/>
                </a:cubicBezTo>
                <a:cubicBezTo>
                  <a:pt x="18289" y="4554"/>
                  <a:pt x="18284" y="4574"/>
                  <a:pt x="18302" y="4540"/>
                </a:cubicBezTo>
                <a:cubicBezTo>
                  <a:pt x="18244" y="4541"/>
                  <a:pt x="18281" y="4544"/>
                  <a:pt x="18268" y="4555"/>
                </a:cubicBezTo>
                <a:cubicBezTo>
                  <a:pt x="18228" y="4589"/>
                  <a:pt x="18302" y="4541"/>
                  <a:pt x="18257" y="4565"/>
                </a:cubicBezTo>
                <a:lnTo>
                  <a:pt x="18215" y="4575"/>
                </a:lnTo>
                <a:cubicBezTo>
                  <a:pt x="18174" y="4573"/>
                  <a:pt x="18258" y="4584"/>
                  <a:pt x="18197" y="4564"/>
                </a:cubicBezTo>
                <a:cubicBezTo>
                  <a:pt x="18194" y="4572"/>
                  <a:pt x="18208" y="4589"/>
                  <a:pt x="18146" y="4585"/>
                </a:cubicBezTo>
                <a:cubicBezTo>
                  <a:pt x="18112" y="4583"/>
                  <a:pt x="18109" y="4581"/>
                  <a:pt x="18083" y="4564"/>
                </a:cubicBezTo>
                <a:cubicBezTo>
                  <a:pt x="18054" y="4584"/>
                  <a:pt x="18070" y="4586"/>
                  <a:pt x="18030" y="4585"/>
                </a:cubicBezTo>
                <a:cubicBezTo>
                  <a:pt x="18002" y="4585"/>
                  <a:pt x="17994" y="4577"/>
                  <a:pt x="17986" y="4548"/>
                </a:cubicBezTo>
                <a:lnTo>
                  <a:pt x="17978" y="4580"/>
                </a:lnTo>
                <a:lnTo>
                  <a:pt x="17730" y="4583"/>
                </a:lnTo>
                <a:cubicBezTo>
                  <a:pt x="17702" y="4584"/>
                  <a:pt x="17699" y="4583"/>
                  <a:pt x="17676" y="4587"/>
                </a:cubicBezTo>
                <a:lnTo>
                  <a:pt x="17492" y="4596"/>
                </a:lnTo>
                <a:cubicBezTo>
                  <a:pt x="17496" y="4560"/>
                  <a:pt x="17570" y="4557"/>
                  <a:pt x="17452" y="4564"/>
                </a:cubicBezTo>
                <a:lnTo>
                  <a:pt x="17330" y="4564"/>
                </a:lnTo>
                <a:cubicBezTo>
                  <a:pt x="17335" y="4590"/>
                  <a:pt x="17338" y="4577"/>
                  <a:pt x="17330" y="4596"/>
                </a:cubicBezTo>
                <a:cubicBezTo>
                  <a:pt x="17305" y="4594"/>
                  <a:pt x="17292" y="4589"/>
                  <a:pt x="17272" y="4581"/>
                </a:cubicBezTo>
                <a:lnTo>
                  <a:pt x="17228" y="4578"/>
                </a:lnTo>
                <a:cubicBezTo>
                  <a:pt x="17204" y="4581"/>
                  <a:pt x="17187" y="4577"/>
                  <a:pt x="17167" y="4579"/>
                </a:cubicBezTo>
                <a:lnTo>
                  <a:pt x="17144" y="4582"/>
                </a:lnTo>
                <a:cubicBezTo>
                  <a:pt x="17139" y="4582"/>
                  <a:pt x="17117" y="4576"/>
                  <a:pt x="17117" y="4576"/>
                </a:cubicBezTo>
                <a:cubicBezTo>
                  <a:pt x="17020" y="4565"/>
                  <a:pt x="17055" y="4594"/>
                  <a:pt x="16946" y="4559"/>
                </a:cubicBezTo>
                <a:cubicBezTo>
                  <a:pt x="16944" y="4558"/>
                  <a:pt x="16941" y="4558"/>
                  <a:pt x="16939" y="4557"/>
                </a:cubicBezTo>
                <a:cubicBezTo>
                  <a:pt x="16930" y="4554"/>
                  <a:pt x="16874" y="4546"/>
                  <a:pt x="16917" y="4532"/>
                </a:cubicBezTo>
                <a:lnTo>
                  <a:pt x="16901" y="4515"/>
                </a:lnTo>
                <a:cubicBezTo>
                  <a:pt x="16923" y="4476"/>
                  <a:pt x="16862" y="4504"/>
                  <a:pt x="16828" y="4507"/>
                </a:cubicBezTo>
                <a:cubicBezTo>
                  <a:pt x="16820" y="4533"/>
                  <a:pt x="16863" y="4500"/>
                  <a:pt x="16833" y="4526"/>
                </a:cubicBezTo>
                <a:cubicBezTo>
                  <a:pt x="16807" y="4550"/>
                  <a:pt x="16813" y="4524"/>
                  <a:pt x="16811" y="4507"/>
                </a:cubicBezTo>
                <a:lnTo>
                  <a:pt x="16763" y="4564"/>
                </a:lnTo>
                <a:cubicBezTo>
                  <a:pt x="16738" y="4557"/>
                  <a:pt x="16745" y="4564"/>
                  <a:pt x="16739" y="4540"/>
                </a:cubicBezTo>
                <a:cubicBezTo>
                  <a:pt x="16703" y="4558"/>
                  <a:pt x="16718" y="4533"/>
                  <a:pt x="16714" y="4572"/>
                </a:cubicBezTo>
                <a:cubicBezTo>
                  <a:pt x="16636" y="4554"/>
                  <a:pt x="16698" y="4537"/>
                  <a:pt x="16545" y="4565"/>
                </a:cubicBezTo>
                <a:cubicBezTo>
                  <a:pt x="16519" y="4570"/>
                  <a:pt x="16519" y="4570"/>
                  <a:pt x="16485" y="4558"/>
                </a:cubicBezTo>
                <a:cubicBezTo>
                  <a:pt x="16437" y="4541"/>
                  <a:pt x="16440" y="4578"/>
                  <a:pt x="16362" y="4559"/>
                </a:cubicBezTo>
                <a:cubicBezTo>
                  <a:pt x="16331" y="4551"/>
                  <a:pt x="16343" y="4548"/>
                  <a:pt x="16312" y="4556"/>
                </a:cubicBezTo>
                <a:lnTo>
                  <a:pt x="16269" y="4548"/>
                </a:lnTo>
                <a:cubicBezTo>
                  <a:pt x="16261" y="4578"/>
                  <a:pt x="16279" y="4556"/>
                  <a:pt x="16244" y="4564"/>
                </a:cubicBezTo>
                <a:lnTo>
                  <a:pt x="16261" y="4515"/>
                </a:lnTo>
                <a:cubicBezTo>
                  <a:pt x="16234" y="4525"/>
                  <a:pt x="16242" y="4527"/>
                  <a:pt x="16212" y="4572"/>
                </a:cubicBezTo>
                <a:cubicBezTo>
                  <a:pt x="16188" y="4560"/>
                  <a:pt x="16177" y="4554"/>
                  <a:pt x="16155" y="4564"/>
                </a:cubicBezTo>
                <a:lnTo>
                  <a:pt x="16155" y="4523"/>
                </a:lnTo>
                <a:lnTo>
                  <a:pt x="16121" y="4554"/>
                </a:lnTo>
                <a:cubicBezTo>
                  <a:pt x="16094" y="4537"/>
                  <a:pt x="16091" y="4529"/>
                  <a:pt x="16045" y="4543"/>
                </a:cubicBezTo>
                <a:cubicBezTo>
                  <a:pt x="16043" y="4544"/>
                  <a:pt x="16041" y="4545"/>
                  <a:pt x="16040" y="4545"/>
                </a:cubicBezTo>
                <a:cubicBezTo>
                  <a:pt x="16005" y="4555"/>
                  <a:pt x="16033" y="4538"/>
                  <a:pt x="16000" y="4536"/>
                </a:cubicBezTo>
                <a:cubicBezTo>
                  <a:pt x="15956" y="4533"/>
                  <a:pt x="15987" y="4537"/>
                  <a:pt x="15984" y="4547"/>
                </a:cubicBezTo>
                <a:cubicBezTo>
                  <a:pt x="15982" y="4555"/>
                  <a:pt x="16008" y="4567"/>
                  <a:pt x="15953" y="4572"/>
                </a:cubicBezTo>
                <a:lnTo>
                  <a:pt x="15962" y="4540"/>
                </a:lnTo>
                <a:lnTo>
                  <a:pt x="15936" y="4540"/>
                </a:lnTo>
                <a:cubicBezTo>
                  <a:pt x="15929" y="4562"/>
                  <a:pt x="15936" y="4549"/>
                  <a:pt x="15924" y="4556"/>
                </a:cubicBezTo>
                <a:cubicBezTo>
                  <a:pt x="15911" y="4563"/>
                  <a:pt x="15906" y="4556"/>
                  <a:pt x="15893" y="4552"/>
                </a:cubicBezTo>
                <a:cubicBezTo>
                  <a:pt x="15810" y="4523"/>
                  <a:pt x="15811" y="4554"/>
                  <a:pt x="15772" y="4542"/>
                </a:cubicBezTo>
                <a:cubicBezTo>
                  <a:pt x="15731" y="4529"/>
                  <a:pt x="15757" y="4521"/>
                  <a:pt x="15710" y="4532"/>
                </a:cubicBezTo>
                <a:cubicBezTo>
                  <a:pt x="15737" y="4479"/>
                  <a:pt x="15740" y="4507"/>
                  <a:pt x="15807" y="4491"/>
                </a:cubicBezTo>
                <a:cubicBezTo>
                  <a:pt x="15798" y="4486"/>
                  <a:pt x="15807" y="4486"/>
                  <a:pt x="15790" y="4484"/>
                </a:cubicBezTo>
                <a:cubicBezTo>
                  <a:pt x="15783" y="4482"/>
                  <a:pt x="15774" y="4483"/>
                  <a:pt x="15766" y="4483"/>
                </a:cubicBezTo>
                <a:cubicBezTo>
                  <a:pt x="15785" y="4458"/>
                  <a:pt x="15783" y="4461"/>
                  <a:pt x="15808" y="4466"/>
                </a:cubicBezTo>
                <a:cubicBezTo>
                  <a:pt x="15852" y="4475"/>
                  <a:pt x="15824" y="4485"/>
                  <a:pt x="15864" y="4459"/>
                </a:cubicBezTo>
                <a:lnTo>
                  <a:pt x="15854" y="4507"/>
                </a:lnTo>
                <a:cubicBezTo>
                  <a:pt x="15940" y="4488"/>
                  <a:pt x="15820" y="4437"/>
                  <a:pt x="15989" y="4456"/>
                </a:cubicBezTo>
                <a:cubicBezTo>
                  <a:pt x="16026" y="4460"/>
                  <a:pt x="16036" y="4469"/>
                  <a:pt x="16058" y="4459"/>
                </a:cubicBezTo>
                <a:lnTo>
                  <a:pt x="16058" y="4499"/>
                </a:lnTo>
                <a:lnTo>
                  <a:pt x="16123" y="4499"/>
                </a:lnTo>
                <a:lnTo>
                  <a:pt x="16123" y="4467"/>
                </a:lnTo>
                <a:cubicBezTo>
                  <a:pt x="16144" y="4467"/>
                  <a:pt x="16163" y="4463"/>
                  <a:pt x="16172" y="4463"/>
                </a:cubicBezTo>
                <a:cubicBezTo>
                  <a:pt x="16191" y="4464"/>
                  <a:pt x="16165" y="4463"/>
                  <a:pt x="16189" y="4466"/>
                </a:cubicBezTo>
                <a:lnTo>
                  <a:pt x="16293" y="4475"/>
                </a:lnTo>
                <a:lnTo>
                  <a:pt x="16285" y="4475"/>
                </a:lnTo>
                <a:lnTo>
                  <a:pt x="16292" y="4484"/>
                </a:lnTo>
                <a:lnTo>
                  <a:pt x="16293" y="4475"/>
                </a:lnTo>
                <a:cubicBezTo>
                  <a:pt x="16336" y="4452"/>
                  <a:pt x="16415" y="4456"/>
                  <a:pt x="16469" y="4461"/>
                </a:cubicBezTo>
                <a:cubicBezTo>
                  <a:pt x="16505" y="4464"/>
                  <a:pt x="16614" y="4467"/>
                  <a:pt x="16649" y="4459"/>
                </a:cubicBezTo>
                <a:lnTo>
                  <a:pt x="16649" y="4475"/>
                </a:lnTo>
                <a:lnTo>
                  <a:pt x="16641" y="4475"/>
                </a:lnTo>
                <a:lnTo>
                  <a:pt x="16648" y="4484"/>
                </a:lnTo>
                <a:lnTo>
                  <a:pt x="16649" y="4475"/>
                </a:lnTo>
                <a:cubicBezTo>
                  <a:pt x="16664" y="4468"/>
                  <a:pt x="16676" y="4466"/>
                  <a:pt x="16690" y="4459"/>
                </a:cubicBezTo>
                <a:cubicBezTo>
                  <a:pt x="16729" y="4487"/>
                  <a:pt x="16665" y="4477"/>
                  <a:pt x="16719" y="4486"/>
                </a:cubicBezTo>
                <a:cubicBezTo>
                  <a:pt x="16759" y="4492"/>
                  <a:pt x="16731" y="4485"/>
                  <a:pt x="16732" y="4478"/>
                </a:cubicBezTo>
                <a:cubicBezTo>
                  <a:pt x="16732" y="4476"/>
                  <a:pt x="16732" y="4472"/>
                  <a:pt x="16732" y="4470"/>
                </a:cubicBezTo>
                <a:cubicBezTo>
                  <a:pt x="16730" y="4429"/>
                  <a:pt x="16717" y="4489"/>
                  <a:pt x="16730" y="4459"/>
                </a:cubicBezTo>
                <a:cubicBezTo>
                  <a:pt x="16773" y="4470"/>
                  <a:pt x="16742" y="4460"/>
                  <a:pt x="16755" y="4491"/>
                </a:cubicBezTo>
                <a:cubicBezTo>
                  <a:pt x="16789" y="4473"/>
                  <a:pt x="16769" y="4478"/>
                  <a:pt x="16795" y="4459"/>
                </a:cubicBezTo>
                <a:lnTo>
                  <a:pt x="16828" y="4467"/>
                </a:lnTo>
                <a:cubicBezTo>
                  <a:pt x="16858" y="4471"/>
                  <a:pt x="16842" y="4462"/>
                  <a:pt x="16868" y="4475"/>
                </a:cubicBezTo>
                <a:lnTo>
                  <a:pt x="16893" y="4475"/>
                </a:lnTo>
                <a:cubicBezTo>
                  <a:pt x="16932" y="4469"/>
                  <a:pt x="16913" y="4481"/>
                  <a:pt x="16961" y="4464"/>
                </a:cubicBezTo>
                <a:lnTo>
                  <a:pt x="17002" y="4455"/>
                </a:lnTo>
                <a:cubicBezTo>
                  <a:pt x="17016" y="4452"/>
                  <a:pt x="17010" y="4451"/>
                  <a:pt x="17030" y="4451"/>
                </a:cubicBezTo>
                <a:lnTo>
                  <a:pt x="17046" y="4475"/>
                </a:lnTo>
                <a:cubicBezTo>
                  <a:pt x="17055" y="4442"/>
                  <a:pt x="17065" y="4451"/>
                  <a:pt x="17103" y="4442"/>
                </a:cubicBezTo>
                <a:cubicBezTo>
                  <a:pt x="17095" y="4479"/>
                  <a:pt x="17094" y="4467"/>
                  <a:pt x="17152" y="4467"/>
                </a:cubicBezTo>
                <a:cubicBezTo>
                  <a:pt x="17163" y="4439"/>
                  <a:pt x="17184" y="4442"/>
                  <a:pt x="17217" y="4434"/>
                </a:cubicBezTo>
                <a:cubicBezTo>
                  <a:pt x="17222" y="4456"/>
                  <a:pt x="17216" y="4441"/>
                  <a:pt x="17225" y="4459"/>
                </a:cubicBezTo>
                <a:cubicBezTo>
                  <a:pt x="17205" y="4467"/>
                  <a:pt x="17196" y="4465"/>
                  <a:pt x="17168" y="4459"/>
                </a:cubicBezTo>
                <a:cubicBezTo>
                  <a:pt x="17196" y="4501"/>
                  <a:pt x="17235" y="4478"/>
                  <a:pt x="17273" y="4480"/>
                </a:cubicBezTo>
                <a:lnTo>
                  <a:pt x="17345" y="4488"/>
                </a:lnTo>
                <a:cubicBezTo>
                  <a:pt x="17382" y="4490"/>
                  <a:pt x="17341" y="4484"/>
                  <a:pt x="17379" y="4499"/>
                </a:cubicBezTo>
                <a:cubicBezTo>
                  <a:pt x="17407" y="4510"/>
                  <a:pt x="17421" y="4499"/>
                  <a:pt x="17468" y="4499"/>
                </a:cubicBezTo>
                <a:cubicBezTo>
                  <a:pt x="17471" y="4530"/>
                  <a:pt x="17466" y="4512"/>
                  <a:pt x="17477" y="4523"/>
                </a:cubicBezTo>
                <a:cubicBezTo>
                  <a:pt x="17486" y="4531"/>
                  <a:pt x="17489" y="4533"/>
                  <a:pt x="17503" y="4527"/>
                </a:cubicBezTo>
                <a:cubicBezTo>
                  <a:pt x="17532" y="4516"/>
                  <a:pt x="17499" y="4503"/>
                  <a:pt x="17605" y="4499"/>
                </a:cubicBezTo>
                <a:cubicBezTo>
                  <a:pt x="17629" y="4499"/>
                  <a:pt x="17654" y="4499"/>
                  <a:pt x="17678" y="4499"/>
                </a:cubicBezTo>
                <a:cubicBezTo>
                  <a:pt x="17679" y="4548"/>
                  <a:pt x="17673" y="4523"/>
                  <a:pt x="17695" y="4532"/>
                </a:cubicBezTo>
                <a:cubicBezTo>
                  <a:pt x="17705" y="4506"/>
                  <a:pt x="17696" y="4522"/>
                  <a:pt x="17695" y="4503"/>
                </a:cubicBezTo>
                <a:cubicBezTo>
                  <a:pt x="17695" y="4502"/>
                  <a:pt x="17694" y="4500"/>
                  <a:pt x="17695" y="4499"/>
                </a:cubicBezTo>
                <a:cubicBezTo>
                  <a:pt x="17735" y="4499"/>
                  <a:pt x="17735" y="4508"/>
                  <a:pt x="17735" y="4548"/>
                </a:cubicBezTo>
                <a:lnTo>
                  <a:pt x="17746" y="4535"/>
                </a:lnTo>
                <a:cubicBezTo>
                  <a:pt x="17759" y="4525"/>
                  <a:pt x="17750" y="4528"/>
                  <a:pt x="17768" y="4523"/>
                </a:cubicBezTo>
                <a:cubicBezTo>
                  <a:pt x="17760" y="4518"/>
                  <a:pt x="17731" y="4515"/>
                  <a:pt x="17755" y="4503"/>
                </a:cubicBezTo>
                <a:cubicBezTo>
                  <a:pt x="17769" y="4496"/>
                  <a:pt x="17791" y="4499"/>
                  <a:pt x="17808" y="4499"/>
                </a:cubicBezTo>
                <a:cubicBezTo>
                  <a:pt x="17789" y="4471"/>
                  <a:pt x="17793" y="4481"/>
                  <a:pt x="17768" y="4478"/>
                </a:cubicBezTo>
                <a:cubicBezTo>
                  <a:pt x="17729" y="4473"/>
                  <a:pt x="17742" y="4479"/>
                  <a:pt x="17727" y="4451"/>
                </a:cubicBezTo>
                <a:lnTo>
                  <a:pt x="17832" y="4432"/>
                </a:lnTo>
                <a:cubicBezTo>
                  <a:pt x="17864" y="4433"/>
                  <a:pt x="17856" y="4437"/>
                  <a:pt x="17887" y="4425"/>
                </a:cubicBezTo>
                <a:cubicBezTo>
                  <a:pt x="17906" y="4417"/>
                  <a:pt x="17892" y="4419"/>
                  <a:pt x="17921" y="4418"/>
                </a:cubicBezTo>
                <a:lnTo>
                  <a:pt x="17921" y="4451"/>
                </a:lnTo>
                <a:cubicBezTo>
                  <a:pt x="17934" y="4451"/>
                  <a:pt x="17948" y="4451"/>
                  <a:pt x="17961" y="4450"/>
                </a:cubicBezTo>
                <a:cubicBezTo>
                  <a:pt x="17988" y="4445"/>
                  <a:pt x="17974" y="4443"/>
                  <a:pt x="17998" y="4439"/>
                </a:cubicBezTo>
                <a:cubicBezTo>
                  <a:pt x="18020" y="4435"/>
                  <a:pt x="18034" y="4442"/>
                  <a:pt x="18068" y="4435"/>
                </a:cubicBezTo>
                <a:cubicBezTo>
                  <a:pt x="18121" y="4425"/>
                  <a:pt x="18078" y="4434"/>
                  <a:pt x="18097" y="4424"/>
                </a:cubicBezTo>
                <a:lnTo>
                  <a:pt x="18181" y="4394"/>
                </a:lnTo>
                <a:cubicBezTo>
                  <a:pt x="18176" y="4412"/>
                  <a:pt x="18174" y="4412"/>
                  <a:pt x="18173" y="4434"/>
                </a:cubicBezTo>
                <a:cubicBezTo>
                  <a:pt x="18247" y="4434"/>
                  <a:pt x="18214" y="4426"/>
                  <a:pt x="18229" y="4394"/>
                </a:cubicBezTo>
                <a:cubicBezTo>
                  <a:pt x="18324" y="4386"/>
                  <a:pt x="18254" y="4386"/>
                  <a:pt x="18327" y="4434"/>
                </a:cubicBezTo>
                <a:cubicBezTo>
                  <a:pt x="18355" y="4421"/>
                  <a:pt x="18358" y="4411"/>
                  <a:pt x="18383" y="4394"/>
                </a:cubicBezTo>
                <a:cubicBezTo>
                  <a:pt x="18423" y="4403"/>
                  <a:pt x="18446" y="4431"/>
                  <a:pt x="18489" y="4434"/>
                </a:cubicBezTo>
                <a:lnTo>
                  <a:pt x="18469" y="4413"/>
                </a:lnTo>
                <a:cubicBezTo>
                  <a:pt x="18469" y="4412"/>
                  <a:pt x="18466" y="4411"/>
                  <a:pt x="18464" y="4410"/>
                </a:cubicBezTo>
                <a:cubicBezTo>
                  <a:pt x="18497" y="4409"/>
                  <a:pt x="18494" y="4406"/>
                  <a:pt x="18513" y="4394"/>
                </a:cubicBezTo>
                <a:lnTo>
                  <a:pt x="18549" y="4419"/>
                </a:lnTo>
                <a:cubicBezTo>
                  <a:pt x="18589" y="4420"/>
                  <a:pt x="18620" y="4405"/>
                  <a:pt x="18657" y="4428"/>
                </a:cubicBezTo>
                <a:cubicBezTo>
                  <a:pt x="18659" y="4429"/>
                  <a:pt x="18663" y="4432"/>
                  <a:pt x="18665" y="4433"/>
                </a:cubicBezTo>
                <a:cubicBezTo>
                  <a:pt x="18683" y="4442"/>
                  <a:pt x="18669" y="4437"/>
                  <a:pt x="18691" y="4442"/>
                </a:cubicBezTo>
                <a:lnTo>
                  <a:pt x="18700" y="4410"/>
                </a:lnTo>
                <a:lnTo>
                  <a:pt x="18771" y="4408"/>
                </a:lnTo>
                <a:cubicBezTo>
                  <a:pt x="18775" y="4408"/>
                  <a:pt x="18859" y="4423"/>
                  <a:pt x="18951" y="4410"/>
                </a:cubicBezTo>
                <a:lnTo>
                  <a:pt x="18988" y="4402"/>
                </a:lnTo>
                <a:cubicBezTo>
                  <a:pt x="18995" y="4400"/>
                  <a:pt x="18995" y="4400"/>
                  <a:pt x="19004" y="4400"/>
                </a:cubicBezTo>
                <a:cubicBezTo>
                  <a:pt x="19004" y="4400"/>
                  <a:pt x="19027" y="4402"/>
                  <a:pt x="19031" y="4402"/>
                </a:cubicBezTo>
                <a:cubicBezTo>
                  <a:pt x="19030" y="4380"/>
                  <a:pt x="19028" y="4380"/>
                  <a:pt x="19023" y="4361"/>
                </a:cubicBezTo>
                <a:cubicBezTo>
                  <a:pt x="19001" y="4367"/>
                  <a:pt x="18968" y="4369"/>
                  <a:pt x="18950" y="4378"/>
                </a:cubicBezTo>
                <a:cubicBezTo>
                  <a:pt x="18918" y="4316"/>
                  <a:pt x="18932" y="4341"/>
                  <a:pt x="18813" y="4345"/>
                </a:cubicBezTo>
                <a:cubicBezTo>
                  <a:pt x="18749" y="4347"/>
                  <a:pt x="18707" y="4365"/>
                  <a:pt x="18647" y="4355"/>
                </a:cubicBezTo>
                <a:cubicBezTo>
                  <a:pt x="18646" y="4355"/>
                  <a:pt x="18644" y="4354"/>
                  <a:pt x="18642" y="4354"/>
                </a:cubicBezTo>
                <a:cubicBezTo>
                  <a:pt x="18641" y="4354"/>
                  <a:pt x="18639" y="4353"/>
                  <a:pt x="18638" y="4353"/>
                </a:cubicBezTo>
                <a:lnTo>
                  <a:pt x="18617" y="4353"/>
                </a:lnTo>
                <a:cubicBezTo>
                  <a:pt x="18616" y="4353"/>
                  <a:pt x="18613" y="4354"/>
                  <a:pt x="18613" y="4354"/>
                </a:cubicBezTo>
                <a:lnTo>
                  <a:pt x="18595" y="4352"/>
                </a:lnTo>
                <a:cubicBezTo>
                  <a:pt x="18528" y="4349"/>
                  <a:pt x="18494" y="4339"/>
                  <a:pt x="18426" y="4348"/>
                </a:cubicBezTo>
                <a:cubicBezTo>
                  <a:pt x="18384" y="4354"/>
                  <a:pt x="18378" y="4322"/>
                  <a:pt x="18367" y="4361"/>
                </a:cubicBezTo>
                <a:cubicBezTo>
                  <a:pt x="18316" y="4324"/>
                  <a:pt x="18380" y="4334"/>
                  <a:pt x="18258" y="4339"/>
                </a:cubicBezTo>
                <a:cubicBezTo>
                  <a:pt x="18168" y="4343"/>
                  <a:pt x="18197" y="4387"/>
                  <a:pt x="18107" y="4355"/>
                </a:cubicBezTo>
                <a:lnTo>
                  <a:pt x="17921" y="4338"/>
                </a:lnTo>
                <a:cubicBezTo>
                  <a:pt x="17837" y="4323"/>
                  <a:pt x="17881" y="4349"/>
                  <a:pt x="17816" y="4338"/>
                </a:cubicBezTo>
                <a:lnTo>
                  <a:pt x="17780" y="4338"/>
                </a:lnTo>
                <a:cubicBezTo>
                  <a:pt x="17756" y="4335"/>
                  <a:pt x="17780" y="4336"/>
                  <a:pt x="17755" y="4332"/>
                </a:cubicBezTo>
                <a:cubicBezTo>
                  <a:pt x="17697" y="4322"/>
                  <a:pt x="17698" y="4368"/>
                  <a:pt x="17656" y="4358"/>
                </a:cubicBezTo>
                <a:cubicBezTo>
                  <a:pt x="17627" y="4352"/>
                  <a:pt x="17648" y="4341"/>
                  <a:pt x="17605" y="4349"/>
                </a:cubicBezTo>
                <a:cubicBezTo>
                  <a:pt x="17600" y="4350"/>
                  <a:pt x="17590" y="4351"/>
                  <a:pt x="17588" y="4351"/>
                </a:cubicBezTo>
                <a:cubicBezTo>
                  <a:pt x="17571" y="4352"/>
                  <a:pt x="17547" y="4351"/>
                  <a:pt x="17524" y="4361"/>
                </a:cubicBezTo>
                <a:cubicBezTo>
                  <a:pt x="17510" y="4339"/>
                  <a:pt x="17515" y="4321"/>
                  <a:pt x="17484" y="4313"/>
                </a:cubicBezTo>
                <a:cubicBezTo>
                  <a:pt x="17483" y="4364"/>
                  <a:pt x="17469" y="4360"/>
                  <a:pt x="17435" y="4357"/>
                </a:cubicBezTo>
                <a:lnTo>
                  <a:pt x="17254" y="4351"/>
                </a:lnTo>
                <a:cubicBezTo>
                  <a:pt x="17234" y="4349"/>
                  <a:pt x="17239" y="4353"/>
                  <a:pt x="17208" y="4353"/>
                </a:cubicBezTo>
                <a:cubicBezTo>
                  <a:pt x="17248" y="4413"/>
                  <a:pt x="17215" y="4396"/>
                  <a:pt x="17168" y="4392"/>
                </a:cubicBezTo>
                <a:cubicBezTo>
                  <a:pt x="17132" y="4389"/>
                  <a:pt x="17141" y="4390"/>
                  <a:pt x="17144" y="4357"/>
                </a:cubicBezTo>
                <a:cubicBezTo>
                  <a:pt x="17144" y="4352"/>
                  <a:pt x="17140" y="4331"/>
                  <a:pt x="17127" y="4363"/>
                </a:cubicBezTo>
                <a:cubicBezTo>
                  <a:pt x="17115" y="4391"/>
                  <a:pt x="17148" y="4367"/>
                  <a:pt x="17110" y="4393"/>
                </a:cubicBezTo>
                <a:cubicBezTo>
                  <a:pt x="17084" y="4411"/>
                  <a:pt x="17067" y="4402"/>
                  <a:pt x="17035" y="4406"/>
                </a:cubicBezTo>
                <a:cubicBezTo>
                  <a:pt x="16987" y="4413"/>
                  <a:pt x="16993" y="4429"/>
                  <a:pt x="16955" y="4431"/>
                </a:cubicBezTo>
                <a:cubicBezTo>
                  <a:pt x="16936" y="4431"/>
                  <a:pt x="16898" y="4418"/>
                  <a:pt x="16860" y="4418"/>
                </a:cubicBezTo>
                <a:lnTo>
                  <a:pt x="16851" y="4450"/>
                </a:lnTo>
                <a:lnTo>
                  <a:pt x="16829" y="4440"/>
                </a:lnTo>
                <a:cubicBezTo>
                  <a:pt x="16787" y="4437"/>
                  <a:pt x="16872" y="4431"/>
                  <a:pt x="16811" y="4451"/>
                </a:cubicBezTo>
                <a:cubicBezTo>
                  <a:pt x="16798" y="4417"/>
                  <a:pt x="16817" y="4452"/>
                  <a:pt x="16803" y="4418"/>
                </a:cubicBezTo>
                <a:cubicBezTo>
                  <a:pt x="16765" y="4446"/>
                  <a:pt x="16828" y="4435"/>
                  <a:pt x="16771" y="4451"/>
                </a:cubicBezTo>
                <a:cubicBezTo>
                  <a:pt x="16757" y="4416"/>
                  <a:pt x="16790" y="4436"/>
                  <a:pt x="16755" y="4410"/>
                </a:cubicBezTo>
                <a:cubicBezTo>
                  <a:pt x="16744" y="4432"/>
                  <a:pt x="16747" y="4419"/>
                  <a:pt x="16747" y="4451"/>
                </a:cubicBezTo>
                <a:cubicBezTo>
                  <a:pt x="16682" y="4445"/>
                  <a:pt x="16710" y="4434"/>
                  <a:pt x="16699" y="4426"/>
                </a:cubicBezTo>
                <a:lnTo>
                  <a:pt x="16684" y="4426"/>
                </a:lnTo>
                <a:cubicBezTo>
                  <a:pt x="16668" y="4425"/>
                  <a:pt x="16681" y="4421"/>
                  <a:pt x="16649" y="4418"/>
                </a:cubicBezTo>
                <a:lnTo>
                  <a:pt x="16658" y="4442"/>
                </a:lnTo>
                <a:cubicBezTo>
                  <a:pt x="16624" y="4440"/>
                  <a:pt x="16669" y="4434"/>
                  <a:pt x="16603" y="4433"/>
                </a:cubicBezTo>
                <a:lnTo>
                  <a:pt x="16520" y="4442"/>
                </a:lnTo>
                <a:cubicBezTo>
                  <a:pt x="16528" y="4406"/>
                  <a:pt x="16521" y="4414"/>
                  <a:pt x="16552" y="4410"/>
                </a:cubicBezTo>
                <a:cubicBezTo>
                  <a:pt x="16563" y="4408"/>
                  <a:pt x="16603" y="4410"/>
                  <a:pt x="16617" y="4410"/>
                </a:cubicBezTo>
                <a:cubicBezTo>
                  <a:pt x="16669" y="4411"/>
                  <a:pt x="16690" y="4402"/>
                  <a:pt x="16747" y="4402"/>
                </a:cubicBezTo>
                <a:cubicBezTo>
                  <a:pt x="16743" y="4357"/>
                  <a:pt x="16729" y="4378"/>
                  <a:pt x="16666" y="4378"/>
                </a:cubicBezTo>
                <a:lnTo>
                  <a:pt x="16667" y="4341"/>
                </a:lnTo>
                <a:cubicBezTo>
                  <a:pt x="16667" y="4339"/>
                  <a:pt x="16667" y="4337"/>
                  <a:pt x="16667" y="4335"/>
                </a:cubicBezTo>
                <a:cubicBezTo>
                  <a:pt x="16668" y="4301"/>
                  <a:pt x="16649" y="4306"/>
                  <a:pt x="16698" y="4305"/>
                </a:cubicBezTo>
                <a:cubicBezTo>
                  <a:pt x="16681" y="4331"/>
                  <a:pt x="16685" y="4310"/>
                  <a:pt x="16682" y="4345"/>
                </a:cubicBezTo>
                <a:cubicBezTo>
                  <a:pt x="16718" y="4321"/>
                  <a:pt x="16691" y="4327"/>
                  <a:pt x="16730" y="4353"/>
                </a:cubicBezTo>
                <a:cubicBezTo>
                  <a:pt x="16732" y="4338"/>
                  <a:pt x="16724" y="4344"/>
                  <a:pt x="16735" y="4335"/>
                </a:cubicBezTo>
                <a:cubicBezTo>
                  <a:pt x="16757" y="4319"/>
                  <a:pt x="16740" y="4333"/>
                  <a:pt x="16747" y="4337"/>
                </a:cubicBezTo>
                <a:lnTo>
                  <a:pt x="16737" y="4353"/>
                </a:lnTo>
                <a:lnTo>
                  <a:pt x="16747" y="4337"/>
                </a:lnTo>
                <a:lnTo>
                  <a:pt x="16763" y="4337"/>
                </a:lnTo>
                <a:cubicBezTo>
                  <a:pt x="16757" y="4361"/>
                  <a:pt x="16755" y="4362"/>
                  <a:pt x="16755" y="4394"/>
                </a:cubicBezTo>
                <a:lnTo>
                  <a:pt x="16795" y="4394"/>
                </a:lnTo>
                <a:cubicBezTo>
                  <a:pt x="16788" y="4377"/>
                  <a:pt x="16792" y="4389"/>
                  <a:pt x="16785" y="4380"/>
                </a:cubicBezTo>
                <a:cubicBezTo>
                  <a:pt x="16767" y="4357"/>
                  <a:pt x="16786" y="4400"/>
                  <a:pt x="16771" y="4361"/>
                </a:cubicBezTo>
                <a:lnTo>
                  <a:pt x="16783" y="4316"/>
                </a:lnTo>
                <a:cubicBezTo>
                  <a:pt x="16787" y="4294"/>
                  <a:pt x="16788" y="4288"/>
                  <a:pt x="16795" y="4272"/>
                </a:cubicBezTo>
                <a:lnTo>
                  <a:pt x="16849" y="4305"/>
                </a:lnTo>
                <a:cubicBezTo>
                  <a:pt x="16873" y="4314"/>
                  <a:pt x="16871" y="4297"/>
                  <a:pt x="16933" y="4297"/>
                </a:cubicBezTo>
                <a:cubicBezTo>
                  <a:pt x="16934" y="4247"/>
                  <a:pt x="16931" y="4263"/>
                  <a:pt x="16974" y="4272"/>
                </a:cubicBezTo>
                <a:cubicBezTo>
                  <a:pt x="16956" y="4209"/>
                  <a:pt x="16925" y="4300"/>
                  <a:pt x="16909" y="4240"/>
                </a:cubicBezTo>
                <a:cubicBezTo>
                  <a:pt x="16962" y="4240"/>
                  <a:pt x="17005" y="4219"/>
                  <a:pt x="17031" y="4220"/>
                </a:cubicBezTo>
                <a:cubicBezTo>
                  <a:pt x="17049" y="4220"/>
                  <a:pt x="17035" y="4217"/>
                  <a:pt x="17046" y="4224"/>
                </a:cubicBezTo>
                <a:cubicBezTo>
                  <a:pt x="17045" y="4225"/>
                  <a:pt x="17044" y="4226"/>
                  <a:pt x="17043" y="4229"/>
                </a:cubicBezTo>
                <a:cubicBezTo>
                  <a:pt x="17043" y="4232"/>
                  <a:pt x="17038" y="4237"/>
                  <a:pt x="17036" y="4238"/>
                </a:cubicBezTo>
                <a:cubicBezTo>
                  <a:pt x="16996" y="4269"/>
                  <a:pt x="17009" y="4227"/>
                  <a:pt x="16982" y="4264"/>
                </a:cubicBezTo>
                <a:cubicBezTo>
                  <a:pt x="17006" y="4264"/>
                  <a:pt x="17005" y="4264"/>
                  <a:pt x="17026" y="4269"/>
                </a:cubicBezTo>
                <a:cubicBezTo>
                  <a:pt x="17048" y="4273"/>
                  <a:pt x="17016" y="4269"/>
                  <a:pt x="17040" y="4272"/>
                </a:cubicBezTo>
                <a:lnTo>
                  <a:pt x="17076" y="4276"/>
                </a:lnTo>
                <a:cubicBezTo>
                  <a:pt x="17090" y="4283"/>
                  <a:pt x="17089" y="4259"/>
                  <a:pt x="17079" y="4305"/>
                </a:cubicBezTo>
                <a:cubicBezTo>
                  <a:pt x="17113" y="4296"/>
                  <a:pt x="17096" y="4301"/>
                  <a:pt x="17111" y="4272"/>
                </a:cubicBezTo>
                <a:lnTo>
                  <a:pt x="17157" y="4279"/>
                </a:lnTo>
                <a:cubicBezTo>
                  <a:pt x="17158" y="4279"/>
                  <a:pt x="17160" y="4278"/>
                  <a:pt x="17161" y="4278"/>
                </a:cubicBezTo>
                <a:lnTo>
                  <a:pt x="17174" y="4282"/>
                </a:lnTo>
                <a:cubicBezTo>
                  <a:pt x="17175" y="4282"/>
                  <a:pt x="17206" y="4296"/>
                  <a:pt x="17208" y="4297"/>
                </a:cubicBezTo>
                <a:cubicBezTo>
                  <a:pt x="17232" y="4314"/>
                  <a:pt x="17224" y="4293"/>
                  <a:pt x="17225" y="4337"/>
                </a:cubicBezTo>
                <a:lnTo>
                  <a:pt x="17249" y="4337"/>
                </a:lnTo>
                <a:cubicBezTo>
                  <a:pt x="17248" y="4312"/>
                  <a:pt x="17245" y="4308"/>
                  <a:pt x="17241" y="4289"/>
                </a:cubicBezTo>
                <a:cubicBezTo>
                  <a:pt x="17265" y="4283"/>
                  <a:pt x="17266" y="4280"/>
                  <a:pt x="17298" y="4280"/>
                </a:cubicBezTo>
                <a:cubicBezTo>
                  <a:pt x="17288" y="4306"/>
                  <a:pt x="17288" y="4293"/>
                  <a:pt x="17273" y="4321"/>
                </a:cubicBezTo>
                <a:cubicBezTo>
                  <a:pt x="17317" y="4321"/>
                  <a:pt x="17305" y="4314"/>
                  <a:pt x="17338" y="4321"/>
                </a:cubicBezTo>
                <a:cubicBezTo>
                  <a:pt x="17333" y="4303"/>
                  <a:pt x="17327" y="4300"/>
                  <a:pt x="17314" y="4289"/>
                </a:cubicBezTo>
                <a:cubicBezTo>
                  <a:pt x="17371" y="4284"/>
                  <a:pt x="17328" y="4269"/>
                  <a:pt x="17403" y="4268"/>
                </a:cubicBezTo>
                <a:cubicBezTo>
                  <a:pt x="17450" y="4267"/>
                  <a:pt x="17456" y="4244"/>
                  <a:pt x="17500" y="4240"/>
                </a:cubicBezTo>
                <a:cubicBezTo>
                  <a:pt x="17501" y="4274"/>
                  <a:pt x="17491" y="4270"/>
                  <a:pt x="17523" y="4272"/>
                </a:cubicBezTo>
                <a:lnTo>
                  <a:pt x="17550" y="4266"/>
                </a:lnTo>
                <a:cubicBezTo>
                  <a:pt x="17551" y="4265"/>
                  <a:pt x="17553" y="4263"/>
                  <a:pt x="17555" y="4263"/>
                </a:cubicBezTo>
                <a:lnTo>
                  <a:pt x="17590" y="4241"/>
                </a:lnTo>
                <a:cubicBezTo>
                  <a:pt x="17607" y="4234"/>
                  <a:pt x="17589" y="4238"/>
                  <a:pt x="17614" y="4232"/>
                </a:cubicBezTo>
                <a:cubicBezTo>
                  <a:pt x="17619" y="4254"/>
                  <a:pt x="17617" y="4250"/>
                  <a:pt x="17630" y="4264"/>
                </a:cubicBezTo>
                <a:cubicBezTo>
                  <a:pt x="17638" y="4233"/>
                  <a:pt x="17654" y="4236"/>
                  <a:pt x="17686" y="4236"/>
                </a:cubicBezTo>
                <a:cubicBezTo>
                  <a:pt x="17729" y="4236"/>
                  <a:pt x="17821" y="4209"/>
                  <a:pt x="17863" y="4214"/>
                </a:cubicBezTo>
                <a:cubicBezTo>
                  <a:pt x="17886" y="4216"/>
                  <a:pt x="17861" y="4218"/>
                  <a:pt x="17889" y="4208"/>
                </a:cubicBezTo>
                <a:lnTo>
                  <a:pt x="17881" y="4256"/>
                </a:lnTo>
                <a:cubicBezTo>
                  <a:pt x="17916" y="4237"/>
                  <a:pt x="17901" y="4262"/>
                  <a:pt x="17905" y="4224"/>
                </a:cubicBezTo>
                <a:lnTo>
                  <a:pt x="17921" y="4224"/>
                </a:lnTo>
                <a:cubicBezTo>
                  <a:pt x="17921" y="4267"/>
                  <a:pt x="17921" y="4236"/>
                  <a:pt x="17930" y="4248"/>
                </a:cubicBezTo>
                <a:cubicBezTo>
                  <a:pt x="17934" y="4229"/>
                  <a:pt x="17932" y="4225"/>
                  <a:pt x="17937" y="4219"/>
                </a:cubicBezTo>
                <a:cubicBezTo>
                  <a:pt x="17966" y="4185"/>
                  <a:pt x="18033" y="4211"/>
                  <a:pt x="18051" y="4216"/>
                </a:cubicBezTo>
                <a:cubicBezTo>
                  <a:pt x="18054" y="4191"/>
                  <a:pt x="18050" y="4204"/>
                  <a:pt x="18061" y="4196"/>
                </a:cubicBezTo>
                <a:cubicBezTo>
                  <a:pt x="18062" y="4195"/>
                  <a:pt x="18090" y="4184"/>
                  <a:pt x="18104" y="4204"/>
                </a:cubicBezTo>
                <a:lnTo>
                  <a:pt x="18107" y="4212"/>
                </a:lnTo>
                <a:cubicBezTo>
                  <a:pt x="18107" y="4212"/>
                  <a:pt x="18107" y="4214"/>
                  <a:pt x="18108" y="4216"/>
                </a:cubicBezTo>
                <a:cubicBezTo>
                  <a:pt x="18126" y="4203"/>
                  <a:pt x="18118" y="4214"/>
                  <a:pt x="18124" y="4191"/>
                </a:cubicBezTo>
                <a:cubicBezTo>
                  <a:pt x="18139" y="4191"/>
                  <a:pt x="18155" y="4190"/>
                  <a:pt x="18168" y="4194"/>
                </a:cubicBezTo>
                <a:cubicBezTo>
                  <a:pt x="18213" y="4207"/>
                  <a:pt x="18137" y="4190"/>
                  <a:pt x="18189" y="4208"/>
                </a:cubicBezTo>
                <a:cubicBezTo>
                  <a:pt x="18220" y="4206"/>
                  <a:pt x="18264" y="4166"/>
                  <a:pt x="18294" y="4224"/>
                </a:cubicBezTo>
                <a:lnTo>
                  <a:pt x="18305" y="4218"/>
                </a:lnTo>
                <a:cubicBezTo>
                  <a:pt x="18346" y="4199"/>
                  <a:pt x="18373" y="4215"/>
                  <a:pt x="18396" y="4243"/>
                </a:cubicBezTo>
                <a:cubicBezTo>
                  <a:pt x="18397" y="4244"/>
                  <a:pt x="18398" y="4247"/>
                  <a:pt x="18399" y="4248"/>
                </a:cubicBezTo>
                <a:lnTo>
                  <a:pt x="18399" y="4256"/>
                </a:lnTo>
                <a:lnTo>
                  <a:pt x="18409" y="4249"/>
                </a:lnTo>
                <a:lnTo>
                  <a:pt x="18399" y="4248"/>
                </a:lnTo>
                <a:lnTo>
                  <a:pt x="18399" y="4224"/>
                </a:lnTo>
                <a:cubicBezTo>
                  <a:pt x="18441" y="4223"/>
                  <a:pt x="18423" y="4231"/>
                  <a:pt x="18440" y="4208"/>
                </a:cubicBezTo>
                <a:lnTo>
                  <a:pt x="18408" y="4208"/>
                </a:lnTo>
                <a:lnTo>
                  <a:pt x="18408" y="4183"/>
                </a:lnTo>
                <a:cubicBezTo>
                  <a:pt x="18426" y="4183"/>
                  <a:pt x="18446" y="4184"/>
                  <a:pt x="18464" y="4183"/>
                </a:cubicBezTo>
                <a:cubicBezTo>
                  <a:pt x="18502" y="4180"/>
                  <a:pt x="18494" y="4175"/>
                  <a:pt x="18497" y="4167"/>
                </a:cubicBezTo>
                <a:lnTo>
                  <a:pt x="18399" y="4167"/>
                </a:lnTo>
                <a:cubicBezTo>
                  <a:pt x="18398" y="4145"/>
                  <a:pt x="18396" y="4145"/>
                  <a:pt x="18391" y="4126"/>
                </a:cubicBezTo>
                <a:cubicBezTo>
                  <a:pt x="18432" y="4135"/>
                  <a:pt x="18398" y="4127"/>
                  <a:pt x="18441" y="4127"/>
                </a:cubicBezTo>
                <a:cubicBezTo>
                  <a:pt x="18476" y="4127"/>
                  <a:pt x="18474" y="4136"/>
                  <a:pt x="18493" y="4136"/>
                </a:cubicBezTo>
                <a:lnTo>
                  <a:pt x="18548" y="4121"/>
                </a:lnTo>
                <a:cubicBezTo>
                  <a:pt x="18563" y="4116"/>
                  <a:pt x="18543" y="4121"/>
                  <a:pt x="18560" y="4117"/>
                </a:cubicBezTo>
                <a:cubicBezTo>
                  <a:pt x="18590" y="4109"/>
                  <a:pt x="18567" y="4113"/>
                  <a:pt x="18589" y="4117"/>
                </a:cubicBezTo>
                <a:cubicBezTo>
                  <a:pt x="18607" y="4120"/>
                  <a:pt x="18597" y="4121"/>
                  <a:pt x="18608" y="4120"/>
                </a:cubicBezTo>
                <a:cubicBezTo>
                  <a:pt x="18632" y="4117"/>
                  <a:pt x="18614" y="4101"/>
                  <a:pt x="18691" y="4107"/>
                </a:cubicBezTo>
                <a:cubicBezTo>
                  <a:pt x="18728" y="4109"/>
                  <a:pt x="18698" y="4109"/>
                  <a:pt x="18726" y="4089"/>
                </a:cubicBezTo>
                <a:cubicBezTo>
                  <a:pt x="18752" y="4070"/>
                  <a:pt x="18733" y="4085"/>
                  <a:pt x="18780" y="4086"/>
                </a:cubicBezTo>
                <a:cubicBezTo>
                  <a:pt x="18795" y="4057"/>
                  <a:pt x="18779" y="4063"/>
                  <a:pt x="18813" y="4054"/>
                </a:cubicBezTo>
                <a:cubicBezTo>
                  <a:pt x="18806" y="4083"/>
                  <a:pt x="18802" y="4091"/>
                  <a:pt x="18845" y="4094"/>
                </a:cubicBezTo>
                <a:cubicBezTo>
                  <a:pt x="18861" y="4033"/>
                  <a:pt x="18849" y="4116"/>
                  <a:pt x="18942" y="4054"/>
                </a:cubicBezTo>
                <a:cubicBezTo>
                  <a:pt x="18976" y="4063"/>
                  <a:pt x="18964" y="4076"/>
                  <a:pt x="18996" y="4073"/>
                </a:cubicBezTo>
                <a:lnTo>
                  <a:pt x="19064" y="4070"/>
                </a:lnTo>
                <a:cubicBezTo>
                  <a:pt x="19066" y="4042"/>
                  <a:pt x="19070" y="4040"/>
                  <a:pt x="19080" y="4021"/>
                </a:cubicBezTo>
                <a:cubicBezTo>
                  <a:pt x="19100" y="4036"/>
                  <a:pt x="19097" y="4032"/>
                  <a:pt x="19104" y="4062"/>
                </a:cubicBezTo>
                <a:lnTo>
                  <a:pt x="19137" y="4062"/>
                </a:lnTo>
                <a:cubicBezTo>
                  <a:pt x="19158" y="4002"/>
                  <a:pt x="19211" y="4022"/>
                  <a:pt x="19224" y="4018"/>
                </a:cubicBezTo>
                <a:cubicBezTo>
                  <a:pt x="19225" y="4018"/>
                  <a:pt x="19247" y="4009"/>
                  <a:pt x="19248" y="4009"/>
                </a:cubicBezTo>
                <a:cubicBezTo>
                  <a:pt x="19292" y="3991"/>
                  <a:pt x="19278" y="3987"/>
                  <a:pt x="19278" y="4003"/>
                </a:cubicBezTo>
                <a:cubicBezTo>
                  <a:pt x="19278" y="4022"/>
                  <a:pt x="19274" y="4008"/>
                  <a:pt x="19266" y="4037"/>
                </a:cubicBezTo>
                <a:lnTo>
                  <a:pt x="19366" y="4002"/>
                </a:lnTo>
                <a:cubicBezTo>
                  <a:pt x="19396" y="3994"/>
                  <a:pt x="19371" y="4023"/>
                  <a:pt x="19396" y="3989"/>
                </a:cubicBezTo>
                <a:cubicBezTo>
                  <a:pt x="19443" y="3999"/>
                  <a:pt x="19397" y="3993"/>
                  <a:pt x="19445" y="3981"/>
                </a:cubicBezTo>
                <a:lnTo>
                  <a:pt x="19445" y="4013"/>
                </a:lnTo>
                <a:cubicBezTo>
                  <a:pt x="19472" y="4004"/>
                  <a:pt x="19455" y="4014"/>
                  <a:pt x="19453" y="3981"/>
                </a:cubicBezTo>
                <a:lnTo>
                  <a:pt x="19518" y="3981"/>
                </a:lnTo>
                <a:cubicBezTo>
                  <a:pt x="19523" y="4002"/>
                  <a:pt x="19515" y="3990"/>
                  <a:pt x="19534" y="3997"/>
                </a:cubicBezTo>
                <a:lnTo>
                  <a:pt x="19502" y="4004"/>
                </a:lnTo>
                <a:cubicBezTo>
                  <a:pt x="19507" y="4025"/>
                  <a:pt x="19505" y="4020"/>
                  <a:pt x="19529" y="4042"/>
                </a:cubicBezTo>
                <a:cubicBezTo>
                  <a:pt x="19540" y="4052"/>
                  <a:pt x="19531" y="4046"/>
                  <a:pt x="19542" y="4054"/>
                </a:cubicBezTo>
                <a:cubicBezTo>
                  <a:pt x="19548" y="4041"/>
                  <a:pt x="19550" y="4068"/>
                  <a:pt x="19542" y="4029"/>
                </a:cubicBezTo>
                <a:cubicBezTo>
                  <a:pt x="19570" y="4043"/>
                  <a:pt x="19570" y="4043"/>
                  <a:pt x="19599" y="4037"/>
                </a:cubicBezTo>
                <a:cubicBezTo>
                  <a:pt x="19598" y="3991"/>
                  <a:pt x="19572" y="3985"/>
                  <a:pt x="19623" y="3981"/>
                </a:cubicBezTo>
                <a:lnTo>
                  <a:pt x="19606" y="4037"/>
                </a:lnTo>
                <a:cubicBezTo>
                  <a:pt x="19638" y="4026"/>
                  <a:pt x="19608" y="4040"/>
                  <a:pt x="19630" y="4020"/>
                </a:cubicBezTo>
                <a:cubicBezTo>
                  <a:pt x="19644" y="4006"/>
                  <a:pt x="19637" y="4009"/>
                  <a:pt x="19655" y="3997"/>
                </a:cubicBezTo>
                <a:cubicBezTo>
                  <a:pt x="19655" y="4039"/>
                  <a:pt x="19646" y="4037"/>
                  <a:pt x="19680" y="4045"/>
                </a:cubicBezTo>
                <a:cubicBezTo>
                  <a:pt x="19688" y="4024"/>
                  <a:pt x="19681" y="4043"/>
                  <a:pt x="19677" y="4030"/>
                </a:cubicBezTo>
                <a:lnTo>
                  <a:pt x="19673" y="4023"/>
                </a:lnTo>
                <a:cubicBezTo>
                  <a:pt x="19673" y="4022"/>
                  <a:pt x="19673" y="4020"/>
                  <a:pt x="19672" y="4020"/>
                </a:cubicBezTo>
                <a:cubicBezTo>
                  <a:pt x="19672" y="4013"/>
                  <a:pt x="19680" y="4009"/>
                  <a:pt x="19671" y="3973"/>
                </a:cubicBezTo>
                <a:lnTo>
                  <a:pt x="19764" y="3944"/>
                </a:lnTo>
                <a:cubicBezTo>
                  <a:pt x="19783" y="3934"/>
                  <a:pt x="19753" y="3935"/>
                  <a:pt x="19793" y="3932"/>
                </a:cubicBezTo>
                <a:cubicBezTo>
                  <a:pt x="19794" y="3977"/>
                  <a:pt x="19799" y="3942"/>
                  <a:pt x="19809" y="3973"/>
                </a:cubicBezTo>
                <a:cubicBezTo>
                  <a:pt x="19775" y="3982"/>
                  <a:pt x="19792" y="3976"/>
                  <a:pt x="19777" y="4005"/>
                </a:cubicBezTo>
                <a:cubicBezTo>
                  <a:pt x="19779" y="4004"/>
                  <a:pt x="19782" y="4001"/>
                  <a:pt x="19783" y="4002"/>
                </a:cubicBezTo>
                <a:cubicBezTo>
                  <a:pt x="19783" y="4004"/>
                  <a:pt x="19787" y="4000"/>
                  <a:pt x="19788" y="4000"/>
                </a:cubicBezTo>
                <a:cubicBezTo>
                  <a:pt x="19804" y="3995"/>
                  <a:pt x="19876" y="3998"/>
                  <a:pt x="19887" y="4009"/>
                </a:cubicBezTo>
                <a:lnTo>
                  <a:pt x="19898" y="4029"/>
                </a:lnTo>
                <a:cubicBezTo>
                  <a:pt x="19906" y="3997"/>
                  <a:pt x="19916" y="4005"/>
                  <a:pt x="19929" y="3987"/>
                </a:cubicBezTo>
                <a:cubicBezTo>
                  <a:pt x="19938" y="3975"/>
                  <a:pt x="19932" y="3985"/>
                  <a:pt x="19933" y="3976"/>
                </a:cubicBezTo>
                <a:cubicBezTo>
                  <a:pt x="19935" y="3947"/>
                  <a:pt x="19925" y="3956"/>
                  <a:pt x="19890" y="3948"/>
                </a:cubicBezTo>
                <a:cubicBezTo>
                  <a:pt x="19898" y="3918"/>
                  <a:pt x="19909" y="3917"/>
                  <a:pt x="19947" y="3916"/>
                </a:cubicBezTo>
                <a:cubicBezTo>
                  <a:pt x="19947" y="3883"/>
                  <a:pt x="19944" y="3890"/>
                  <a:pt x="19955" y="3867"/>
                </a:cubicBezTo>
                <a:cubicBezTo>
                  <a:pt x="19998" y="3868"/>
                  <a:pt x="20010" y="3877"/>
                  <a:pt x="20043" y="3865"/>
                </a:cubicBezTo>
                <a:cubicBezTo>
                  <a:pt x="20080" y="3852"/>
                  <a:pt x="20042" y="3845"/>
                  <a:pt x="20083" y="3860"/>
                </a:cubicBezTo>
                <a:cubicBezTo>
                  <a:pt x="20117" y="3873"/>
                  <a:pt x="20082" y="3874"/>
                  <a:pt x="20133" y="3875"/>
                </a:cubicBezTo>
                <a:cubicBezTo>
                  <a:pt x="20118" y="3897"/>
                  <a:pt x="20113" y="3899"/>
                  <a:pt x="20077" y="3900"/>
                </a:cubicBezTo>
                <a:cubicBezTo>
                  <a:pt x="20078" y="3902"/>
                  <a:pt x="20085" y="3913"/>
                  <a:pt x="20085" y="3913"/>
                </a:cubicBezTo>
                <a:cubicBezTo>
                  <a:pt x="20090" y="3938"/>
                  <a:pt x="20070" y="3924"/>
                  <a:pt x="20060" y="3948"/>
                </a:cubicBezTo>
                <a:cubicBezTo>
                  <a:pt x="20043" y="3936"/>
                  <a:pt x="20050" y="3947"/>
                  <a:pt x="20044" y="3924"/>
                </a:cubicBezTo>
                <a:cubicBezTo>
                  <a:pt x="20012" y="3924"/>
                  <a:pt x="20011" y="3926"/>
                  <a:pt x="19987" y="3932"/>
                </a:cubicBezTo>
                <a:lnTo>
                  <a:pt x="20016" y="3960"/>
                </a:lnTo>
                <a:cubicBezTo>
                  <a:pt x="20017" y="3961"/>
                  <a:pt x="20018" y="3963"/>
                  <a:pt x="20020" y="3964"/>
                </a:cubicBezTo>
                <a:cubicBezTo>
                  <a:pt x="20000" y="3970"/>
                  <a:pt x="20009" y="3961"/>
                  <a:pt x="20004" y="3981"/>
                </a:cubicBezTo>
                <a:cubicBezTo>
                  <a:pt x="20025" y="3975"/>
                  <a:pt x="20013" y="3984"/>
                  <a:pt x="20020" y="3964"/>
                </a:cubicBezTo>
                <a:cubicBezTo>
                  <a:pt x="20035" y="3972"/>
                  <a:pt x="20030" y="3971"/>
                  <a:pt x="20052" y="3973"/>
                </a:cubicBezTo>
                <a:cubicBezTo>
                  <a:pt x="20058" y="3951"/>
                  <a:pt x="20052" y="3966"/>
                  <a:pt x="20060" y="3948"/>
                </a:cubicBezTo>
                <a:cubicBezTo>
                  <a:pt x="20102" y="3947"/>
                  <a:pt x="20147" y="3928"/>
                  <a:pt x="20174" y="3964"/>
                </a:cubicBezTo>
                <a:lnTo>
                  <a:pt x="20166" y="3964"/>
                </a:lnTo>
                <a:lnTo>
                  <a:pt x="20172" y="3974"/>
                </a:lnTo>
                <a:lnTo>
                  <a:pt x="20174" y="3964"/>
                </a:lnTo>
                <a:lnTo>
                  <a:pt x="20183" y="3949"/>
                </a:lnTo>
                <a:cubicBezTo>
                  <a:pt x="20212" y="3968"/>
                  <a:pt x="20196" y="3964"/>
                  <a:pt x="20206" y="3989"/>
                </a:cubicBezTo>
                <a:lnTo>
                  <a:pt x="20197" y="4005"/>
                </a:lnTo>
                <a:lnTo>
                  <a:pt x="20206" y="3989"/>
                </a:lnTo>
                <a:cubicBezTo>
                  <a:pt x="20227" y="3994"/>
                  <a:pt x="20230" y="3996"/>
                  <a:pt x="20247" y="4005"/>
                </a:cubicBezTo>
                <a:lnTo>
                  <a:pt x="20253" y="3988"/>
                </a:lnTo>
                <a:cubicBezTo>
                  <a:pt x="20262" y="3963"/>
                  <a:pt x="20258" y="3974"/>
                  <a:pt x="20255" y="3940"/>
                </a:cubicBezTo>
                <a:cubicBezTo>
                  <a:pt x="20287" y="3949"/>
                  <a:pt x="20278" y="3942"/>
                  <a:pt x="20279" y="3981"/>
                </a:cubicBezTo>
                <a:cubicBezTo>
                  <a:pt x="20431" y="3981"/>
                  <a:pt x="20393" y="3958"/>
                  <a:pt x="20401" y="3924"/>
                </a:cubicBezTo>
                <a:cubicBezTo>
                  <a:pt x="20345" y="3924"/>
                  <a:pt x="20351" y="3945"/>
                  <a:pt x="20311" y="3938"/>
                </a:cubicBezTo>
                <a:cubicBezTo>
                  <a:pt x="20283" y="3933"/>
                  <a:pt x="20294" y="3928"/>
                  <a:pt x="20282" y="3923"/>
                </a:cubicBezTo>
                <a:cubicBezTo>
                  <a:pt x="20240" y="3905"/>
                  <a:pt x="20286" y="3938"/>
                  <a:pt x="20239" y="3916"/>
                </a:cubicBezTo>
                <a:cubicBezTo>
                  <a:pt x="20271" y="3871"/>
                  <a:pt x="20232" y="3930"/>
                  <a:pt x="20277" y="3898"/>
                </a:cubicBezTo>
                <a:cubicBezTo>
                  <a:pt x="20296" y="3885"/>
                  <a:pt x="20298" y="3866"/>
                  <a:pt x="20303" y="3843"/>
                </a:cubicBezTo>
                <a:cubicBezTo>
                  <a:pt x="20397" y="3845"/>
                  <a:pt x="20413" y="3896"/>
                  <a:pt x="20474" y="3867"/>
                </a:cubicBezTo>
                <a:cubicBezTo>
                  <a:pt x="20464" y="3844"/>
                  <a:pt x="20473" y="3863"/>
                  <a:pt x="20441" y="3843"/>
                </a:cubicBezTo>
                <a:cubicBezTo>
                  <a:pt x="20480" y="3842"/>
                  <a:pt x="20475" y="3829"/>
                  <a:pt x="20482" y="3819"/>
                </a:cubicBezTo>
                <a:lnTo>
                  <a:pt x="20490" y="3835"/>
                </a:lnTo>
                <a:cubicBezTo>
                  <a:pt x="20506" y="3911"/>
                  <a:pt x="20531" y="3879"/>
                  <a:pt x="20498" y="3948"/>
                </a:cubicBezTo>
                <a:cubicBezTo>
                  <a:pt x="20538" y="3944"/>
                  <a:pt x="20502" y="3962"/>
                  <a:pt x="20538" y="3908"/>
                </a:cubicBezTo>
                <a:cubicBezTo>
                  <a:pt x="20521" y="3843"/>
                  <a:pt x="20529" y="3911"/>
                  <a:pt x="20530" y="3835"/>
                </a:cubicBezTo>
                <a:cubicBezTo>
                  <a:pt x="20506" y="3829"/>
                  <a:pt x="20511" y="3825"/>
                  <a:pt x="20490" y="3835"/>
                </a:cubicBezTo>
                <a:lnTo>
                  <a:pt x="20490" y="3802"/>
                </a:lnTo>
                <a:lnTo>
                  <a:pt x="20506" y="3802"/>
                </a:lnTo>
                <a:lnTo>
                  <a:pt x="20510" y="3820"/>
                </a:lnTo>
                <a:lnTo>
                  <a:pt x="20506" y="3802"/>
                </a:lnTo>
                <a:lnTo>
                  <a:pt x="20506" y="3786"/>
                </a:lnTo>
                <a:cubicBezTo>
                  <a:pt x="20467" y="3789"/>
                  <a:pt x="20492" y="3794"/>
                  <a:pt x="20457" y="3786"/>
                </a:cubicBezTo>
                <a:cubicBezTo>
                  <a:pt x="20465" y="3797"/>
                  <a:pt x="20456" y="3786"/>
                  <a:pt x="20469" y="3799"/>
                </a:cubicBezTo>
                <a:lnTo>
                  <a:pt x="20482" y="3810"/>
                </a:lnTo>
                <a:cubicBezTo>
                  <a:pt x="20478" y="3810"/>
                  <a:pt x="20458" y="3808"/>
                  <a:pt x="20457" y="3809"/>
                </a:cubicBezTo>
                <a:lnTo>
                  <a:pt x="20431" y="3816"/>
                </a:lnTo>
                <a:cubicBezTo>
                  <a:pt x="20387" y="3820"/>
                  <a:pt x="20427" y="3805"/>
                  <a:pt x="20377" y="3803"/>
                </a:cubicBezTo>
                <a:cubicBezTo>
                  <a:pt x="20340" y="3802"/>
                  <a:pt x="20360" y="3814"/>
                  <a:pt x="20315" y="3808"/>
                </a:cubicBezTo>
                <a:cubicBezTo>
                  <a:pt x="20312" y="3808"/>
                  <a:pt x="20294" y="3803"/>
                  <a:pt x="20289" y="3801"/>
                </a:cubicBezTo>
                <a:cubicBezTo>
                  <a:pt x="20271" y="3795"/>
                  <a:pt x="20275" y="3797"/>
                  <a:pt x="20263" y="3786"/>
                </a:cubicBezTo>
                <a:lnTo>
                  <a:pt x="20352" y="3786"/>
                </a:lnTo>
                <a:cubicBezTo>
                  <a:pt x="20340" y="3774"/>
                  <a:pt x="20338" y="3778"/>
                  <a:pt x="20336" y="3754"/>
                </a:cubicBezTo>
                <a:cubicBezTo>
                  <a:pt x="20289" y="3758"/>
                  <a:pt x="20331" y="3755"/>
                  <a:pt x="20298" y="3765"/>
                </a:cubicBezTo>
                <a:cubicBezTo>
                  <a:pt x="20199" y="3798"/>
                  <a:pt x="20205" y="3731"/>
                  <a:pt x="20089" y="3750"/>
                </a:cubicBezTo>
                <a:lnTo>
                  <a:pt x="20043" y="3761"/>
                </a:lnTo>
                <a:cubicBezTo>
                  <a:pt x="20019" y="3775"/>
                  <a:pt x="20039" y="3776"/>
                  <a:pt x="20010" y="3783"/>
                </a:cubicBezTo>
                <a:cubicBezTo>
                  <a:pt x="19989" y="3788"/>
                  <a:pt x="19969" y="3780"/>
                  <a:pt x="19955" y="3771"/>
                </a:cubicBezTo>
                <a:cubicBezTo>
                  <a:pt x="19909" y="3743"/>
                  <a:pt x="19910" y="3728"/>
                  <a:pt x="19873" y="3737"/>
                </a:cubicBezTo>
                <a:cubicBezTo>
                  <a:pt x="19819" y="3749"/>
                  <a:pt x="19830" y="3749"/>
                  <a:pt x="19776" y="3737"/>
                </a:cubicBezTo>
                <a:cubicBezTo>
                  <a:pt x="19739" y="3729"/>
                  <a:pt x="19730" y="3737"/>
                  <a:pt x="19720" y="3778"/>
                </a:cubicBezTo>
                <a:cubicBezTo>
                  <a:pt x="19687" y="3754"/>
                  <a:pt x="19695" y="3737"/>
                  <a:pt x="19704" y="3697"/>
                </a:cubicBezTo>
                <a:cubicBezTo>
                  <a:pt x="19683" y="3705"/>
                  <a:pt x="19693" y="3710"/>
                  <a:pt x="19667" y="3704"/>
                </a:cubicBezTo>
                <a:cubicBezTo>
                  <a:pt x="19651" y="3700"/>
                  <a:pt x="19651" y="3699"/>
                  <a:pt x="19623" y="3697"/>
                </a:cubicBezTo>
                <a:cubicBezTo>
                  <a:pt x="19615" y="3717"/>
                  <a:pt x="19617" y="3704"/>
                  <a:pt x="19623" y="3729"/>
                </a:cubicBezTo>
                <a:lnTo>
                  <a:pt x="19558" y="3729"/>
                </a:lnTo>
                <a:cubicBezTo>
                  <a:pt x="19587" y="3702"/>
                  <a:pt x="19558" y="3715"/>
                  <a:pt x="19571" y="3670"/>
                </a:cubicBezTo>
                <a:lnTo>
                  <a:pt x="19582" y="3648"/>
                </a:lnTo>
                <a:cubicBezTo>
                  <a:pt x="19618" y="3649"/>
                  <a:pt x="19627" y="3657"/>
                  <a:pt x="19671" y="3657"/>
                </a:cubicBezTo>
                <a:lnTo>
                  <a:pt x="19671" y="3689"/>
                </a:lnTo>
                <a:cubicBezTo>
                  <a:pt x="19720" y="3685"/>
                  <a:pt x="19702" y="3665"/>
                  <a:pt x="19791" y="3662"/>
                </a:cubicBezTo>
                <a:cubicBezTo>
                  <a:pt x="19826" y="3661"/>
                  <a:pt x="19804" y="3678"/>
                  <a:pt x="19825" y="3648"/>
                </a:cubicBezTo>
                <a:cubicBezTo>
                  <a:pt x="19736" y="3628"/>
                  <a:pt x="19744" y="3643"/>
                  <a:pt x="19712" y="3665"/>
                </a:cubicBezTo>
                <a:cubicBezTo>
                  <a:pt x="19699" y="3645"/>
                  <a:pt x="19702" y="3656"/>
                  <a:pt x="19696" y="3632"/>
                </a:cubicBezTo>
                <a:lnTo>
                  <a:pt x="19663" y="3632"/>
                </a:lnTo>
                <a:cubicBezTo>
                  <a:pt x="19652" y="3668"/>
                  <a:pt x="19609" y="3627"/>
                  <a:pt x="19532" y="3627"/>
                </a:cubicBezTo>
                <a:cubicBezTo>
                  <a:pt x="19492" y="3627"/>
                  <a:pt x="19511" y="3639"/>
                  <a:pt x="19484" y="3633"/>
                </a:cubicBezTo>
                <a:cubicBezTo>
                  <a:pt x="19464" y="3630"/>
                  <a:pt x="19496" y="3628"/>
                  <a:pt x="19453" y="3624"/>
                </a:cubicBezTo>
                <a:cubicBezTo>
                  <a:pt x="19458" y="3691"/>
                  <a:pt x="19459" y="3640"/>
                  <a:pt x="19428" y="3681"/>
                </a:cubicBezTo>
                <a:cubicBezTo>
                  <a:pt x="19409" y="3686"/>
                  <a:pt x="19417" y="3677"/>
                  <a:pt x="19412" y="3697"/>
                </a:cubicBezTo>
                <a:cubicBezTo>
                  <a:pt x="19433" y="3691"/>
                  <a:pt x="19421" y="3700"/>
                  <a:pt x="19428" y="3681"/>
                </a:cubicBezTo>
                <a:cubicBezTo>
                  <a:pt x="19446" y="3693"/>
                  <a:pt x="19439" y="3682"/>
                  <a:pt x="19445" y="3705"/>
                </a:cubicBezTo>
                <a:cubicBezTo>
                  <a:pt x="19464" y="3705"/>
                  <a:pt x="19472" y="3708"/>
                  <a:pt x="19488" y="3701"/>
                </a:cubicBezTo>
                <a:cubicBezTo>
                  <a:pt x="19538" y="3678"/>
                  <a:pt x="19457" y="3698"/>
                  <a:pt x="19509" y="3681"/>
                </a:cubicBezTo>
                <a:lnTo>
                  <a:pt x="19521" y="3694"/>
                </a:lnTo>
                <a:cubicBezTo>
                  <a:pt x="19522" y="3696"/>
                  <a:pt x="19526" y="3701"/>
                  <a:pt x="19528" y="3703"/>
                </a:cubicBezTo>
                <a:cubicBezTo>
                  <a:pt x="19541" y="3717"/>
                  <a:pt x="19530" y="3714"/>
                  <a:pt x="19550" y="3721"/>
                </a:cubicBezTo>
                <a:lnTo>
                  <a:pt x="19540" y="3728"/>
                </a:lnTo>
                <a:cubicBezTo>
                  <a:pt x="19513" y="3755"/>
                  <a:pt x="19537" y="3743"/>
                  <a:pt x="19526" y="3770"/>
                </a:cubicBezTo>
                <a:cubicBezTo>
                  <a:pt x="19477" y="3757"/>
                  <a:pt x="19544" y="3757"/>
                  <a:pt x="19461" y="3713"/>
                </a:cubicBezTo>
                <a:cubicBezTo>
                  <a:pt x="19393" y="3777"/>
                  <a:pt x="19406" y="3744"/>
                  <a:pt x="19387" y="3753"/>
                </a:cubicBezTo>
                <a:cubicBezTo>
                  <a:pt x="19351" y="3772"/>
                  <a:pt x="19422" y="3753"/>
                  <a:pt x="19372" y="3770"/>
                </a:cubicBezTo>
                <a:cubicBezTo>
                  <a:pt x="19366" y="3707"/>
                  <a:pt x="19319" y="3746"/>
                  <a:pt x="19291" y="3754"/>
                </a:cubicBezTo>
                <a:lnTo>
                  <a:pt x="19202" y="3705"/>
                </a:lnTo>
                <a:cubicBezTo>
                  <a:pt x="19194" y="3734"/>
                  <a:pt x="19201" y="3727"/>
                  <a:pt x="19169" y="3729"/>
                </a:cubicBezTo>
                <a:lnTo>
                  <a:pt x="19169" y="3721"/>
                </a:lnTo>
                <a:lnTo>
                  <a:pt x="19160" y="3728"/>
                </a:lnTo>
                <a:lnTo>
                  <a:pt x="19169" y="3729"/>
                </a:lnTo>
                <a:lnTo>
                  <a:pt x="19145" y="3762"/>
                </a:lnTo>
                <a:cubicBezTo>
                  <a:pt x="19039" y="3762"/>
                  <a:pt x="19065" y="3753"/>
                  <a:pt x="19072" y="3721"/>
                </a:cubicBezTo>
                <a:cubicBezTo>
                  <a:pt x="19052" y="3730"/>
                  <a:pt x="19065" y="3727"/>
                  <a:pt x="19040" y="3721"/>
                </a:cubicBezTo>
                <a:cubicBezTo>
                  <a:pt x="19049" y="3742"/>
                  <a:pt x="19045" y="3737"/>
                  <a:pt x="19040" y="3762"/>
                </a:cubicBezTo>
                <a:lnTo>
                  <a:pt x="19015" y="3762"/>
                </a:lnTo>
                <a:cubicBezTo>
                  <a:pt x="19022" y="3738"/>
                  <a:pt x="19018" y="3749"/>
                  <a:pt x="19031" y="3729"/>
                </a:cubicBezTo>
                <a:cubicBezTo>
                  <a:pt x="18988" y="3733"/>
                  <a:pt x="18979" y="3742"/>
                  <a:pt x="18991" y="3689"/>
                </a:cubicBezTo>
                <a:lnTo>
                  <a:pt x="18902" y="3689"/>
                </a:lnTo>
                <a:cubicBezTo>
                  <a:pt x="18907" y="3707"/>
                  <a:pt x="18901" y="3696"/>
                  <a:pt x="18912" y="3707"/>
                </a:cubicBezTo>
                <a:lnTo>
                  <a:pt x="18926" y="3713"/>
                </a:lnTo>
                <a:cubicBezTo>
                  <a:pt x="18921" y="3736"/>
                  <a:pt x="18916" y="3741"/>
                  <a:pt x="18902" y="3754"/>
                </a:cubicBezTo>
                <a:cubicBezTo>
                  <a:pt x="18878" y="3736"/>
                  <a:pt x="18892" y="3731"/>
                  <a:pt x="18869" y="3721"/>
                </a:cubicBezTo>
                <a:cubicBezTo>
                  <a:pt x="18879" y="3696"/>
                  <a:pt x="18852" y="3710"/>
                  <a:pt x="18894" y="3705"/>
                </a:cubicBezTo>
                <a:cubicBezTo>
                  <a:pt x="18866" y="3667"/>
                  <a:pt x="18881" y="3715"/>
                  <a:pt x="18853" y="3665"/>
                </a:cubicBezTo>
                <a:cubicBezTo>
                  <a:pt x="18800" y="3666"/>
                  <a:pt x="18817" y="3680"/>
                  <a:pt x="18788" y="3642"/>
                </a:cubicBezTo>
                <a:cubicBezTo>
                  <a:pt x="18786" y="3640"/>
                  <a:pt x="18782" y="3634"/>
                  <a:pt x="18780" y="3632"/>
                </a:cubicBezTo>
                <a:cubicBezTo>
                  <a:pt x="18745" y="3642"/>
                  <a:pt x="18767" y="3646"/>
                  <a:pt x="18742" y="3650"/>
                </a:cubicBezTo>
                <a:cubicBezTo>
                  <a:pt x="18728" y="3653"/>
                  <a:pt x="18712" y="3646"/>
                  <a:pt x="18720" y="3628"/>
                </a:cubicBezTo>
                <a:cubicBezTo>
                  <a:pt x="18730" y="3605"/>
                  <a:pt x="18728" y="3623"/>
                  <a:pt x="18761" y="3621"/>
                </a:cubicBezTo>
                <a:cubicBezTo>
                  <a:pt x="18774" y="3620"/>
                  <a:pt x="18797" y="3616"/>
                  <a:pt x="18821" y="3616"/>
                </a:cubicBezTo>
                <a:cubicBezTo>
                  <a:pt x="18804" y="3591"/>
                  <a:pt x="18797" y="3598"/>
                  <a:pt x="18788" y="3567"/>
                </a:cubicBezTo>
                <a:cubicBezTo>
                  <a:pt x="18879" y="3546"/>
                  <a:pt x="18852" y="3574"/>
                  <a:pt x="18853" y="3527"/>
                </a:cubicBezTo>
                <a:cubicBezTo>
                  <a:pt x="18894" y="3538"/>
                  <a:pt x="18877" y="3558"/>
                  <a:pt x="18910" y="3558"/>
                </a:cubicBezTo>
                <a:cubicBezTo>
                  <a:pt x="18943" y="3558"/>
                  <a:pt x="18926" y="3538"/>
                  <a:pt x="18967" y="3527"/>
                </a:cubicBezTo>
                <a:cubicBezTo>
                  <a:pt x="18967" y="3564"/>
                  <a:pt x="18976" y="3555"/>
                  <a:pt x="18964" y="3581"/>
                </a:cubicBezTo>
                <a:lnTo>
                  <a:pt x="18950" y="3608"/>
                </a:lnTo>
                <a:lnTo>
                  <a:pt x="18829" y="3608"/>
                </a:lnTo>
                <a:lnTo>
                  <a:pt x="18856" y="3629"/>
                </a:lnTo>
                <a:cubicBezTo>
                  <a:pt x="18890" y="3653"/>
                  <a:pt x="18862" y="3626"/>
                  <a:pt x="18901" y="3634"/>
                </a:cubicBezTo>
                <a:cubicBezTo>
                  <a:pt x="18960" y="3647"/>
                  <a:pt x="18957" y="3632"/>
                  <a:pt x="19015" y="3632"/>
                </a:cubicBezTo>
                <a:lnTo>
                  <a:pt x="18983" y="3616"/>
                </a:lnTo>
                <a:cubicBezTo>
                  <a:pt x="18986" y="3580"/>
                  <a:pt x="18981" y="3603"/>
                  <a:pt x="18999" y="3576"/>
                </a:cubicBezTo>
                <a:cubicBezTo>
                  <a:pt x="19009" y="3562"/>
                  <a:pt x="19017" y="3553"/>
                  <a:pt x="19031" y="3543"/>
                </a:cubicBezTo>
                <a:cubicBezTo>
                  <a:pt x="19074" y="3554"/>
                  <a:pt x="19038" y="3551"/>
                  <a:pt x="19072" y="3576"/>
                </a:cubicBezTo>
                <a:cubicBezTo>
                  <a:pt x="19101" y="3532"/>
                  <a:pt x="19086" y="3527"/>
                  <a:pt x="19153" y="3527"/>
                </a:cubicBezTo>
                <a:cubicBezTo>
                  <a:pt x="19164" y="3569"/>
                  <a:pt x="19161" y="3534"/>
                  <a:pt x="19185" y="3567"/>
                </a:cubicBezTo>
                <a:lnTo>
                  <a:pt x="19177" y="3567"/>
                </a:lnTo>
                <a:lnTo>
                  <a:pt x="19184" y="3577"/>
                </a:lnTo>
                <a:lnTo>
                  <a:pt x="19185" y="3567"/>
                </a:lnTo>
                <a:lnTo>
                  <a:pt x="19193" y="3527"/>
                </a:lnTo>
                <a:cubicBezTo>
                  <a:pt x="19218" y="3526"/>
                  <a:pt x="19223" y="3523"/>
                  <a:pt x="19242" y="3519"/>
                </a:cubicBezTo>
                <a:lnTo>
                  <a:pt x="19242" y="3559"/>
                </a:lnTo>
                <a:cubicBezTo>
                  <a:pt x="19286" y="3549"/>
                  <a:pt x="19276" y="3561"/>
                  <a:pt x="19313" y="3548"/>
                </a:cubicBezTo>
                <a:cubicBezTo>
                  <a:pt x="19362" y="3530"/>
                  <a:pt x="19336" y="3555"/>
                  <a:pt x="19387" y="3543"/>
                </a:cubicBezTo>
                <a:cubicBezTo>
                  <a:pt x="19418" y="3536"/>
                  <a:pt x="19411" y="3530"/>
                  <a:pt x="19445" y="3527"/>
                </a:cubicBezTo>
                <a:cubicBezTo>
                  <a:pt x="19451" y="3551"/>
                  <a:pt x="19460" y="3561"/>
                  <a:pt x="19489" y="3555"/>
                </a:cubicBezTo>
                <a:cubicBezTo>
                  <a:pt x="19549" y="3543"/>
                  <a:pt x="19489" y="3532"/>
                  <a:pt x="19550" y="3527"/>
                </a:cubicBezTo>
                <a:lnTo>
                  <a:pt x="19551" y="3535"/>
                </a:lnTo>
                <a:cubicBezTo>
                  <a:pt x="19567" y="3586"/>
                  <a:pt x="19575" y="3518"/>
                  <a:pt x="19590" y="3576"/>
                </a:cubicBezTo>
                <a:cubicBezTo>
                  <a:pt x="19559" y="3578"/>
                  <a:pt x="19566" y="3571"/>
                  <a:pt x="19558" y="3600"/>
                </a:cubicBezTo>
                <a:lnTo>
                  <a:pt x="19599" y="3600"/>
                </a:lnTo>
                <a:cubicBezTo>
                  <a:pt x="19593" y="3578"/>
                  <a:pt x="19599" y="3593"/>
                  <a:pt x="19590" y="3576"/>
                </a:cubicBezTo>
                <a:lnTo>
                  <a:pt x="19626" y="3555"/>
                </a:lnTo>
                <a:cubicBezTo>
                  <a:pt x="19628" y="3554"/>
                  <a:pt x="19630" y="3553"/>
                  <a:pt x="19631" y="3552"/>
                </a:cubicBezTo>
                <a:cubicBezTo>
                  <a:pt x="19633" y="3551"/>
                  <a:pt x="19635" y="3550"/>
                  <a:pt x="19637" y="3549"/>
                </a:cubicBezTo>
                <a:cubicBezTo>
                  <a:pt x="19653" y="3539"/>
                  <a:pt x="19658" y="3539"/>
                  <a:pt x="19663" y="3519"/>
                </a:cubicBezTo>
                <a:lnTo>
                  <a:pt x="19696" y="3519"/>
                </a:lnTo>
                <a:cubicBezTo>
                  <a:pt x="19700" y="3537"/>
                  <a:pt x="19702" y="3537"/>
                  <a:pt x="19704" y="3559"/>
                </a:cubicBezTo>
                <a:cubicBezTo>
                  <a:pt x="19736" y="3551"/>
                  <a:pt x="19714" y="3546"/>
                  <a:pt x="19734" y="3551"/>
                </a:cubicBezTo>
                <a:cubicBezTo>
                  <a:pt x="19782" y="3562"/>
                  <a:pt x="19690" y="3562"/>
                  <a:pt x="19787" y="3565"/>
                </a:cubicBezTo>
                <a:lnTo>
                  <a:pt x="19820" y="3567"/>
                </a:lnTo>
                <a:cubicBezTo>
                  <a:pt x="19821" y="3567"/>
                  <a:pt x="19831" y="3563"/>
                  <a:pt x="19842" y="3560"/>
                </a:cubicBezTo>
                <a:lnTo>
                  <a:pt x="19958" y="3545"/>
                </a:lnTo>
                <a:cubicBezTo>
                  <a:pt x="19989" y="3540"/>
                  <a:pt x="19969" y="3538"/>
                  <a:pt x="20004" y="3535"/>
                </a:cubicBezTo>
                <a:cubicBezTo>
                  <a:pt x="20020" y="3579"/>
                  <a:pt x="20028" y="3538"/>
                  <a:pt x="20085" y="3576"/>
                </a:cubicBezTo>
                <a:cubicBezTo>
                  <a:pt x="20098" y="3556"/>
                  <a:pt x="20094" y="3567"/>
                  <a:pt x="20101" y="3543"/>
                </a:cubicBezTo>
                <a:cubicBezTo>
                  <a:pt x="20126" y="3561"/>
                  <a:pt x="20114" y="3538"/>
                  <a:pt x="20117" y="3576"/>
                </a:cubicBezTo>
                <a:cubicBezTo>
                  <a:pt x="20141" y="3564"/>
                  <a:pt x="20128" y="3569"/>
                  <a:pt x="20170" y="3570"/>
                </a:cubicBezTo>
                <a:lnTo>
                  <a:pt x="20221" y="3571"/>
                </a:lnTo>
                <a:cubicBezTo>
                  <a:pt x="20265" y="3579"/>
                  <a:pt x="20246" y="3570"/>
                  <a:pt x="20255" y="3592"/>
                </a:cubicBezTo>
                <a:lnTo>
                  <a:pt x="20151" y="3618"/>
                </a:lnTo>
                <a:cubicBezTo>
                  <a:pt x="20132" y="3623"/>
                  <a:pt x="20151" y="3620"/>
                  <a:pt x="20128" y="3625"/>
                </a:cubicBezTo>
                <a:cubicBezTo>
                  <a:pt x="20127" y="3626"/>
                  <a:pt x="20124" y="3626"/>
                  <a:pt x="20123" y="3626"/>
                </a:cubicBezTo>
                <a:lnTo>
                  <a:pt x="20060" y="3640"/>
                </a:lnTo>
                <a:cubicBezTo>
                  <a:pt x="20063" y="3675"/>
                  <a:pt x="20054" y="3669"/>
                  <a:pt x="20129" y="3675"/>
                </a:cubicBezTo>
                <a:lnTo>
                  <a:pt x="20161" y="3672"/>
                </a:lnTo>
                <a:cubicBezTo>
                  <a:pt x="20191" y="3675"/>
                  <a:pt x="20159" y="3691"/>
                  <a:pt x="20198" y="3665"/>
                </a:cubicBezTo>
                <a:cubicBezTo>
                  <a:pt x="20194" y="3683"/>
                  <a:pt x="20192" y="3683"/>
                  <a:pt x="20190" y="3705"/>
                </a:cubicBezTo>
                <a:cubicBezTo>
                  <a:pt x="20228" y="3677"/>
                  <a:pt x="20183" y="3686"/>
                  <a:pt x="20230" y="3681"/>
                </a:cubicBezTo>
                <a:cubicBezTo>
                  <a:pt x="20224" y="3649"/>
                  <a:pt x="20224" y="3672"/>
                  <a:pt x="20230" y="3640"/>
                </a:cubicBezTo>
                <a:cubicBezTo>
                  <a:pt x="20211" y="3632"/>
                  <a:pt x="20224" y="3635"/>
                  <a:pt x="20198" y="3640"/>
                </a:cubicBezTo>
                <a:cubicBezTo>
                  <a:pt x="20205" y="3614"/>
                  <a:pt x="20203" y="3611"/>
                  <a:pt x="20226" y="3614"/>
                </a:cubicBezTo>
                <a:cubicBezTo>
                  <a:pt x="20227" y="3614"/>
                  <a:pt x="20241" y="3644"/>
                  <a:pt x="20255" y="3592"/>
                </a:cubicBezTo>
                <a:cubicBezTo>
                  <a:pt x="20282" y="3574"/>
                  <a:pt x="20272" y="3575"/>
                  <a:pt x="20303" y="3592"/>
                </a:cubicBezTo>
                <a:cubicBezTo>
                  <a:pt x="20289" y="3553"/>
                  <a:pt x="20301" y="3598"/>
                  <a:pt x="20287" y="3559"/>
                </a:cubicBezTo>
                <a:cubicBezTo>
                  <a:pt x="20330" y="3556"/>
                  <a:pt x="20302" y="3567"/>
                  <a:pt x="20312" y="3543"/>
                </a:cubicBezTo>
                <a:cubicBezTo>
                  <a:pt x="20358" y="3547"/>
                  <a:pt x="20375" y="3552"/>
                  <a:pt x="20376" y="3600"/>
                </a:cubicBezTo>
                <a:lnTo>
                  <a:pt x="20358" y="3614"/>
                </a:lnTo>
                <a:cubicBezTo>
                  <a:pt x="20383" y="3629"/>
                  <a:pt x="20385" y="3619"/>
                  <a:pt x="20376" y="3600"/>
                </a:cubicBezTo>
                <a:cubicBezTo>
                  <a:pt x="20388" y="3592"/>
                  <a:pt x="20397" y="3586"/>
                  <a:pt x="20410" y="3577"/>
                </a:cubicBezTo>
                <a:lnTo>
                  <a:pt x="20449" y="3551"/>
                </a:lnTo>
                <a:cubicBezTo>
                  <a:pt x="20481" y="3563"/>
                  <a:pt x="20450" y="3552"/>
                  <a:pt x="20482" y="3576"/>
                </a:cubicBezTo>
                <a:cubicBezTo>
                  <a:pt x="20491" y="3549"/>
                  <a:pt x="20471" y="3570"/>
                  <a:pt x="20506" y="3551"/>
                </a:cubicBezTo>
                <a:cubicBezTo>
                  <a:pt x="20514" y="3580"/>
                  <a:pt x="20522" y="3575"/>
                  <a:pt x="20529" y="3600"/>
                </a:cubicBezTo>
                <a:cubicBezTo>
                  <a:pt x="20529" y="3601"/>
                  <a:pt x="20529" y="3604"/>
                  <a:pt x="20530" y="3604"/>
                </a:cubicBezTo>
                <a:cubicBezTo>
                  <a:pt x="20530" y="3605"/>
                  <a:pt x="20530" y="3607"/>
                  <a:pt x="20530" y="3608"/>
                </a:cubicBezTo>
                <a:cubicBezTo>
                  <a:pt x="20572" y="3597"/>
                  <a:pt x="20541" y="3595"/>
                  <a:pt x="20587" y="3595"/>
                </a:cubicBezTo>
                <a:cubicBezTo>
                  <a:pt x="20619" y="3596"/>
                  <a:pt x="20619" y="3577"/>
                  <a:pt x="20644" y="3567"/>
                </a:cubicBezTo>
                <a:cubicBezTo>
                  <a:pt x="20644" y="3568"/>
                  <a:pt x="20650" y="3578"/>
                  <a:pt x="20653" y="3582"/>
                </a:cubicBezTo>
                <a:cubicBezTo>
                  <a:pt x="20667" y="3600"/>
                  <a:pt x="20697" y="3624"/>
                  <a:pt x="20722" y="3620"/>
                </a:cubicBezTo>
                <a:cubicBezTo>
                  <a:pt x="20723" y="3620"/>
                  <a:pt x="20726" y="3619"/>
                  <a:pt x="20727" y="3619"/>
                </a:cubicBezTo>
                <a:lnTo>
                  <a:pt x="20806" y="3608"/>
                </a:lnTo>
                <a:cubicBezTo>
                  <a:pt x="20816" y="3583"/>
                  <a:pt x="20809" y="3606"/>
                  <a:pt x="20806" y="3567"/>
                </a:cubicBezTo>
                <a:cubicBezTo>
                  <a:pt x="20851" y="3589"/>
                  <a:pt x="20829" y="3556"/>
                  <a:pt x="20887" y="3551"/>
                </a:cubicBezTo>
                <a:cubicBezTo>
                  <a:pt x="20887" y="3583"/>
                  <a:pt x="20885" y="3570"/>
                  <a:pt x="20895" y="3592"/>
                </a:cubicBezTo>
                <a:cubicBezTo>
                  <a:pt x="20915" y="3581"/>
                  <a:pt x="20920" y="3576"/>
                  <a:pt x="20952" y="3575"/>
                </a:cubicBezTo>
                <a:cubicBezTo>
                  <a:pt x="20993" y="3573"/>
                  <a:pt x="20988" y="3579"/>
                  <a:pt x="21011" y="3586"/>
                </a:cubicBezTo>
                <a:cubicBezTo>
                  <a:pt x="21027" y="3590"/>
                  <a:pt x="21054" y="3580"/>
                  <a:pt x="21075" y="3592"/>
                </a:cubicBezTo>
                <a:cubicBezTo>
                  <a:pt x="21101" y="3608"/>
                  <a:pt x="21057" y="3593"/>
                  <a:pt x="21097" y="3608"/>
                </a:cubicBezTo>
                <a:lnTo>
                  <a:pt x="21152" y="3572"/>
                </a:lnTo>
                <a:cubicBezTo>
                  <a:pt x="21220" y="3554"/>
                  <a:pt x="21210" y="3594"/>
                  <a:pt x="21211" y="3600"/>
                </a:cubicBezTo>
                <a:cubicBezTo>
                  <a:pt x="21241" y="3599"/>
                  <a:pt x="21239" y="3594"/>
                  <a:pt x="21259" y="3595"/>
                </a:cubicBezTo>
                <a:lnTo>
                  <a:pt x="21320" y="3600"/>
                </a:lnTo>
                <a:cubicBezTo>
                  <a:pt x="21383" y="3609"/>
                  <a:pt x="21392" y="3588"/>
                  <a:pt x="21432" y="3598"/>
                </a:cubicBezTo>
                <a:lnTo>
                  <a:pt x="21477" y="3606"/>
                </a:lnTo>
                <a:cubicBezTo>
                  <a:pt x="21482" y="3606"/>
                  <a:pt x="21518" y="3611"/>
                  <a:pt x="21522" y="3610"/>
                </a:cubicBezTo>
                <a:cubicBezTo>
                  <a:pt x="21537" y="3610"/>
                  <a:pt x="21547" y="3598"/>
                  <a:pt x="21559" y="3592"/>
                </a:cubicBezTo>
                <a:cubicBezTo>
                  <a:pt x="21585" y="3611"/>
                  <a:pt x="21566" y="3614"/>
                  <a:pt x="21592" y="3624"/>
                </a:cubicBezTo>
                <a:cubicBezTo>
                  <a:pt x="21591" y="3588"/>
                  <a:pt x="21584" y="3586"/>
                  <a:pt x="21584" y="3543"/>
                </a:cubicBezTo>
                <a:cubicBezTo>
                  <a:pt x="21538" y="3547"/>
                  <a:pt x="21521" y="3543"/>
                  <a:pt x="21477" y="3536"/>
                </a:cubicBezTo>
                <a:cubicBezTo>
                  <a:pt x="21434" y="3530"/>
                  <a:pt x="21389" y="3530"/>
                  <a:pt x="21362" y="3529"/>
                </a:cubicBezTo>
                <a:lnTo>
                  <a:pt x="21031" y="3505"/>
                </a:lnTo>
                <a:cubicBezTo>
                  <a:pt x="20983" y="3498"/>
                  <a:pt x="20940" y="3499"/>
                  <a:pt x="20910" y="3501"/>
                </a:cubicBezTo>
                <a:cubicBezTo>
                  <a:pt x="20888" y="3503"/>
                  <a:pt x="20864" y="3500"/>
                  <a:pt x="20854" y="3499"/>
                </a:cubicBezTo>
                <a:cubicBezTo>
                  <a:pt x="20822" y="3498"/>
                  <a:pt x="20838" y="3500"/>
                  <a:pt x="20801" y="3492"/>
                </a:cubicBezTo>
                <a:lnTo>
                  <a:pt x="20755" y="3488"/>
                </a:lnTo>
                <a:cubicBezTo>
                  <a:pt x="20686" y="3485"/>
                  <a:pt x="20577" y="3458"/>
                  <a:pt x="20522" y="3470"/>
                </a:cubicBezTo>
                <a:cubicBezTo>
                  <a:pt x="20489" y="3477"/>
                  <a:pt x="20237" y="3466"/>
                  <a:pt x="20201" y="3456"/>
                </a:cubicBezTo>
                <a:cubicBezTo>
                  <a:pt x="20171" y="3448"/>
                  <a:pt x="20201" y="3444"/>
                  <a:pt x="20158" y="3454"/>
                </a:cubicBezTo>
                <a:cubicBezTo>
                  <a:pt x="20082" y="3470"/>
                  <a:pt x="19916" y="3430"/>
                  <a:pt x="19781" y="3440"/>
                </a:cubicBezTo>
                <a:cubicBezTo>
                  <a:pt x="19734" y="3443"/>
                  <a:pt x="19687" y="3448"/>
                  <a:pt x="19634" y="3435"/>
                </a:cubicBezTo>
                <a:cubicBezTo>
                  <a:pt x="19628" y="3433"/>
                  <a:pt x="19621" y="3430"/>
                  <a:pt x="19609" y="3428"/>
                </a:cubicBezTo>
                <a:cubicBezTo>
                  <a:pt x="19584" y="3425"/>
                  <a:pt x="19566" y="3441"/>
                  <a:pt x="19526" y="3438"/>
                </a:cubicBezTo>
                <a:cubicBezTo>
                  <a:pt x="19494" y="3435"/>
                  <a:pt x="19500" y="3429"/>
                  <a:pt x="19463" y="3432"/>
                </a:cubicBezTo>
                <a:cubicBezTo>
                  <a:pt x="19433" y="3434"/>
                  <a:pt x="19447" y="3436"/>
                  <a:pt x="19411" y="3431"/>
                </a:cubicBezTo>
                <a:cubicBezTo>
                  <a:pt x="19386" y="3428"/>
                  <a:pt x="19365" y="3422"/>
                  <a:pt x="19347" y="3423"/>
                </a:cubicBezTo>
                <a:cubicBezTo>
                  <a:pt x="19287" y="3423"/>
                  <a:pt x="19317" y="3430"/>
                  <a:pt x="19237" y="3418"/>
                </a:cubicBezTo>
                <a:lnTo>
                  <a:pt x="19012" y="3409"/>
                </a:lnTo>
                <a:cubicBezTo>
                  <a:pt x="18957" y="3409"/>
                  <a:pt x="19026" y="3406"/>
                  <a:pt x="18966" y="3398"/>
                </a:cubicBezTo>
                <a:cubicBezTo>
                  <a:pt x="18942" y="3394"/>
                  <a:pt x="18922" y="3400"/>
                  <a:pt x="18896" y="3394"/>
                </a:cubicBezTo>
                <a:cubicBezTo>
                  <a:pt x="18847" y="3384"/>
                  <a:pt x="18879" y="3387"/>
                  <a:pt x="18801" y="3402"/>
                </a:cubicBezTo>
                <a:cubicBezTo>
                  <a:pt x="18728" y="3417"/>
                  <a:pt x="18763" y="3394"/>
                  <a:pt x="18708" y="3393"/>
                </a:cubicBezTo>
                <a:cubicBezTo>
                  <a:pt x="18682" y="3392"/>
                  <a:pt x="18645" y="3394"/>
                  <a:pt x="18594" y="3389"/>
                </a:cubicBezTo>
                <a:cubicBezTo>
                  <a:pt x="18560" y="3386"/>
                  <a:pt x="18567" y="3380"/>
                  <a:pt x="18543" y="3375"/>
                </a:cubicBezTo>
                <a:cubicBezTo>
                  <a:pt x="18515" y="3369"/>
                  <a:pt x="18500" y="3377"/>
                  <a:pt x="18479" y="3380"/>
                </a:cubicBezTo>
                <a:cubicBezTo>
                  <a:pt x="18398" y="3388"/>
                  <a:pt x="18424" y="3392"/>
                  <a:pt x="18387" y="3399"/>
                </a:cubicBezTo>
                <a:cubicBezTo>
                  <a:pt x="18362" y="3403"/>
                  <a:pt x="18380" y="3396"/>
                  <a:pt x="18350" y="3391"/>
                </a:cubicBezTo>
                <a:cubicBezTo>
                  <a:pt x="18305" y="3383"/>
                  <a:pt x="18289" y="3396"/>
                  <a:pt x="18247" y="3374"/>
                </a:cubicBezTo>
                <a:lnTo>
                  <a:pt x="18137" y="3352"/>
                </a:lnTo>
                <a:cubicBezTo>
                  <a:pt x="18105" y="3334"/>
                  <a:pt x="18125" y="3332"/>
                  <a:pt x="18075" y="3332"/>
                </a:cubicBezTo>
                <a:cubicBezTo>
                  <a:pt x="18094" y="3306"/>
                  <a:pt x="18097" y="3326"/>
                  <a:pt x="18108" y="3300"/>
                </a:cubicBezTo>
                <a:cubicBezTo>
                  <a:pt x="18086" y="3302"/>
                  <a:pt x="18086" y="3304"/>
                  <a:pt x="18067" y="3308"/>
                </a:cubicBezTo>
                <a:cubicBezTo>
                  <a:pt x="18055" y="3333"/>
                  <a:pt x="18060" y="3344"/>
                  <a:pt x="18048" y="3362"/>
                </a:cubicBezTo>
                <a:lnTo>
                  <a:pt x="18025" y="3388"/>
                </a:lnTo>
                <a:cubicBezTo>
                  <a:pt x="17989" y="3417"/>
                  <a:pt x="17973" y="3372"/>
                  <a:pt x="17962" y="3349"/>
                </a:cubicBezTo>
                <a:cubicBezTo>
                  <a:pt x="17929" y="3366"/>
                  <a:pt x="17895" y="3373"/>
                  <a:pt x="17857" y="3373"/>
                </a:cubicBezTo>
                <a:cubicBezTo>
                  <a:pt x="17852" y="3355"/>
                  <a:pt x="17859" y="3365"/>
                  <a:pt x="17845" y="3355"/>
                </a:cubicBezTo>
                <a:lnTo>
                  <a:pt x="17768" y="3332"/>
                </a:lnTo>
                <a:cubicBezTo>
                  <a:pt x="17744" y="3381"/>
                  <a:pt x="17795" y="3368"/>
                  <a:pt x="17743" y="3373"/>
                </a:cubicBezTo>
                <a:cubicBezTo>
                  <a:pt x="17742" y="3341"/>
                  <a:pt x="17745" y="3354"/>
                  <a:pt x="17735" y="3332"/>
                </a:cubicBezTo>
                <a:cubicBezTo>
                  <a:pt x="17674" y="3365"/>
                  <a:pt x="17704" y="3339"/>
                  <a:pt x="17654" y="3365"/>
                </a:cubicBezTo>
                <a:cubicBezTo>
                  <a:pt x="17636" y="3352"/>
                  <a:pt x="17644" y="3364"/>
                  <a:pt x="17638" y="3341"/>
                </a:cubicBezTo>
                <a:lnTo>
                  <a:pt x="17605" y="3341"/>
                </a:lnTo>
                <a:cubicBezTo>
                  <a:pt x="17598" y="3370"/>
                  <a:pt x="17605" y="3362"/>
                  <a:pt x="17573" y="3365"/>
                </a:cubicBezTo>
                <a:cubicBezTo>
                  <a:pt x="17573" y="3364"/>
                  <a:pt x="17574" y="3361"/>
                  <a:pt x="17574" y="3362"/>
                </a:cubicBezTo>
                <a:lnTo>
                  <a:pt x="17576" y="3355"/>
                </a:lnTo>
                <a:cubicBezTo>
                  <a:pt x="17578" y="3330"/>
                  <a:pt x="17564" y="3340"/>
                  <a:pt x="17524" y="3341"/>
                </a:cubicBezTo>
                <a:cubicBezTo>
                  <a:pt x="17519" y="3319"/>
                  <a:pt x="17525" y="3334"/>
                  <a:pt x="17516" y="3316"/>
                </a:cubicBezTo>
                <a:lnTo>
                  <a:pt x="17541" y="3316"/>
                </a:lnTo>
                <a:lnTo>
                  <a:pt x="17541" y="3300"/>
                </a:lnTo>
                <a:cubicBezTo>
                  <a:pt x="17519" y="3306"/>
                  <a:pt x="17534" y="3299"/>
                  <a:pt x="17516" y="3308"/>
                </a:cubicBezTo>
                <a:cubicBezTo>
                  <a:pt x="17524" y="3278"/>
                  <a:pt x="17525" y="3298"/>
                  <a:pt x="17533" y="3268"/>
                </a:cubicBezTo>
                <a:cubicBezTo>
                  <a:pt x="17477" y="3281"/>
                  <a:pt x="17465" y="3289"/>
                  <a:pt x="17394" y="3285"/>
                </a:cubicBezTo>
                <a:cubicBezTo>
                  <a:pt x="17375" y="3284"/>
                  <a:pt x="17357" y="3284"/>
                  <a:pt x="17338" y="3284"/>
                </a:cubicBezTo>
                <a:cubicBezTo>
                  <a:pt x="17301" y="3284"/>
                  <a:pt x="17261" y="3283"/>
                  <a:pt x="17224" y="3284"/>
                </a:cubicBezTo>
                <a:cubicBezTo>
                  <a:pt x="17157" y="3286"/>
                  <a:pt x="17164" y="3303"/>
                  <a:pt x="17168" y="3251"/>
                </a:cubicBezTo>
                <a:lnTo>
                  <a:pt x="17136" y="3251"/>
                </a:lnTo>
                <a:cubicBezTo>
                  <a:pt x="17133" y="3283"/>
                  <a:pt x="17140" y="3276"/>
                  <a:pt x="17111" y="3284"/>
                </a:cubicBezTo>
                <a:cubicBezTo>
                  <a:pt x="17120" y="3245"/>
                  <a:pt x="17109" y="3243"/>
                  <a:pt x="17071" y="3251"/>
                </a:cubicBezTo>
                <a:lnTo>
                  <a:pt x="17071" y="3243"/>
                </a:lnTo>
                <a:lnTo>
                  <a:pt x="17061" y="3250"/>
                </a:lnTo>
                <a:lnTo>
                  <a:pt x="17071" y="3251"/>
                </a:lnTo>
                <a:lnTo>
                  <a:pt x="17079" y="3268"/>
                </a:lnTo>
                <a:cubicBezTo>
                  <a:pt x="17074" y="3269"/>
                  <a:pt x="17051" y="3286"/>
                  <a:pt x="17020" y="3288"/>
                </a:cubicBezTo>
                <a:cubicBezTo>
                  <a:pt x="16982" y="3291"/>
                  <a:pt x="16972" y="3284"/>
                  <a:pt x="16965" y="3268"/>
                </a:cubicBezTo>
                <a:cubicBezTo>
                  <a:pt x="16941" y="3274"/>
                  <a:pt x="16948" y="3268"/>
                  <a:pt x="16941" y="3292"/>
                </a:cubicBezTo>
                <a:lnTo>
                  <a:pt x="16925" y="3292"/>
                </a:lnTo>
                <a:cubicBezTo>
                  <a:pt x="16921" y="3258"/>
                  <a:pt x="16937" y="3269"/>
                  <a:pt x="16892" y="3268"/>
                </a:cubicBezTo>
                <a:cubicBezTo>
                  <a:pt x="16885" y="3284"/>
                  <a:pt x="16890" y="3273"/>
                  <a:pt x="16890" y="3287"/>
                </a:cubicBezTo>
                <a:lnTo>
                  <a:pt x="16892" y="3297"/>
                </a:lnTo>
                <a:cubicBezTo>
                  <a:pt x="16892" y="3298"/>
                  <a:pt x="16893" y="3299"/>
                  <a:pt x="16892" y="3300"/>
                </a:cubicBezTo>
                <a:cubicBezTo>
                  <a:pt x="16829" y="3295"/>
                  <a:pt x="16921" y="3274"/>
                  <a:pt x="16844" y="3268"/>
                </a:cubicBezTo>
                <a:cubicBezTo>
                  <a:pt x="16858" y="3259"/>
                  <a:pt x="16867" y="3265"/>
                  <a:pt x="16876" y="3243"/>
                </a:cubicBezTo>
                <a:cubicBezTo>
                  <a:pt x="16852" y="3238"/>
                  <a:pt x="16852" y="3235"/>
                  <a:pt x="16820" y="3235"/>
                </a:cubicBezTo>
                <a:cubicBezTo>
                  <a:pt x="16832" y="3255"/>
                  <a:pt x="16829" y="3244"/>
                  <a:pt x="16836" y="3268"/>
                </a:cubicBezTo>
                <a:cubicBezTo>
                  <a:pt x="16793" y="3278"/>
                  <a:pt x="16808" y="3268"/>
                  <a:pt x="16781" y="3272"/>
                </a:cubicBezTo>
                <a:cubicBezTo>
                  <a:pt x="16749" y="3276"/>
                  <a:pt x="16749" y="3292"/>
                  <a:pt x="16688" y="3285"/>
                </a:cubicBezTo>
                <a:cubicBezTo>
                  <a:pt x="16648" y="3280"/>
                  <a:pt x="16634" y="3272"/>
                  <a:pt x="16601" y="3282"/>
                </a:cubicBezTo>
                <a:cubicBezTo>
                  <a:pt x="16600" y="3282"/>
                  <a:pt x="16598" y="3283"/>
                  <a:pt x="16597" y="3283"/>
                </a:cubicBezTo>
                <a:cubicBezTo>
                  <a:pt x="16595" y="3284"/>
                  <a:pt x="16580" y="3311"/>
                  <a:pt x="16568" y="3268"/>
                </a:cubicBezTo>
                <a:cubicBezTo>
                  <a:pt x="16534" y="3277"/>
                  <a:pt x="16563" y="3284"/>
                  <a:pt x="16488" y="3279"/>
                </a:cubicBezTo>
                <a:cubicBezTo>
                  <a:pt x="16401" y="3274"/>
                  <a:pt x="16434" y="3284"/>
                  <a:pt x="16412" y="3285"/>
                </a:cubicBezTo>
                <a:cubicBezTo>
                  <a:pt x="16397" y="3286"/>
                  <a:pt x="16390" y="3271"/>
                  <a:pt x="16358" y="3268"/>
                </a:cubicBezTo>
                <a:lnTo>
                  <a:pt x="16261" y="3267"/>
                </a:lnTo>
                <a:cubicBezTo>
                  <a:pt x="16224" y="3278"/>
                  <a:pt x="16252" y="3281"/>
                  <a:pt x="16212" y="3284"/>
                </a:cubicBezTo>
                <a:cubicBezTo>
                  <a:pt x="16209" y="3255"/>
                  <a:pt x="16197" y="3244"/>
                  <a:pt x="16171" y="3235"/>
                </a:cubicBezTo>
                <a:cubicBezTo>
                  <a:pt x="16186" y="3225"/>
                  <a:pt x="16220" y="3210"/>
                  <a:pt x="16228" y="3179"/>
                </a:cubicBezTo>
                <a:cubicBezTo>
                  <a:pt x="16244" y="3186"/>
                  <a:pt x="16241" y="3183"/>
                  <a:pt x="16258" y="3189"/>
                </a:cubicBezTo>
                <a:cubicBezTo>
                  <a:pt x="16280" y="3197"/>
                  <a:pt x="16268" y="3196"/>
                  <a:pt x="16293" y="3203"/>
                </a:cubicBezTo>
                <a:cubicBezTo>
                  <a:pt x="16296" y="3170"/>
                  <a:pt x="16298" y="3168"/>
                  <a:pt x="16317" y="3154"/>
                </a:cubicBezTo>
                <a:cubicBezTo>
                  <a:pt x="16312" y="3180"/>
                  <a:pt x="16309" y="3167"/>
                  <a:pt x="16317" y="3187"/>
                </a:cubicBezTo>
                <a:cubicBezTo>
                  <a:pt x="16340" y="3189"/>
                  <a:pt x="16342" y="3189"/>
                  <a:pt x="16362" y="3192"/>
                </a:cubicBezTo>
                <a:cubicBezTo>
                  <a:pt x="16378" y="3193"/>
                  <a:pt x="16366" y="3188"/>
                  <a:pt x="16382" y="3196"/>
                </a:cubicBezTo>
                <a:cubicBezTo>
                  <a:pt x="16415" y="3210"/>
                  <a:pt x="16396" y="3217"/>
                  <a:pt x="16439" y="3211"/>
                </a:cubicBezTo>
                <a:lnTo>
                  <a:pt x="16455" y="3209"/>
                </a:lnTo>
                <a:cubicBezTo>
                  <a:pt x="16476" y="3205"/>
                  <a:pt x="16458" y="3213"/>
                  <a:pt x="16479" y="3203"/>
                </a:cubicBezTo>
                <a:cubicBezTo>
                  <a:pt x="16486" y="3216"/>
                  <a:pt x="16488" y="3188"/>
                  <a:pt x="16479" y="3227"/>
                </a:cubicBezTo>
                <a:cubicBezTo>
                  <a:pt x="16536" y="3222"/>
                  <a:pt x="16488" y="3204"/>
                  <a:pt x="16552" y="3203"/>
                </a:cubicBezTo>
                <a:lnTo>
                  <a:pt x="16577" y="3219"/>
                </a:lnTo>
                <a:lnTo>
                  <a:pt x="16577" y="3187"/>
                </a:lnTo>
                <a:cubicBezTo>
                  <a:pt x="16601" y="3198"/>
                  <a:pt x="16638" y="3191"/>
                  <a:pt x="16661" y="3191"/>
                </a:cubicBezTo>
                <a:lnTo>
                  <a:pt x="16691" y="3188"/>
                </a:lnTo>
                <a:cubicBezTo>
                  <a:pt x="16714" y="3171"/>
                  <a:pt x="16663" y="3185"/>
                  <a:pt x="16706" y="3170"/>
                </a:cubicBezTo>
                <a:cubicBezTo>
                  <a:pt x="16727" y="3186"/>
                  <a:pt x="16731" y="3199"/>
                  <a:pt x="16722" y="3219"/>
                </a:cubicBezTo>
                <a:cubicBezTo>
                  <a:pt x="16758" y="3209"/>
                  <a:pt x="16742" y="3199"/>
                  <a:pt x="16803" y="3202"/>
                </a:cubicBezTo>
                <a:cubicBezTo>
                  <a:pt x="16848" y="3205"/>
                  <a:pt x="16848" y="3218"/>
                  <a:pt x="16892" y="3219"/>
                </a:cubicBezTo>
                <a:lnTo>
                  <a:pt x="16892" y="3203"/>
                </a:lnTo>
                <a:cubicBezTo>
                  <a:pt x="16925" y="3195"/>
                  <a:pt x="16952" y="3199"/>
                  <a:pt x="16993" y="3208"/>
                </a:cubicBezTo>
                <a:cubicBezTo>
                  <a:pt x="17055" y="3222"/>
                  <a:pt x="17031" y="3211"/>
                  <a:pt x="17095" y="3211"/>
                </a:cubicBezTo>
                <a:cubicBezTo>
                  <a:pt x="17101" y="3224"/>
                  <a:pt x="17103" y="3196"/>
                  <a:pt x="17095" y="3235"/>
                </a:cubicBezTo>
                <a:cubicBezTo>
                  <a:pt x="17126" y="3214"/>
                  <a:pt x="17129" y="3209"/>
                  <a:pt x="17184" y="3210"/>
                </a:cubicBezTo>
                <a:lnTo>
                  <a:pt x="17289" y="3227"/>
                </a:lnTo>
                <a:cubicBezTo>
                  <a:pt x="17408" y="3199"/>
                  <a:pt x="17328" y="3210"/>
                  <a:pt x="17392" y="3216"/>
                </a:cubicBezTo>
                <a:cubicBezTo>
                  <a:pt x="17425" y="3219"/>
                  <a:pt x="17380" y="3212"/>
                  <a:pt x="17416" y="3217"/>
                </a:cubicBezTo>
                <a:cubicBezTo>
                  <a:pt x="17474" y="3225"/>
                  <a:pt x="17418" y="3243"/>
                  <a:pt x="17500" y="3243"/>
                </a:cubicBezTo>
                <a:lnTo>
                  <a:pt x="17516" y="3253"/>
                </a:lnTo>
                <a:lnTo>
                  <a:pt x="17500" y="3243"/>
                </a:lnTo>
                <a:cubicBezTo>
                  <a:pt x="17514" y="3219"/>
                  <a:pt x="17505" y="3229"/>
                  <a:pt x="17540" y="3226"/>
                </a:cubicBezTo>
                <a:cubicBezTo>
                  <a:pt x="17602" y="3222"/>
                  <a:pt x="17605" y="3238"/>
                  <a:pt x="17634" y="3245"/>
                </a:cubicBezTo>
                <a:cubicBezTo>
                  <a:pt x="17651" y="3249"/>
                  <a:pt x="17651" y="3245"/>
                  <a:pt x="17678" y="3251"/>
                </a:cubicBezTo>
                <a:cubicBezTo>
                  <a:pt x="17684" y="3230"/>
                  <a:pt x="17678" y="3245"/>
                  <a:pt x="17686" y="3227"/>
                </a:cubicBezTo>
                <a:cubicBezTo>
                  <a:pt x="17738" y="3252"/>
                  <a:pt x="17726" y="3235"/>
                  <a:pt x="17784" y="3235"/>
                </a:cubicBezTo>
                <a:cubicBezTo>
                  <a:pt x="17779" y="3217"/>
                  <a:pt x="17777" y="3217"/>
                  <a:pt x="17776" y="3195"/>
                </a:cubicBezTo>
                <a:cubicBezTo>
                  <a:pt x="17808" y="3195"/>
                  <a:pt x="17808" y="3192"/>
                  <a:pt x="17832" y="3187"/>
                </a:cubicBezTo>
                <a:lnTo>
                  <a:pt x="17846" y="3213"/>
                </a:lnTo>
                <a:cubicBezTo>
                  <a:pt x="17854" y="3229"/>
                  <a:pt x="17853" y="3226"/>
                  <a:pt x="17857" y="3243"/>
                </a:cubicBezTo>
                <a:lnTo>
                  <a:pt x="17875" y="3233"/>
                </a:lnTo>
                <a:cubicBezTo>
                  <a:pt x="17862" y="3204"/>
                  <a:pt x="17870" y="3253"/>
                  <a:pt x="17865" y="3203"/>
                </a:cubicBezTo>
                <a:cubicBezTo>
                  <a:pt x="17912" y="3214"/>
                  <a:pt x="17888" y="3203"/>
                  <a:pt x="17901" y="3202"/>
                </a:cubicBezTo>
                <a:cubicBezTo>
                  <a:pt x="17902" y="3202"/>
                  <a:pt x="17905" y="3201"/>
                  <a:pt x="17906" y="3201"/>
                </a:cubicBezTo>
                <a:cubicBezTo>
                  <a:pt x="17907" y="3201"/>
                  <a:pt x="17909" y="3201"/>
                  <a:pt x="17910" y="3201"/>
                </a:cubicBezTo>
                <a:lnTo>
                  <a:pt x="17946" y="3227"/>
                </a:lnTo>
                <a:cubicBezTo>
                  <a:pt x="17913" y="3234"/>
                  <a:pt x="17922" y="3224"/>
                  <a:pt x="17897" y="3235"/>
                </a:cubicBezTo>
                <a:lnTo>
                  <a:pt x="17898" y="3247"/>
                </a:lnTo>
                <a:cubicBezTo>
                  <a:pt x="17898" y="3262"/>
                  <a:pt x="17904" y="3237"/>
                  <a:pt x="17897" y="3268"/>
                </a:cubicBezTo>
                <a:lnTo>
                  <a:pt x="17921" y="3268"/>
                </a:lnTo>
                <a:cubicBezTo>
                  <a:pt x="17925" y="3226"/>
                  <a:pt x="17907" y="3255"/>
                  <a:pt x="17969" y="3245"/>
                </a:cubicBezTo>
                <a:lnTo>
                  <a:pt x="17987" y="3242"/>
                </a:lnTo>
                <a:cubicBezTo>
                  <a:pt x="18018" y="3241"/>
                  <a:pt x="17985" y="3251"/>
                  <a:pt x="18015" y="3239"/>
                </a:cubicBezTo>
                <a:cubicBezTo>
                  <a:pt x="18082" y="3214"/>
                  <a:pt x="18003" y="3250"/>
                  <a:pt x="18075" y="3251"/>
                </a:cubicBezTo>
                <a:lnTo>
                  <a:pt x="18075" y="3276"/>
                </a:lnTo>
                <a:cubicBezTo>
                  <a:pt x="18054" y="3281"/>
                  <a:pt x="18066" y="3273"/>
                  <a:pt x="18059" y="3292"/>
                </a:cubicBezTo>
                <a:cubicBezTo>
                  <a:pt x="18114" y="3286"/>
                  <a:pt x="18049" y="3276"/>
                  <a:pt x="18124" y="3276"/>
                </a:cubicBezTo>
                <a:cubicBezTo>
                  <a:pt x="18104" y="3246"/>
                  <a:pt x="18098" y="3262"/>
                  <a:pt x="18124" y="3243"/>
                </a:cubicBezTo>
                <a:cubicBezTo>
                  <a:pt x="18138" y="3231"/>
                  <a:pt x="18134" y="3232"/>
                  <a:pt x="18156" y="3227"/>
                </a:cubicBezTo>
                <a:cubicBezTo>
                  <a:pt x="18165" y="3247"/>
                  <a:pt x="18162" y="3234"/>
                  <a:pt x="18156" y="3260"/>
                </a:cubicBezTo>
                <a:lnTo>
                  <a:pt x="18205" y="3260"/>
                </a:lnTo>
                <a:cubicBezTo>
                  <a:pt x="18198" y="3242"/>
                  <a:pt x="18202" y="3255"/>
                  <a:pt x="18195" y="3246"/>
                </a:cubicBezTo>
                <a:cubicBezTo>
                  <a:pt x="18177" y="3223"/>
                  <a:pt x="18196" y="3266"/>
                  <a:pt x="18181" y="3227"/>
                </a:cubicBezTo>
                <a:cubicBezTo>
                  <a:pt x="18228" y="3217"/>
                  <a:pt x="18185" y="3231"/>
                  <a:pt x="18237" y="3235"/>
                </a:cubicBezTo>
                <a:cubicBezTo>
                  <a:pt x="18241" y="3193"/>
                  <a:pt x="18230" y="3221"/>
                  <a:pt x="18254" y="3211"/>
                </a:cubicBezTo>
                <a:cubicBezTo>
                  <a:pt x="18266" y="3228"/>
                  <a:pt x="18270" y="3228"/>
                  <a:pt x="18297" y="3233"/>
                </a:cubicBezTo>
                <a:cubicBezTo>
                  <a:pt x="18318" y="3236"/>
                  <a:pt x="18337" y="3235"/>
                  <a:pt x="18359" y="3235"/>
                </a:cubicBezTo>
                <a:lnTo>
                  <a:pt x="18359" y="3268"/>
                </a:lnTo>
                <a:cubicBezTo>
                  <a:pt x="18384" y="3265"/>
                  <a:pt x="18369" y="3264"/>
                  <a:pt x="18381" y="3253"/>
                </a:cubicBezTo>
                <a:lnTo>
                  <a:pt x="18387" y="3247"/>
                </a:lnTo>
                <a:cubicBezTo>
                  <a:pt x="18413" y="3228"/>
                  <a:pt x="18466" y="3220"/>
                  <a:pt x="18492" y="3241"/>
                </a:cubicBezTo>
                <a:cubicBezTo>
                  <a:pt x="18493" y="3241"/>
                  <a:pt x="18495" y="3243"/>
                  <a:pt x="18496" y="3244"/>
                </a:cubicBezTo>
                <a:cubicBezTo>
                  <a:pt x="18515" y="3262"/>
                  <a:pt x="18503" y="3243"/>
                  <a:pt x="18504" y="3257"/>
                </a:cubicBezTo>
                <a:cubicBezTo>
                  <a:pt x="18505" y="3275"/>
                  <a:pt x="18500" y="3254"/>
                  <a:pt x="18497" y="3284"/>
                </a:cubicBezTo>
                <a:lnTo>
                  <a:pt x="18529" y="3275"/>
                </a:lnTo>
                <a:lnTo>
                  <a:pt x="18529" y="3292"/>
                </a:lnTo>
                <a:cubicBezTo>
                  <a:pt x="18493" y="3295"/>
                  <a:pt x="18505" y="3281"/>
                  <a:pt x="18513" y="3316"/>
                </a:cubicBezTo>
                <a:cubicBezTo>
                  <a:pt x="18541" y="3309"/>
                  <a:pt x="18534" y="3313"/>
                  <a:pt x="18543" y="3291"/>
                </a:cubicBezTo>
                <a:lnTo>
                  <a:pt x="18545" y="3251"/>
                </a:lnTo>
                <a:cubicBezTo>
                  <a:pt x="18574" y="3238"/>
                  <a:pt x="18572" y="3247"/>
                  <a:pt x="18602" y="3227"/>
                </a:cubicBezTo>
                <a:lnTo>
                  <a:pt x="18602" y="3251"/>
                </a:lnTo>
                <a:cubicBezTo>
                  <a:pt x="18622" y="3250"/>
                  <a:pt x="18668" y="3224"/>
                  <a:pt x="18761" y="3240"/>
                </a:cubicBezTo>
                <a:cubicBezTo>
                  <a:pt x="18770" y="3242"/>
                  <a:pt x="18785" y="3249"/>
                  <a:pt x="18795" y="3253"/>
                </a:cubicBezTo>
                <a:cubicBezTo>
                  <a:pt x="18815" y="3263"/>
                  <a:pt x="18807" y="3265"/>
                  <a:pt x="18829" y="3261"/>
                </a:cubicBezTo>
                <a:lnTo>
                  <a:pt x="18845" y="3254"/>
                </a:lnTo>
                <a:cubicBezTo>
                  <a:pt x="18854" y="3249"/>
                  <a:pt x="18839" y="3246"/>
                  <a:pt x="18869" y="3243"/>
                </a:cubicBezTo>
                <a:cubicBezTo>
                  <a:pt x="18872" y="3268"/>
                  <a:pt x="18871" y="3270"/>
                  <a:pt x="18896" y="3273"/>
                </a:cubicBezTo>
                <a:cubicBezTo>
                  <a:pt x="18921" y="3276"/>
                  <a:pt x="18920" y="3267"/>
                  <a:pt x="18926" y="3251"/>
                </a:cubicBezTo>
                <a:cubicBezTo>
                  <a:pt x="18980" y="3229"/>
                  <a:pt x="19015" y="3276"/>
                  <a:pt x="19015" y="3276"/>
                </a:cubicBezTo>
                <a:cubicBezTo>
                  <a:pt x="19017" y="3275"/>
                  <a:pt x="19020" y="3271"/>
                  <a:pt x="19021" y="3273"/>
                </a:cubicBezTo>
                <a:cubicBezTo>
                  <a:pt x="19022" y="3275"/>
                  <a:pt x="19025" y="3271"/>
                  <a:pt x="19026" y="3270"/>
                </a:cubicBezTo>
                <a:cubicBezTo>
                  <a:pt x="19057" y="3258"/>
                  <a:pt x="19058" y="3262"/>
                  <a:pt x="19082" y="3265"/>
                </a:cubicBezTo>
                <a:cubicBezTo>
                  <a:pt x="19117" y="3270"/>
                  <a:pt x="19136" y="3271"/>
                  <a:pt x="19161" y="3260"/>
                </a:cubicBezTo>
                <a:cubicBezTo>
                  <a:pt x="19165" y="3274"/>
                  <a:pt x="19159" y="3299"/>
                  <a:pt x="19193" y="3260"/>
                </a:cubicBezTo>
                <a:lnTo>
                  <a:pt x="19203" y="3292"/>
                </a:lnTo>
                <a:cubicBezTo>
                  <a:pt x="19258" y="3288"/>
                  <a:pt x="19266" y="3274"/>
                  <a:pt x="19283" y="3268"/>
                </a:cubicBezTo>
                <a:cubicBezTo>
                  <a:pt x="19282" y="3266"/>
                  <a:pt x="19279" y="3262"/>
                  <a:pt x="19279" y="3263"/>
                </a:cubicBezTo>
                <a:lnTo>
                  <a:pt x="19268" y="3250"/>
                </a:lnTo>
                <a:cubicBezTo>
                  <a:pt x="19259" y="3235"/>
                  <a:pt x="19259" y="3274"/>
                  <a:pt x="19258" y="3219"/>
                </a:cubicBezTo>
                <a:cubicBezTo>
                  <a:pt x="19208" y="3252"/>
                  <a:pt x="19233" y="3211"/>
                  <a:pt x="19196" y="3234"/>
                </a:cubicBezTo>
                <a:cubicBezTo>
                  <a:pt x="19173" y="3248"/>
                  <a:pt x="19178" y="3217"/>
                  <a:pt x="19112" y="3251"/>
                </a:cubicBezTo>
                <a:cubicBezTo>
                  <a:pt x="19095" y="3239"/>
                  <a:pt x="19102" y="3250"/>
                  <a:pt x="19096" y="3227"/>
                </a:cubicBezTo>
                <a:cubicBezTo>
                  <a:pt x="19059" y="3230"/>
                  <a:pt x="19074" y="3234"/>
                  <a:pt x="19048" y="3251"/>
                </a:cubicBezTo>
                <a:cubicBezTo>
                  <a:pt x="19036" y="3235"/>
                  <a:pt x="19016" y="3228"/>
                  <a:pt x="18995" y="3223"/>
                </a:cubicBezTo>
                <a:cubicBezTo>
                  <a:pt x="18972" y="3219"/>
                  <a:pt x="18959" y="3229"/>
                  <a:pt x="18934" y="3235"/>
                </a:cubicBezTo>
                <a:cubicBezTo>
                  <a:pt x="18919" y="3179"/>
                  <a:pt x="18874" y="3218"/>
                  <a:pt x="18824" y="3218"/>
                </a:cubicBezTo>
                <a:cubicBezTo>
                  <a:pt x="18783" y="3217"/>
                  <a:pt x="18795" y="3225"/>
                  <a:pt x="18776" y="3222"/>
                </a:cubicBezTo>
                <a:lnTo>
                  <a:pt x="18705" y="3208"/>
                </a:lnTo>
                <a:cubicBezTo>
                  <a:pt x="18695" y="3211"/>
                  <a:pt x="18677" y="3217"/>
                  <a:pt x="18673" y="3218"/>
                </a:cubicBezTo>
                <a:cubicBezTo>
                  <a:pt x="18652" y="3220"/>
                  <a:pt x="18656" y="3219"/>
                  <a:pt x="18639" y="3215"/>
                </a:cubicBezTo>
                <a:lnTo>
                  <a:pt x="18532" y="3185"/>
                </a:lnTo>
                <a:cubicBezTo>
                  <a:pt x="18499" y="3192"/>
                  <a:pt x="18522" y="3179"/>
                  <a:pt x="18513" y="3203"/>
                </a:cubicBezTo>
                <a:lnTo>
                  <a:pt x="18497" y="3203"/>
                </a:lnTo>
                <a:cubicBezTo>
                  <a:pt x="18485" y="3174"/>
                  <a:pt x="18502" y="3197"/>
                  <a:pt x="18464" y="3179"/>
                </a:cubicBezTo>
                <a:cubicBezTo>
                  <a:pt x="18460" y="3216"/>
                  <a:pt x="18436" y="3219"/>
                  <a:pt x="18399" y="3211"/>
                </a:cubicBezTo>
                <a:cubicBezTo>
                  <a:pt x="18399" y="3184"/>
                  <a:pt x="18385" y="3209"/>
                  <a:pt x="18383" y="3211"/>
                </a:cubicBezTo>
                <a:cubicBezTo>
                  <a:pt x="18348" y="3174"/>
                  <a:pt x="18260" y="3192"/>
                  <a:pt x="18220" y="3180"/>
                </a:cubicBezTo>
                <a:cubicBezTo>
                  <a:pt x="18202" y="3175"/>
                  <a:pt x="18215" y="3160"/>
                  <a:pt x="18152" y="3183"/>
                </a:cubicBezTo>
                <a:cubicBezTo>
                  <a:pt x="18093" y="3203"/>
                  <a:pt x="18131" y="3183"/>
                  <a:pt x="18083" y="3170"/>
                </a:cubicBezTo>
                <a:cubicBezTo>
                  <a:pt x="18093" y="3209"/>
                  <a:pt x="18089" y="3183"/>
                  <a:pt x="18083" y="3195"/>
                </a:cubicBezTo>
                <a:cubicBezTo>
                  <a:pt x="18055" y="3174"/>
                  <a:pt x="18080" y="3180"/>
                  <a:pt x="18053" y="3168"/>
                </a:cubicBezTo>
                <a:lnTo>
                  <a:pt x="17954" y="3162"/>
                </a:lnTo>
                <a:cubicBezTo>
                  <a:pt x="17919" y="3164"/>
                  <a:pt x="17925" y="3170"/>
                  <a:pt x="17897" y="3169"/>
                </a:cubicBezTo>
                <a:cubicBezTo>
                  <a:pt x="17852" y="3167"/>
                  <a:pt x="17901" y="3152"/>
                  <a:pt x="17801" y="3164"/>
                </a:cubicBezTo>
                <a:cubicBezTo>
                  <a:pt x="17755" y="3169"/>
                  <a:pt x="17779" y="3159"/>
                  <a:pt x="17734" y="3161"/>
                </a:cubicBezTo>
                <a:cubicBezTo>
                  <a:pt x="17724" y="3161"/>
                  <a:pt x="17714" y="3162"/>
                  <a:pt x="17703" y="3162"/>
                </a:cubicBezTo>
                <a:cubicBezTo>
                  <a:pt x="17692" y="3202"/>
                  <a:pt x="17686" y="3169"/>
                  <a:pt x="17686" y="3227"/>
                </a:cubicBezTo>
                <a:cubicBezTo>
                  <a:pt x="17673" y="3206"/>
                  <a:pt x="17677" y="3182"/>
                  <a:pt x="17686" y="3162"/>
                </a:cubicBezTo>
                <a:cubicBezTo>
                  <a:pt x="17678" y="3158"/>
                  <a:pt x="17689" y="3147"/>
                  <a:pt x="17677" y="3162"/>
                </a:cubicBezTo>
                <a:cubicBezTo>
                  <a:pt x="17668" y="3173"/>
                  <a:pt x="17675" y="3162"/>
                  <a:pt x="17670" y="3179"/>
                </a:cubicBezTo>
                <a:cubicBezTo>
                  <a:pt x="17595" y="3128"/>
                  <a:pt x="17616" y="3146"/>
                  <a:pt x="17614" y="3170"/>
                </a:cubicBezTo>
                <a:lnTo>
                  <a:pt x="17597" y="3170"/>
                </a:lnTo>
                <a:cubicBezTo>
                  <a:pt x="17591" y="3146"/>
                  <a:pt x="17597" y="3153"/>
                  <a:pt x="17573" y="3146"/>
                </a:cubicBezTo>
                <a:cubicBezTo>
                  <a:pt x="17570" y="3178"/>
                  <a:pt x="17578" y="3171"/>
                  <a:pt x="17549" y="3179"/>
                </a:cubicBezTo>
                <a:cubicBezTo>
                  <a:pt x="17546" y="3154"/>
                  <a:pt x="17567" y="3156"/>
                  <a:pt x="17490" y="3148"/>
                </a:cubicBezTo>
                <a:lnTo>
                  <a:pt x="17344" y="3143"/>
                </a:lnTo>
                <a:cubicBezTo>
                  <a:pt x="17278" y="3137"/>
                  <a:pt x="17007" y="3123"/>
                  <a:pt x="16941" y="3138"/>
                </a:cubicBezTo>
                <a:lnTo>
                  <a:pt x="16933" y="3122"/>
                </a:lnTo>
                <a:lnTo>
                  <a:pt x="16901" y="3131"/>
                </a:lnTo>
                <a:cubicBezTo>
                  <a:pt x="16859" y="3051"/>
                  <a:pt x="16845" y="3105"/>
                  <a:pt x="16763" y="3089"/>
                </a:cubicBezTo>
                <a:cubicBezTo>
                  <a:pt x="16714" y="3080"/>
                  <a:pt x="16743" y="3098"/>
                  <a:pt x="16699" y="3088"/>
                </a:cubicBezTo>
                <a:lnTo>
                  <a:pt x="16616" y="3080"/>
                </a:lnTo>
                <a:cubicBezTo>
                  <a:pt x="16567" y="3090"/>
                  <a:pt x="16576" y="3079"/>
                  <a:pt x="16518" y="3076"/>
                </a:cubicBezTo>
                <a:cubicBezTo>
                  <a:pt x="16501" y="3075"/>
                  <a:pt x="16426" y="3089"/>
                  <a:pt x="16389" y="3074"/>
                </a:cubicBezTo>
                <a:cubicBezTo>
                  <a:pt x="16365" y="3064"/>
                  <a:pt x="16373" y="3074"/>
                  <a:pt x="16366" y="3049"/>
                </a:cubicBezTo>
                <a:cubicBezTo>
                  <a:pt x="16385" y="3041"/>
                  <a:pt x="16385" y="3049"/>
                  <a:pt x="16423" y="3049"/>
                </a:cubicBezTo>
                <a:cubicBezTo>
                  <a:pt x="16410" y="3001"/>
                  <a:pt x="16405" y="3047"/>
                  <a:pt x="16414" y="3000"/>
                </a:cubicBezTo>
                <a:cubicBezTo>
                  <a:pt x="16458" y="3000"/>
                  <a:pt x="16464" y="2995"/>
                  <a:pt x="16496" y="2992"/>
                </a:cubicBezTo>
                <a:cubicBezTo>
                  <a:pt x="16485" y="3015"/>
                  <a:pt x="16487" y="3008"/>
                  <a:pt x="16487" y="3041"/>
                </a:cubicBezTo>
                <a:lnTo>
                  <a:pt x="16512" y="3041"/>
                </a:lnTo>
                <a:cubicBezTo>
                  <a:pt x="16517" y="2980"/>
                  <a:pt x="16597" y="3000"/>
                  <a:pt x="16601" y="3049"/>
                </a:cubicBezTo>
                <a:cubicBezTo>
                  <a:pt x="16621" y="3048"/>
                  <a:pt x="16632" y="3047"/>
                  <a:pt x="16644" y="3043"/>
                </a:cubicBezTo>
                <a:cubicBezTo>
                  <a:pt x="16688" y="3028"/>
                  <a:pt x="16645" y="3045"/>
                  <a:pt x="16673" y="3024"/>
                </a:cubicBezTo>
                <a:cubicBezTo>
                  <a:pt x="16689" y="3012"/>
                  <a:pt x="16684" y="3013"/>
                  <a:pt x="16704" y="3011"/>
                </a:cubicBezTo>
                <a:cubicBezTo>
                  <a:pt x="16731" y="3008"/>
                  <a:pt x="16693" y="3012"/>
                  <a:pt x="16721" y="3010"/>
                </a:cubicBezTo>
                <a:cubicBezTo>
                  <a:pt x="16723" y="3010"/>
                  <a:pt x="16742" y="3009"/>
                  <a:pt x="16747" y="3008"/>
                </a:cubicBezTo>
                <a:lnTo>
                  <a:pt x="16755" y="3041"/>
                </a:lnTo>
                <a:cubicBezTo>
                  <a:pt x="16733" y="3032"/>
                  <a:pt x="16739" y="3026"/>
                  <a:pt x="16730" y="3057"/>
                </a:cubicBezTo>
                <a:lnTo>
                  <a:pt x="16755" y="3041"/>
                </a:lnTo>
                <a:lnTo>
                  <a:pt x="16837" y="3018"/>
                </a:lnTo>
                <a:cubicBezTo>
                  <a:pt x="16877" y="3011"/>
                  <a:pt x="16875" y="3021"/>
                  <a:pt x="16897" y="3026"/>
                </a:cubicBezTo>
                <a:lnTo>
                  <a:pt x="16907" y="3027"/>
                </a:lnTo>
                <a:cubicBezTo>
                  <a:pt x="16910" y="3027"/>
                  <a:pt x="16916" y="3027"/>
                  <a:pt x="16919" y="3027"/>
                </a:cubicBezTo>
                <a:lnTo>
                  <a:pt x="17025" y="3029"/>
                </a:lnTo>
                <a:cubicBezTo>
                  <a:pt x="17063" y="3032"/>
                  <a:pt x="17074" y="3008"/>
                  <a:pt x="17138" y="3030"/>
                </a:cubicBezTo>
                <a:cubicBezTo>
                  <a:pt x="17192" y="3048"/>
                  <a:pt x="17177" y="3038"/>
                  <a:pt x="17184" y="3057"/>
                </a:cubicBezTo>
                <a:cubicBezTo>
                  <a:pt x="17192" y="3047"/>
                  <a:pt x="17189" y="3066"/>
                  <a:pt x="17192" y="3033"/>
                </a:cubicBezTo>
                <a:cubicBezTo>
                  <a:pt x="17220" y="3035"/>
                  <a:pt x="17222" y="3039"/>
                  <a:pt x="17241" y="3049"/>
                </a:cubicBezTo>
                <a:cubicBezTo>
                  <a:pt x="17279" y="3021"/>
                  <a:pt x="17237" y="3029"/>
                  <a:pt x="17290" y="3030"/>
                </a:cubicBezTo>
                <a:cubicBezTo>
                  <a:pt x="17335" y="3031"/>
                  <a:pt x="17315" y="3023"/>
                  <a:pt x="17354" y="3033"/>
                </a:cubicBezTo>
                <a:lnTo>
                  <a:pt x="17354" y="3054"/>
                </a:lnTo>
                <a:cubicBezTo>
                  <a:pt x="17354" y="3054"/>
                  <a:pt x="17354" y="3056"/>
                  <a:pt x="17354" y="3057"/>
                </a:cubicBezTo>
                <a:cubicBezTo>
                  <a:pt x="17370" y="3049"/>
                  <a:pt x="17378" y="3041"/>
                  <a:pt x="17390" y="3034"/>
                </a:cubicBezTo>
                <a:cubicBezTo>
                  <a:pt x="17427" y="3012"/>
                  <a:pt x="17424" y="3033"/>
                  <a:pt x="17425" y="3033"/>
                </a:cubicBezTo>
                <a:cubicBezTo>
                  <a:pt x="17426" y="3034"/>
                  <a:pt x="17439" y="3041"/>
                  <a:pt x="17454" y="3038"/>
                </a:cubicBezTo>
                <a:cubicBezTo>
                  <a:pt x="17492" y="3031"/>
                  <a:pt x="17481" y="3039"/>
                  <a:pt x="17484" y="3008"/>
                </a:cubicBezTo>
                <a:cubicBezTo>
                  <a:pt x="17445" y="2990"/>
                  <a:pt x="17425" y="3017"/>
                  <a:pt x="17375" y="3004"/>
                </a:cubicBezTo>
                <a:lnTo>
                  <a:pt x="17311" y="2988"/>
                </a:lnTo>
                <a:cubicBezTo>
                  <a:pt x="17288" y="2986"/>
                  <a:pt x="17302" y="2979"/>
                  <a:pt x="17298" y="2992"/>
                </a:cubicBezTo>
                <a:cubicBezTo>
                  <a:pt x="17263" y="2984"/>
                  <a:pt x="17280" y="2994"/>
                  <a:pt x="17257" y="2960"/>
                </a:cubicBezTo>
                <a:cubicBezTo>
                  <a:pt x="17282" y="2960"/>
                  <a:pt x="17317" y="2955"/>
                  <a:pt x="17338" y="2968"/>
                </a:cubicBezTo>
                <a:lnTo>
                  <a:pt x="17329" y="2984"/>
                </a:lnTo>
                <a:lnTo>
                  <a:pt x="17338" y="2968"/>
                </a:lnTo>
                <a:lnTo>
                  <a:pt x="17347" y="2984"/>
                </a:lnTo>
                <a:cubicBezTo>
                  <a:pt x="17382" y="2975"/>
                  <a:pt x="17436" y="2907"/>
                  <a:pt x="17452" y="2976"/>
                </a:cubicBezTo>
                <a:lnTo>
                  <a:pt x="17484" y="2976"/>
                </a:lnTo>
                <a:cubicBezTo>
                  <a:pt x="17486" y="2951"/>
                  <a:pt x="17484" y="2961"/>
                  <a:pt x="17492" y="2944"/>
                </a:cubicBezTo>
                <a:lnTo>
                  <a:pt x="17536" y="2942"/>
                </a:lnTo>
                <a:cubicBezTo>
                  <a:pt x="17550" y="2942"/>
                  <a:pt x="17538" y="2938"/>
                  <a:pt x="17549" y="2944"/>
                </a:cubicBezTo>
                <a:cubicBezTo>
                  <a:pt x="17558" y="2974"/>
                  <a:pt x="17551" y="2931"/>
                  <a:pt x="17524" y="2968"/>
                </a:cubicBezTo>
                <a:cubicBezTo>
                  <a:pt x="17551" y="2962"/>
                  <a:pt x="17562" y="2953"/>
                  <a:pt x="17592" y="2954"/>
                </a:cubicBezTo>
                <a:cubicBezTo>
                  <a:pt x="17625" y="2955"/>
                  <a:pt x="17622" y="2960"/>
                  <a:pt x="17622" y="3008"/>
                </a:cubicBezTo>
                <a:lnTo>
                  <a:pt x="17581" y="3016"/>
                </a:lnTo>
                <a:cubicBezTo>
                  <a:pt x="17615" y="3062"/>
                  <a:pt x="17626" y="2999"/>
                  <a:pt x="17614" y="3057"/>
                </a:cubicBezTo>
                <a:lnTo>
                  <a:pt x="17630" y="3057"/>
                </a:lnTo>
                <a:cubicBezTo>
                  <a:pt x="17638" y="3027"/>
                  <a:pt x="17657" y="3025"/>
                  <a:pt x="17695" y="3025"/>
                </a:cubicBezTo>
                <a:cubicBezTo>
                  <a:pt x="17700" y="3012"/>
                  <a:pt x="17695" y="3026"/>
                  <a:pt x="17695" y="3014"/>
                </a:cubicBezTo>
                <a:cubicBezTo>
                  <a:pt x="17695" y="3013"/>
                  <a:pt x="17694" y="3008"/>
                  <a:pt x="17694" y="3007"/>
                </a:cubicBezTo>
                <a:cubicBezTo>
                  <a:pt x="17694" y="3007"/>
                  <a:pt x="17694" y="3004"/>
                  <a:pt x="17694" y="3004"/>
                </a:cubicBezTo>
                <a:cubicBezTo>
                  <a:pt x="17694" y="3003"/>
                  <a:pt x="17694" y="3001"/>
                  <a:pt x="17695" y="3000"/>
                </a:cubicBezTo>
                <a:cubicBezTo>
                  <a:pt x="17708" y="3006"/>
                  <a:pt x="17701" y="3007"/>
                  <a:pt x="17717" y="3004"/>
                </a:cubicBezTo>
                <a:lnTo>
                  <a:pt x="17738" y="2995"/>
                </a:lnTo>
                <a:cubicBezTo>
                  <a:pt x="17739" y="2995"/>
                  <a:pt x="17741" y="2993"/>
                  <a:pt x="17743" y="2992"/>
                </a:cubicBezTo>
                <a:cubicBezTo>
                  <a:pt x="17750" y="3023"/>
                  <a:pt x="17747" y="3025"/>
                  <a:pt x="17768" y="3041"/>
                </a:cubicBezTo>
                <a:cubicBezTo>
                  <a:pt x="17781" y="3013"/>
                  <a:pt x="17774" y="3013"/>
                  <a:pt x="17759" y="2992"/>
                </a:cubicBezTo>
                <a:lnTo>
                  <a:pt x="17893" y="2990"/>
                </a:lnTo>
                <a:cubicBezTo>
                  <a:pt x="17907" y="2997"/>
                  <a:pt x="17894" y="2967"/>
                  <a:pt x="17905" y="3000"/>
                </a:cubicBezTo>
                <a:lnTo>
                  <a:pt x="17857" y="3000"/>
                </a:lnTo>
                <a:cubicBezTo>
                  <a:pt x="17858" y="3078"/>
                  <a:pt x="17911" y="3038"/>
                  <a:pt x="17926" y="3014"/>
                </a:cubicBezTo>
                <a:cubicBezTo>
                  <a:pt x="17937" y="2997"/>
                  <a:pt x="17934" y="3020"/>
                  <a:pt x="17921" y="2984"/>
                </a:cubicBezTo>
                <a:lnTo>
                  <a:pt x="17962" y="3000"/>
                </a:lnTo>
                <a:cubicBezTo>
                  <a:pt x="17982" y="2995"/>
                  <a:pt x="17973" y="3004"/>
                  <a:pt x="17978" y="2984"/>
                </a:cubicBezTo>
                <a:cubicBezTo>
                  <a:pt x="18013" y="3010"/>
                  <a:pt x="17975" y="2999"/>
                  <a:pt x="18011" y="3025"/>
                </a:cubicBezTo>
                <a:cubicBezTo>
                  <a:pt x="18017" y="3049"/>
                  <a:pt x="18010" y="3042"/>
                  <a:pt x="18035" y="3049"/>
                </a:cubicBezTo>
                <a:lnTo>
                  <a:pt x="18011" y="3025"/>
                </a:lnTo>
                <a:cubicBezTo>
                  <a:pt x="18009" y="3003"/>
                  <a:pt x="18007" y="3003"/>
                  <a:pt x="18002" y="2984"/>
                </a:cubicBezTo>
                <a:cubicBezTo>
                  <a:pt x="18026" y="2996"/>
                  <a:pt x="18068" y="2987"/>
                  <a:pt x="18092" y="2976"/>
                </a:cubicBezTo>
                <a:cubicBezTo>
                  <a:pt x="18104" y="3002"/>
                  <a:pt x="18067" y="3012"/>
                  <a:pt x="18116" y="3016"/>
                </a:cubicBezTo>
                <a:cubicBezTo>
                  <a:pt x="18116" y="2984"/>
                  <a:pt x="18118" y="2984"/>
                  <a:pt x="18124" y="2960"/>
                </a:cubicBezTo>
                <a:lnTo>
                  <a:pt x="18140" y="3000"/>
                </a:lnTo>
                <a:cubicBezTo>
                  <a:pt x="18157" y="2991"/>
                  <a:pt x="18159" y="2989"/>
                  <a:pt x="18181" y="2984"/>
                </a:cubicBezTo>
                <a:cubicBezTo>
                  <a:pt x="18176" y="2993"/>
                  <a:pt x="18171" y="2998"/>
                  <a:pt x="18170" y="3013"/>
                </a:cubicBezTo>
                <a:cubicBezTo>
                  <a:pt x="18166" y="3047"/>
                  <a:pt x="18168" y="3024"/>
                  <a:pt x="18184" y="3027"/>
                </a:cubicBezTo>
                <a:cubicBezTo>
                  <a:pt x="18213" y="3033"/>
                  <a:pt x="18217" y="3028"/>
                  <a:pt x="18221" y="3081"/>
                </a:cubicBezTo>
                <a:cubicBezTo>
                  <a:pt x="18278" y="3040"/>
                  <a:pt x="18204" y="3065"/>
                  <a:pt x="18228" y="3033"/>
                </a:cubicBezTo>
                <a:cubicBezTo>
                  <a:pt x="18239" y="3019"/>
                  <a:pt x="18262" y="3032"/>
                  <a:pt x="18286" y="3016"/>
                </a:cubicBezTo>
                <a:cubicBezTo>
                  <a:pt x="18255" y="3014"/>
                  <a:pt x="18265" y="3009"/>
                  <a:pt x="18229" y="3008"/>
                </a:cubicBezTo>
                <a:cubicBezTo>
                  <a:pt x="18250" y="2981"/>
                  <a:pt x="18259" y="3000"/>
                  <a:pt x="18343" y="3000"/>
                </a:cubicBezTo>
                <a:lnTo>
                  <a:pt x="18343" y="2976"/>
                </a:lnTo>
                <a:cubicBezTo>
                  <a:pt x="18404" y="2981"/>
                  <a:pt x="18355" y="3005"/>
                  <a:pt x="18419" y="2963"/>
                </a:cubicBezTo>
                <a:cubicBezTo>
                  <a:pt x="18434" y="2953"/>
                  <a:pt x="18460" y="2964"/>
                  <a:pt x="18487" y="2962"/>
                </a:cubicBezTo>
                <a:cubicBezTo>
                  <a:pt x="18533" y="2959"/>
                  <a:pt x="18493" y="2948"/>
                  <a:pt x="18545" y="2960"/>
                </a:cubicBezTo>
                <a:cubicBezTo>
                  <a:pt x="18501" y="3020"/>
                  <a:pt x="18466" y="2942"/>
                  <a:pt x="18464" y="3016"/>
                </a:cubicBezTo>
                <a:cubicBezTo>
                  <a:pt x="18491" y="2999"/>
                  <a:pt x="18508" y="2990"/>
                  <a:pt x="18545" y="3008"/>
                </a:cubicBezTo>
                <a:cubicBezTo>
                  <a:pt x="18581" y="2955"/>
                  <a:pt x="18585" y="2980"/>
                  <a:pt x="18607" y="2976"/>
                </a:cubicBezTo>
                <a:lnTo>
                  <a:pt x="18621" y="2971"/>
                </a:lnTo>
                <a:cubicBezTo>
                  <a:pt x="18622" y="2970"/>
                  <a:pt x="18625" y="2969"/>
                  <a:pt x="18626" y="2968"/>
                </a:cubicBezTo>
                <a:lnTo>
                  <a:pt x="18626" y="3008"/>
                </a:lnTo>
                <a:lnTo>
                  <a:pt x="18651" y="3008"/>
                </a:lnTo>
                <a:cubicBezTo>
                  <a:pt x="18652" y="2963"/>
                  <a:pt x="18648" y="2969"/>
                  <a:pt x="18675" y="2960"/>
                </a:cubicBezTo>
                <a:cubicBezTo>
                  <a:pt x="18683" y="2979"/>
                  <a:pt x="18675" y="2979"/>
                  <a:pt x="18675" y="3016"/>
                </a:cubicBezTo>
                <a:cubicBezTo>
                  <a:pt x="18644" y="3019"/>
                  <a:pt x="18644" y="3025"/>
                  <a:pt x="18626" y="3041"/>
                </a:cubicBezTo>
                <a:cubicBezTo>
                  <a:pt x="18658" y="3048"/>
                  <a:pt x="18699" y="3076"/>
                  <a:pt x="18722" y="3084"/>
                </a:cubicBezTo>
                <a:cubicBezTo>
                  <a:pt x="18748" y="3093"/>
                  <a:pt x="18732" y="3094"/>
                  <a:pt x="18748" y="3073"/>
                </a:cubicBezTo>
                <a:cubicBezTo>
                  <a:pt x="18696" y="3068"/>
                  <a:pt x="18743" y="3074"/>
                  <a:pt x="18716" y="3056"/>
                </a:cubicBezTo>
                <a:cubicBezTo>
                  <a:pt x="18688" y="3038"/>
                  <a:pt x="18705" y="3062"/>
                  <a:pt x="18683" y="3033"/>
                </a:cubicBezTo>
                <a:cubicBezTo>
                  <a:pt x="18705" y="3031"/>
                  <a:pt x="18713" y="3030"/>
                  <a:pt x="18736" y="3027"/>
                </a:cubicBezTo>
                <a:cubicBezTo>
                  <a:pt x="18747" y="3026"/>
                  <a:pt x="18730" y="3046"/>
                  <a:pt x="18754" y="3022"/>
                </a:cubicBezTo>
                <a:cubicBezTo>
                  <a:pt x="18778" y="2998"/>
                  <a:pt x="18759" y="3014"/>
                  <a:pt x="18756" y="3008"/>
                </a:cubicBezTo>
                <a:lnTo>
                  <a:pt x="18749" y="3009"/>
                </a:lnTo>
                <a:cubicBezTo>
                  <a:pt x="18722" y="3012"/>
                  <a:pt x="18731" y="3001"/>
                  <a:pt x="18691" y="3000"/>
                </a:cubicBezTo>
                <a:cubicBezTo>
                  <a:pt x="18734" y="2911"/>
                  <a:pt x="18759" y="2981"/>
                  <a:pt x="18801" y="2957"/>
                </a:cubicBezTo>
                <a:lnTo>
                  <a:pt x="18820" y="2944"/>
                </a:lnTo>
                <a:cubicBezTo>
                  <a:pt x="18830" y="2939"/>
                  <a:pt x="18820" y="2941"/>
                  <a:pt x="18835" y="2940"/>
                </a:cubicBezTo>
                <a:cubicBezTo>
                  <a:pt x="18837" y="2940"/>
                  <a:pt x="18849" y="2942"/>
                  <a:pt x="18852" y="2943"/>
                </a:cubicBezTo>
                <a:lnTo>
                  <a:pt x="18863" y="2945"/>
                </a:lnTo>
                <a:cubicBezTo>
                  <a:pt x="18890" y="2949"/>
                  <a:pt x="18893" y="2947"/>
                  <a:pt x="18894" y="2984"/>
                </a:cubicBezTo>
                <a:cubicBezTo>
                  <a:pt x="18851" y="2994"/>
                  <a:pt x="18830" y="2981"/>
                  <a:pt x="18821" y="3016"/>
                </a:cubicBezTo>
                <a:lnTo>
                  <a:pt x="18805" y="3016"/>
                </a:lnTo>
                <a:cubicBezTo>
                  <a:pt x="18797" y="2985"/>
                  <a:pt x="18801" y="2984"/>
                  <a:pt x="18772" y="2976"/>
                </a:cubicBezTo>
                <a:cubicBezTo>
                  <a:pt x="18778" y="2997"/>
                  <a:pt x="18778" y="2990"/>
                  <a:pt x="18780" y="2998"/>
                </a:cubicBezTo>
                <a:cubicBezTo>
                  <a:pt x="18780" y="2999"/>
                  <a:pt x="18780" y="3002"/>
                  <a:pt x="18781" y="3003"/>
                </a:cubicBezTo>
                <a:lnTo>
                  <a:pt x="18793" y="3033"/>
                </a:lnTo>
                <a:cubicBezTo>
                  <a:pt x="18802" y="3046"/>
                  <a:pt x="18802" y="3031"/>
                  <a:pt x="18796" y="3057"/>
                </a:cubicBezTo>
                <a:lnTo>
                  <a:pt x="18813" y="3057"/>
                </a:lnTo>
                <a:cubicBezTo>
                  <a:pt x="18830" y="2993"/>
                  <a:pt x="18852" y="3081"/>
                  <a:pt x="18853" y="3008"/>
                </a:cubicBezTo>
                <a:cubicBezTo>
                  <a:pt x="18867" y="3016"/>
                  <a:pt x="18852" y="3007"/>
                  <a:pt x="18868" y="3018"/>
                </a:cubicBezTo>
                <a:cubicBezTo>
                  <a:pt x="18888" y="3032"/>
                  <a:pt x="18899" y="3039"/>
                  <a:pt x="18926" y="3041"/>
                </a:cubicBezTo>
                <a:cubicBezTo>
                  <a:pt x="18918" y="3022"/>
                  <a:pt x="18928" y="3037"/>
                  <a:pt x="18916" y="3026"/>
                </a:cubicBezTo>
                <a:lnTo>
                  <a:pt x="18907" y="3019"/>
                </a:lnTo>
                <a:cubicBezTo>
                  <a:pt x="18906" y="3019"/>
                  <a:pt x="18903" y="3018"/>
                  <a:pt x="18902" y="3016"/>
                </a:cubicBezTo>
                <a:cubicBezTo>
                  <a:pt x="18925" y="3011"/>
                  <a:pt x="18917" y="3006"/>
                  <a:pt x="18939" y="2995"/>
                </a:cubicBezTo>
                <a:lnTo>
                  <a:pt x="18955" y="2987"/>
                </a:lnTo>
                <a:cubicBezTo>
                  <a:pt x="18964" y="2972"/>
                  <a:pt x="18943" y="2985"/>
                  <a:pt x="18967" y="2968"/>
                </a:cubicBezTo>
                <a:cubicBezTo>
                  <a:pt x="18972" y="3024"/>
                  <a:pt x="18965" y="2972"/>
                  <a:pt x="18987" y="2990"/>
                </a:cubicBezTo>
                <a:cubicBezTo>
                  <a:pt x="19006" y="3006"/>
                  <a:pt x="18999" y="2990"/>
                  <a:pt x="18991" y="3025"/>
                </a:cubicBezTo>
                <a:cubicBezTo>
                  <a:pt x="19020" y="3005"/>
                  <a:pt x="19000" y="3013"/>
                  <a:pt x="19040" y="3016"/>
                </a:cubicBezTo>
                <a:cubicBezTo>
                  <a:pt x="18997" y="2928"/>
                  <a:pt x="19075" y="2977"/>
                  <a:pt x="19104" y="2984"/>
                </a:cubicBezTo>
                <a:lnTo>
                  <a:pt x="19104" y="3000"/>
                </a:lnTo>
                <a:cubicBezTo>
                  <a:pt x="19076" y="3008"/>
                  <a:pt x="19075" y="3008"/>
                  <a:pt x="19072" y="3041"/>
                </a:cubicBezTo>
                <a:cubicBezTo>
                  <a:pt x="19116" y="3040"/>
                  <a:pt x="19188" y="3046"/>
                  <a:pt x="19218" y="3025"/>
                </a:cubicBezTo>
                <a:cubicBezTo>
                  <a:pt x="19188" y="3018"/>
                  <a:pt x="19181" y="3009"/>
                  <a:pt x="19145" y="3008"/>
                </a:cubicBezTo>
                <a:cubicBezTo>
                  <a:pt x="19157" y="2953"/>
                  <a:pt x="19137" y="2976"/>
                  <a:pt x="19208" y="2958"/>
                </a:cubicBezTo>
                <a:cubicBezTo>
                  <a:pt x="19246" y="2949"/>
                  <a:pt x="19256" y="2940"/>
                  <a:pt x="19266" y="2895"/>
                </a:cubicBezTo>
                <a:lnTo>
                  <a:pt x="19234" y="2915"/>
                </a:lnTo>
                <a:cubicBezTo>
                  <a:pt x="19233" y="2915"/>
                  <a:pt x="19202" y="2919"/>
                  <a:pt x="19185" y="2919"/>
                </a:cubicBezTo>
                <a:cubicBezTo>
                  <a:pt x="19193" y="2899"/>
                  <a:pt x="19210" y="2886"/>
                  <a:pt x="19168" y="2882"/>
                </a:cubicBezTo>
                <a:cubicBezTo>
                  <a:pt x="19131" y="2878"/>
                  <a:pt x="19032" y="2910"/>
                  <a:pt x="18994" y="2900"/>
                </a:cubicBezTo>
                <a:cubicBezTo>
                  <a:pt x="18960" y="2892"/>
                  <a:pt x="18963" y="2865"/>
                  <a:pt x="18950" y="2838"/>
                </a:cubicBezTo>
                <a:cubicBezTo>
                  <a:pt x="18913" y="2839"/>
                  <a:pt x="18924" y="2847"/>
                  <a:pt x="18898" y="2841"/>
                </a:cubicBezTo>
                <a:cubicBezTo>
                  <a:pt x="18869" y="2835"/>
                  <a:pt x="18901" y="2828"/>
                  <a:pt x="18851" y="2836"/>
                </a:cubicBezTo>
                <a:lnTo>
                  <a:pt x="18749" y="2837"/>
                </a:lnTo>
                <a:cubicBezTo>
                  <a:pt x="18747" y="2836"/>
                  <a:pt x="18745" y="2835"/>
                  <a:pt x="18744" y="2835"/>
                </a:cubicBezTo>
                <a:cubicBezTo>
                  <a:pt x="18742" y="2835"/>
                  <a:pt x="18740" y="2835"/>
                  <a:pt x="18738" y="2834"/>
                </a:cubicBezTo>
                <a:lnTo>
                  <a:pt x="18700" y="2836"/>
                </a:lnTo>
                <a:cubicBezTo>
                  <a:pt x="18670" y="2833"/>
                  <a:pt x="18687" y="2826"/>
                  <a:pt x="18586" y="2821"/>
                </a:cubicBezTo>
                <a:cubicBezTo>
                  <a:pt x="18546" y="2819"/>
                  <a:pt x="18569" y="2819"/>
                  <a:pt x="18529" y="2822"/>
                </a:cubicBezTo>
                <a:cubicBezTo>
                  <a:pt x="18548" y="2869"/>
                  <a:pt x="18502" y="2784"/>
                  <a:pt x="18537" y="2832"/>
                </a:cubicBezTo>
                <a:lnTo>
                  <a:pt x="18546" y="2846"/>
                </a:lnTo>
                <a:cubicBezTo>
                  <a:pt x="18543" y="2859"/>
                  <a:pt x="18519" y="2851"/>
                  <a:pt x="18510" y="2838"/>
                </a:cubicBezTo>
                <a:lnTo>
                  <a:pt x="18505" y="2822"/>
                </a:lnTo>
                <a:cubicBezTo>
                  <a:pt x="18464" y="2821"/>
                  <a:pt x="18442" y="2806"/>
                  <a:pt x="18403" y="2809"/>
                </a:cubicBezTo>
                <a:cubicBezTo>
                  <a:pt x="18228" y="2826"/>
                  <a:pt x="18026" y="2796"/>
                  <a:pt x="17848" y="2797"/>
                </a:cubicBezTo>
                <a:cubicBezTo>
                  <a:pt x="17804" y="2798"/>
                  <a:pt x="17775" y="2805"/>
                  <a:pt x="17746" y="2802"/>
                </a:cubicBezTo>
                <a:cubicBezTo>
                  <a:pt x="17673" y="2796"/>
                  <a:pt x="17715" y="2802"/>
                  <a:pt x="17662" y="2814"/>
                </a:cubicBezTo>
                <a:cubicBezTo>
                  <a:pt x="17649" y="2801"/>
                  <a:pt x="17647" y="2799"/>
                  <a:pt x="17638" y="2782"/>
                </a:cubicBezTo>
                <a:cubicBezTo>
                  <a:pt x="17593" y="2800"/>
                  <a:pt x="17670" y="2758"/>
                  <a:pt x="17629" y="2789"/>
                </a:cubicBezTo>
                <a:cubicBezTo>
                  <a:pt x="17613" y="2801"/>
                  <a:pt x="17628" y="2793"/>
                  <a:pt x="17616" y="2799"/>
                </a:cubicBezTo>
                <a:cubicBezTo>
                  <a:pt x="17587" y="2812"/>
                  <a:pt x="17557" y="2800"/>
                  <a:pt x="17524" y="2798"/>
                </a:cubicBezTo>
                <a:cubicBezTo>
                  <a:pt x="17526" y="2797"/>
                  <a:pt x="17529" y="2793"/>
                  <a:pt x="17530" y="2795"/>
                </a:cubicBezTo>
                <a:lnTo>
                  <a:pt x="17557" y="2782"/>
                </a:lnTo>
                <a:cubicBezTo>
                  <a:pt x="17491" y="2776"/>
                  <a:pt x="17441" y="2816"/>
                  <a:pt x="17395" y="2798"/>
                </a:cubicBezTo>
                <a:cubicBezTo>
                  <a:pt x="17346" y="2782"/>
                  <a:pt x="17426" y="2803"/>
                  <a:pt x="17363" y="2764"/>
                </a:cubicBezTo>
                <a:cubicBezTo>
                  <a:pt x="17341" y="2751"/>
                  <a:pt x="17333" y="2751"/>
                  <a:pt x="17306" y="2757"/>
                </a:cubicBezTo>
                <a:cubicBezTo>
                  <a:pt x="17328" y="2788"/>
                  <a:pt x="17306" y="2763"/>
                  <a:pt x="17330" y="2770"/>
                </a:cubicBezTo>
                <a:lnTo>
                  <a:pt x="17371" y="2782"/>
                </a:lnTo>
                <a:cubicBezTo>
                  <a:pt x="17349" y="2811"/>
                  <a:pt x="17354" y="2792"/>
                  <a:pt x="17306" y="2791"/>
                </a:cubicBezTo>
                <a:cubicBezTo>
                  <a:pt x="17298" y="2790"/>
                  <a:pt x="17290" y="2792"/>
                  <a:pt x="17286" y="2792"/>
                </a:cubicBezTo>
                <a:lnTo>
                  <a:pt x="17188" y="2784"/>
                </a:lnTo>
                <a:cubicBezTo>
                  <a:pt x="17157" y="2783"/>
                  <a:pt x="17138" y="2790"/>
                  <a:pt x="17095" y="2790"/>
                </a:cubicBezTo>
                <a:cubicBezTo>
                  <a:pt x="17098" y="2771"/>
                  <a:pt x="17106" y="2788"/>
                  <a:pt x="17084" y="2783"/>
                </a:cubicBezTo>
                <a:cubicBezTo>
                  <a:pt x="17070" y="2780"/>
                  <a:pt x="16990" y="2778"/>
                  <a:pt x="16955" y="2768"/>
                </a:cubicBezTo>
                <a:cubicBezTo>
                  <a:pt x="16926" y="2760"/>
                  <a:pt x="16933" y="2772"/>
                  <a:pt x="16925" y="2741"/>
                </a:cubicBezTo>
                <a:lnTo>
                  <a:pt x="16756" y="2757"/>
                </a:lnTo>
                <a:cubicBezTo>
                  <a:pt x="16659" y="2750"/>
                  <a:pt x="16669" y="2743"/>
                  <a:pt x="16554" y="2759"/>
                </a:cubicBezTo>
                <a:cubicBezTo>
                  <a:pt x="16513" y="2764"/>
                  <a:pt x="16393" y="2773"/>
                  <a:pt x="16339" y="2759"/>
                </a:cubicBezTo>
                <a:lnTo>
                  <a:pt x="16253" y="2744"/>
                </a:lnTo>
                <a:cubicBezTo>
                  <a:pt x="16234" y="2744"/>
                  <a:pt x="16200" y="2765"/>
                  <a:pt x="16101" y="2749"/>
                </a:cubicBezTo>
                <a:lnTo>
                  <a:pt x="16017" y="2757"/>
                </a:lnTo>
                <a:cubicBezTo>
                  <a:pt x="15974" y="2759"/>
                  <a:pt x="15978" y="2758"/>
                  <a:pt x="15961" y="2733"/>
                </a:cubicBezTo>
                <a:cubicBezTo>
                  <a:pt x="15980" y="2733"/>
                  <a:pt x="15974" y="2733"/>
                  <a:pt x="15990" y="2729"/>
                </a:cubicBezTo>
                <a:cubicBezTo>
                  <a:pt x="16068" y="2709"/>
                  <a:pt x="15967" y="2752"/>
                  <a:pt x="16108" y="2718"/>
                </a:cubicBezTo>
                <a:lnTo>
                  <a:pt x="16204" y="2692"/>
                </a:lnTo>
                <a:cubicBezTo>
                  <a:pt x="16255" y="2676"/>
                  <a:pt x="16165" y="2691"/>
                  <a:pt x="16232" y="2666"/>
                </a:cubicBezTo>
                <a:cubicBezTo>
                  <a:pt x="16266" y="2654"/>
                  <a:pt x="16221" y="2671"/>
                  <a:pt x="16251" y="2663"/>
                </a:cubicBezTo>
                <a:lnTo>
                  <a:pt x="16277" y="2652"/>
                </a:lnTo>
                <a:lnTo>
                  <a:pt x="16293" y="2661"/>
                </a:lnTo>
                <a:lnTo>
                  <a:pt x="16285" y="2644"/>
                </a:lnTo>
                <a:lnTo>
                  <a:pt x="16285" y="2628"/>
                </a:lnTo>
                <a:cubicBezTo>
                  <a:pt x="16262" y="2633"/>
                  <a:pt x="16261" y="2637"/>
                  <a:pt x="16242" y="2641"/>
                </a:cubicBezTo>
                <a:cubicBezTo>
                  <a:pt x="16220" y="2646"/>
                  <a:pt x="16207" y="2647"/>
                  <a:pt x="16188" y="2652"/>
                </a:cubicBezTo>
                <a:lnTo>
                  <a:pt x="16184" y="2619"/>
                </a:lnTo>
                <a:cubicBezTo>
                  <a:pt x="16161" y="2615"/>
                  <a:pt x="16162" y="2611"/>
                  <a:pt x="16141" y="2614"/>
                </a:cubicBezTo>
                <a:cubicBezTo>
                  <a:pt x="16071" y="2623"/>
                  <a:pt x="16142" y="2644"/>
                  <a:pt x="16081" y="2647"/>
                </a:cubicBezTo>
                <a:cubicBezTo>
                  <a:pt x="16052" y="2649"/>
                  <a:pt x="16072" y="2629"/>
                  <a:pt x="16050" y="2660"/>
                </a:cubicBezTo>
                <a:cubicBezTo>
                  <a:pt x="16073" y="2665"/>
                  <a:pt x="16077" y="2671"/>
                  <a:pt x="16090" y="2684"/>
                </a:cubicBezTo>
                <a:cubicBezTo>
                  <a:pt x="16053" y="2740"/>
                  <a:pt x="16044" y="2702"/>
                  <a:pt x="15997" y="2705"/>
                </a:cubicBezTo>
                <a:cubicBezTo>
                  <a:pt x="15975" y="2707"/>
                  <a:pt x="15954" y="2712"/>
                  <a:pt x="15939" y="2713"/>
                </a:cubicBezTo>
                <a:cubicBezTo>
                  <a:pt x="15903" y="2715"/>
                  <a:pt x="15898" y="2719"/>
                  <a:pt x="15853" y="2714"/>
                </a:cubicBezTo>
                <a:cubicBezTo>
                  <a:pt x="15814" y="2709"/>
                  <a:pt x="15816" y="2698"/>
                  <a:pt x="15780" y="2686"/>
                </a:cubicBezTo>
                <a:cubicBezTo>
                  <a:pt x="15743" y="2674"/>
                  <a:pt x="15760" y="2691"/>
                  <a:pt x="15677" y="2692"/>
                </a:cubicBezTo>
                <a:cubicBezTo>
                  <a:pt x="15689" y="2660"/>
                  <a:pt x="15678" y="2691"/>
                  <a:pt x="15702" y="2660"/>
                </a:cubicBezTo>
                <a:cubicBezTo>
                  <a:pt x="15681" y="2662"/>
                  <a:pt x="15687" y="2658"/>
                  <a:pt x="15668" y="2675"/>
                </a:cubicBezTo>
                <a:lnTo>
                  <a:pt x="15661" y="2684"/>
                </a:lnTo>
                <a:cubicBezTo>
                  <a:pt x="15648" y="2630"/>
                  <a:pt x="15658" y="2662"/>
                  <a:pt x="15669" y="2619"/>
                </a:cubicBezTo>
                <a:cubicBezTo>
                  <a:pt x="15647" y="2631"/>
                  <a:pt x="15643" y="2633"/>
                  <a:pt x="15636" y="2661"/>
                </a:cubicBezTo>
                <a:cubicBezTo>
                  <a:pt x="15629" y="2694"/>
                  <a:pt x="15638" y="2681"/>
                  <a:pt x="15640" y="2686"/>
                </a:cubicBezTo>
                <a:cubicBezTo>
                  <a:pt x="15659" y="2719"/>
                  <a:pt x="15655" y="2659"/>
                  <a:pt x="15645" y="2692"/>
                </a:cubicBezTo>
                <a:cubicBezTo>
                  <a:pt x="15220" y="2692"/>
                  <a:pt x="15455" y="2668"/>
                  <a:pt x="15300" y="2643"/>
                </a:cubicBezTo>
                <a:lnTo>
                  <a:pt x="15283" y="2639"/>
                </a:lnTo>
                <a:cubicBezTo>
                  <a:pt x="15262" y="2629"/>
                  <a:pt x="15288" y="2644"/>
                  <a:pt x="15272" y="2626"/>
                </a:cubicBezTo>
                <a:lnTo>
                  <a:pt x="15256" y="2611"/>
                </a:lnTo>
                <a:cubicBezTo>
                  <a:pt x="15208" y="2631"/>
                  <a:pt x="15302" y="2587"/>
                  <a:pt x="15238" y="2626"/>
                </a:cubicBezTo>
                <a:cubicBezTo>
                  <a:pt x="15237" y="2627"/>
                  <a:pt x="15235" y="2628"/>
                  <a:pt x="15234" y="2629"/>
                </a:cubicBezTo>
                <a:cubicBezTo>
                  <a:pt x="15201" y="2644"/>
                  <a:pt x="15126" y="2621"/>
                  <a:pt x="15101" y="2623"/>
                </a:cubicBezTo>
                <a:cubicBezTo>
                  <a:pt x="15063" y="2626"/>
                  <a:pt x="15085" y="2625"/>
                  <a:pt x="15085" y="2641"/>
                </a:cubicBezTo>
                <a:cubicBezTo>
                  <a:pt x="15084" y="2681"/>
                  <a:pt x="15099" y="2622"/>
                  <a:pt x="15086" y="2652"/>
                </a:cubicBezTo>
                <a:lnTo>
                  <a:pt x="15061" y="2652"/>
                </a:lnTo>
                <a:lnTo>
                  <a:pt x="15061" y="2628"/>
                </a:lnTo>
                <a:cubicBezTo>
                  <a:pt x="15022" y="2624"/>
                  <a:pt x="15036" y="2613"/>
                  <a:pt x="14985" y="2624"/>
                </a:cubicBezTo>
                <a:cubicBezTo>
                  <a:pt x="14947" y="2632"/>
                  <a:pt x="14986" y="2630"/>
                  <a:pt x="14953" y="2623"/>
                </a:cubicBezTo>
                <a:lnTo>
                  <a:pt x="14917" y="2619"/>
                </a:lnTo>
                <a:cubicBezTo>
                  <a:pt x="14878" y="2621"/>
                  <a:pt x="14885" y="2630"/>
                  <a:pt x="14883" y="2636"/>
                </a:cubicBezTo>
                <a:cubicBezTo>
                  <a:pt x="14917" y="2636"/>
                  <a:pt x="14916" y="2632"/>
                  <a:pt x="14940" y="2644"/>
                </a:cubicBezTo>
                <a:lnTo>
                  <a:pt x="14957" y="2668"/>
                </a:lnTo>
                <a:cubicBezTo>
                  <a:pt x="14957" y="2692"/>
                  <a:pt x="14962" y="2661"/>
                  <a:pt x="14952" y="2680"/>
                </a:cubicBezTo>
                <a:lnTo>
                  <a:pt x="14945" y="2692"/>
                </a:lnTo>
                <a:cubicBezTo>
                  <a:pt x="14932" y="2719"/>
                  <a:pt x="14952" y="2683"/>
                  <a:pt x="14940" y="2705"/>
                </a:cubicBezTo>
                <a:cubicBezTo>
                  <a:pt x="14940" y="2705"/>
                  <a:pt x="14932" y="2716"/>
                  <a:pt x="14932" y="2717"/>
                </a:cubicBezTo>
                <a:lnTo>
                  <a:pt x="14921" y="2730"/>
                </a:lnTo>
                <a:cubicBezTo>
                  <a:pt x="14896" y="2757"/>
                  <a:pt x="14891" y="2755"/>
                  <a:pt x="14865" y="2748"/>
                </a:cubicBezTo>
                <a:cubicBezTo>
                  <a:pt x="14864" y="2747"/>
                  <a:pt x="14862" y="2747"/>
                  <a:pt x="14861" y="2746"/>
                </a:cubicBezTo>
                <a:lnTo>
                  <a:pt x="14754" y="2717"/>
                </a:lnTo>
                <a:cubicBezTo>
                  <a:pt x="14791" y="2725"/>
                  <a:pt x="14764" y="2728"/>
                  <a:pt x="14796" y="2716"/>
                </a:cubicBezTo>
                <a:cubicBezTo>
                  <a:pt x="14798" y="2715"/>
                  <a:pt x="14803" y="2713"/>
                  <a:pt x="14804" y="2712"/>
                </a:cubicBezTo>
                <a:cubicBezTo>
                  <a:pt x="14805" y="2712"/>
                  <a:pt x="14807" y="2711"/>
                  <a:pt x="14808" y="2710"/>
                </a:cubicBezTo>
                <a:lnTo>
                  <a:pt x="14835" y="2694"/>
                </a:lnTo>
                <a:cubicBezTo>
                  <a:pt x="14878" y="2675"/>
                  <a:pt x="14913" y="2696"/>
                  <a:pt x="14940" y="2660"/>
                </a:cubicBezTo>
                <a:cubicBezTo>
                  <a:pt x="14903" y="2660"/>
                  <a:pt x="14824" y="2678"/>
                  <a:pt x="14767" y="2672"/>
                </a:cubicBezTo>
                <a:lnTo>
                  <a:pt x="14712" y="2676"/>
                </a:lnTo>
                <a:cubicBezTo>
                  <a:pt x="14688" y="2683"/>
                  <a:pt x="14723" y="2681"/>
                  <a:pt x="14689" y="2682"/>
                </a:cubicBezTo>
                <a:cubicBezTo>
                  <a:pt x="14650" y="2683"/>
                  <a:pt x="14697" y="2682"/>
                  <a:pt x="14659" y="2675"/>
                </a:cubicBezTo>
                <a:cubicBezTo>
                  <a:pt x="14619" y="2667"/>
                  <a:pt x="14644" y="2688"/>
                  <a:pt x="14597" y="2676"/>
                </a:cubicBezTo>
                <a:cubicBezTo>
                  <a:pt x="14499" y="2649"/>
                  <a:pt x="14574" y="2675"/>
                  <a:pt x="14512" y="2666"/>
                </a:cubicBezTo>
                <a:cubicBezTo>
                  <a:pt x="14493" y="2664"/>
                  <a:pt x="14505" y="2667"/>
                  <a:pt x="14494" y="2660"/>
                </a:cubicBezTo>
                <a:lnTo>
                  <a:pt x="14502" y="2660"/>
                </a:lnTo>
                <a:lnTo>
                  <a:pt x="14496" y="2651"/>
                </a:lnTo>
                <a:lnTo>
                  <a:pt x="14494" y="2660"/>
                </a:lnTo>
                <a:cubicBezTo>
                  <a:pt x="14457" y="2678"/>
                  <a:pt x="14473" y="2656"/>
                  <a:pt x="14462" y="2684"/>
                </a:cubicBezTo>
                <a:cubicBezTo>
                  <a:pt x="14426" y="2675"/>
                  <a:pt x="14449" y="2665"/>
                  <a:pt x="14406" y="2668"/>
                </a:cubicBezTo>
                <a:cubicBezTo>
                  <a:pt x="14362" y="2671"/>
                  <a:pt x="14396" y="2666"/>
                  <a:pt x="14374" y="2678"/>
                </a:cubicBezTo>
                <a:cubicBezTo>
                  <a:pt x="14335" y="2701"/>
                  <a:pt x="14357" y="2748"/>
                  <a:pt x="14297" y="2751"/>
                </a:cubicBezTo>
                <a:cubicBezTo>
                  <a:pt x="14263" y="2753"/>
                  <a:pt x="14279" y="2735"/>
                  <a:pt x="14267" y="2709"/>
                </a:cubicBezTo>
                <a:lnTo>
                  <a:pt x="14227" y="2644"/>
                </a:lnTo>
                <a:cubicBezTo>
                  <a:pt x="14245" y="2636"/>
                  <a:pt x="14319" y="2632"/>
                  <a:pt x="14359" y="2638"/>
                </a:cubicBezTo>
                <a:cubicBezTo>
                  <a:pt x="14408" y="2646"/>
                  <a:pt x="14414" y="2642"/>
                  <a:pt x="14430" y="2619"/>
                </a:cubicBezTo>
                <a:cubicBezTo>
                  <a:pt x="14376" y="2594"/>
                  <a:pt x="14335" y="2649"/>
                  <a:pt x="14348" y="2587"/>
                </a:cubicBezTo>
                <a:cubicBezTo>
                  <a:pt x="14311" y="2588"/>
                  <a:pt x="14318" y="2582"/>
                  <a:pt x="14324" y="2611"/>
                </a:cubicBezTo>
                <a:cubicBezTo>
                  <a:pt x="14294" y="2611"/>
                  <a:pt x="14258" y="2608"/>
                  <a:pt x="14275" y="2578"/>
                </a:cubicBezTo>
                <a:cubicBezTo>
                  <a:pt x="14297" y="2539"/>
                  <a:pt x="14243" y="2605"/>
                  <a:pt x="14292" y="2563"/>
                </a:cubicBezTo>
                <a:lnTo>
                  <a:pt x="14308" y="2563"/>
                </a:lnTo>
                <a:lnTo>
                  <a:pt x="14324" y="2572"/>
                </a:lnTo>
                <a:lnTo>
                  <a:pt x="14316" y="2555"/>
                </a:lnTo>
                <a:cubicBezTo>
                  <a:pt x="14334" y="2543"/>
                  <a:pt x="14431" y="2530"/>
                  <a:pt x="14455" y="2563"/>
                </a:cubicBezTo>
                <a:cubicBezTo>
                  <a:pt x="14455" y="2564"/>
                  <a:pt x="14456" y="2566"/>
                  <a:pt x="14457" y="2567"/>
                </a:cubicBezTo>
                <a:cubicBezTo>
                  <a:pt x="14498" y="2622"/>
                  <a:pt x="14525" y="2588"/>
                  <a:pt x="14559" y="2587"/>
                </a:cubicBezTo>
                <a:cubicBezTo>
                  <a:pt x="14529" y="2542"/>
                  <a:pt x="14555" y="2559"/>
                  <a:pt x="14567" y="2506"/>
                </a:cubicBezTo>
                <a:cubicBezTo>
                  <a:pt x="14526" y="2506"/>
                  <a:pt x="14532" y="2506"/>
                  <a:pt x="14502" y="2498"/>
                </a:cubicBezTo>
                <a:cubicBezTo>
                  <a:pt x="14465" y="2488"/>
                  <a:pt x="14493" y="2497"/>
                  <a:pt x="14446" y="2498"/>
                </a:cubicBezTo>
                <a:cubicBezTo>
                  <a:pt x="14455" y="2477"/>
                  <a:pt x="14451" y="2482"/>
                  <a:pt x="14446" y="2457"/>
                </a:cubicBezTo>
                <a:cubicBezTo>
                  <a:pt x="14399" y="2461"/>
                  <a:pt x="14434" y="2468"/>
                  <a:pt x="14397" y="2482"/>
                </a:cubicBezTo>
                <a:lnTo>
                  <a:pt x="14397" y="2474"/>
                </a:lnTo>
                <a:lnTo>
                  <a:pt x="14388" y="2480"/>
                </a:lnTo>
                <a:lnTo>
                  <a:pt x="14397" y="2482"/>
                </a:lnTo>
                <a:cubicBezTo>
                  <a:pt x="14391" y="2490"/>
                  <a:pt x="14390" y="2504"/>
                  <a:pt x="14351" y="2508"/>
                </a:cubicBezTo>
                <a:cubicBezTo>
                  <a:pt x="14322" y="2511"/>
                  <a:pt x="14334" y="2496"/>
                  <a:pt x="14287" y="2504"/>
                </a:cubicBezTo>
                <a:cubicBezTo>
                  <a:pt x="14252" y="2510"/>
                  <a:pt x="14273" y="2504"/>
                  <a:pt x="14240" y="2503"/>
                </a:cubicBezTo>
                <a:lnTo>
                  <a:pt x="14116" y="2509"/>
                </a:lnTo>
                <a:cubicBezTo>
                  <a:pt x="14069" y="2513"/>
                  <a:pt x="14082" y="2498"/>
                  <a:pt x="14039" y="2491"/>
                </a:cubicBezTo>
                <a:cubicBezTo>
                  <a:pt x="13995" y="2484"/>
                  <a:pt x="13966" y="2507"/>
                  <a:pt x="13906" y="2508"/>
                </a:cubicBezTo>
                <a:lnTo>
                  <a:pt x="13789" y="2498"/>
                </a:lnTo>
                <a:cubicBezTo>
                  <a:pt x="13817" y="2474"/>
                  <a:pt x="13811" y="2486"/>
                  <a:pt x="13806" y="2474"/>
                </a:cubicBezTo>
                <a:cubicBezTo>
                  <a:pt x="13773" y="2489"/>
                  <a:pt x="13749" y="2483"/>
                  <a:pt x="13720" y="2486"/>
                </a:cubicBezTo>
                <a:cubicBezTo>
                  <a:pt x="13675" y="2490"/>
                  <a:pt x="13647" y="2499"/>
                  <a:pt x="13636" y="2457"/>
                </a:cubicBezTo>
                <a:cubicBezTo>
                  <a:pt x="13613" y="2468"/>
                  <a:pt x="13591" y="2466"/>
                  <a:pt x="13558" y="2468"/>
                </a:cubicBezTo>
                <a:lnTo>
                  <a:pt x="13482" y="2474"/>
                </a:lnTo>
                <a:lnTo>
                  <a:pt x="13473" y="2449"/>
                </a:lnTo>
                <a:cubicBezTo>
                  <a:pt x="13446" y="2464"/>
                  <a:pt x="13451" y="2455"/>
                  <a:pt x="13433" y="2482"/>
                </a:cubicBezTo>
                <a:cubicBezTo>
                  <a:pt x="13404" y="2470"/>
                  <a:pt x="13435" y="2471"/>
                  <a:pt x="13401" y="2457"/>
                </a:cubicBezTo>
                <a:cubicBezTo>
                  <a:pt x="13399" y="2459"/>
                  <a:pt x="13396" y="2458"/>
                  <a:pt x="13395" y="2460"/>
                </a:cubicBezTo>
                <a:cubicBezTo>
                  <a:pt x="13387" y="2479"/>
                  <a:pt x="13151" y="2464"/>
                  <a:pt x="13151" y="2464"/>
                </a:cubicBezTo>
                <a:cubicBezTo>
                  <a:pt x="13116" y="2455"/>
                  <a:pt x="13132" y="2460"/>
                  <a:pt x="13125" y="2441"/>
                </a:cubicBezTo>
                <a:lnTo>
                  <a:pt x="13109" y="2441"/>
                </a:lnTo>
                <a:cubicBezTo>
                  <a:pt x="13116" y="2477"/>
                  <a:pt x="13126" y="2456"/>
                  <a:pt x="13101" y="2474"/>
                </a:cubicBezTo>
                <a:lnTo>
                  <a:pt x="13076" y="2457"/>
                </a:lnTo>
                <a:cubicBezTo>
                  <a:pt x="13067" y="2484"/>
                  <a:pt x="13082" y="2461"/>
                  <a:pt x="13060" y="2482"/>
                </a:cubicBezTo>
                <a:cubicBezTo>
                  <a:pt x="13044" y="2470"/>
                  <a:pt x="13059" y="2479"/>
                  <a:pt x="13048" y="2470"/>
                </a:cubicBezTo>
                <a:lnTo>
                  <a:pt x="13038" y="2464"/>
                </a:lnTo>
                <a:cubicBezTo>
                  <a:pt x="13008" y="2444"/>
                  <a:pt x="13025" y="2470"/>
                  <a:pt x="13004" y="2441"/>
                </a:cubicBezTo>
                <a:cubicBezTo>
                  <a:pt x="13029" y="2432"/>
                  <a:pt x="13015" y="2459"/>
                  <a:pt x="13020" y="2417"/>
                </a:cubicBezTo>
                <a:cubicBezTo>
                  <a:pt x="13056" y="2416"/>
                  <a:pt x="13052" y="2409"/>
                  <a:pt x="13093" y="2409"/>
                </a:cubicBezTo>
                <a:lnTo>
                  <a:pt x="13093" y="2417"/>
                </a:lnTo>
                <a:lnTo>
                  <a:pt x="13102" y="2410"/>
                </a:lnTo>
                <a:lnTo>
                  <a:pt x="13093" y="2409"/>
                </a:lnTo>
                <a:cubicBezTo>
                  <a:pt x="13087" y="2394"/>
                  <a:pt x="13065" y="2393"/>
                  <a:pt x="13149" y="2393"/>
                </a:cubicBezTo>
                <a:cubicBezTo>
                  <a:pt x="13155" y="2415"/>
                  <a:pt x="13160" y="2417"/>
                  <a:pt x="13168" y="2391"/>
                </a:cubicBezTo>
                <a:cubicBezTo>
                  <a:pt x="13173" y="2376"/>
                  <a:pt x="13166" y="2370"/>
                  <a:pt x="13166" y="2344"/>
                </a:cubicBezTo>
                <a:cubicBezTo>
                  <a:pt x="13186" y="2349"/>
                  <a:pt x="13197" y="2365"/>
                  <a:pt x="13199" y="2373"/>
                </a:cubicBezTo>
                <a:cubicBezTo>
                  <a:pt x="13203" y="2399"/>
                  <a:pt x="13186" y="2375"/>
                  <a:pt x="13182" y="2409"/>
                </a:cubicBezTo>
                <a:cubicBezTo>
                  <a:pt x="13263" y="2428"/>
                  <a:pt x="13218" y="2373"/>
                  <a:pt x="13279" y="2368"/>
                </a:cubicBezTo>
                <a:cubicBezTo>
                  <a:pt x="13287" y="2403"/>
                  <a:pt x="13286" y="2408"/>
                  <a:pt x="13328" y="2409"/>
                </a:cubicBezTo>
                <a:cubicBezTo>
                  <a:pt x="13313" y="2381"/>
                  <a:pt x="13306" y="2369"/>
                  <a:pt x="13322" y="2366"/>
                </a:cubicBezTo>
                <a:cubicBezTo>
                  <a:pt x="13342" y="2362"/>
                  <a:pt x="13329" y="2358"/>
                  <a:pt x="13336" y="2376"/>
                </a:cubicBezTo>
                <a:lnTo>
                  <a:pt x="13352" y="2376"/>
                </a:lnTo>
                <a:cubicBezTo>
                  <a:pt x="13345" y="2342"/>
                  <a:pt x="13344" y="2359"/>
                  <a:pt x="13371" y="2347"/>
                </a:cubicBezTo>
                <a:lnTo>
                  <a:pt x="13398" y="2336"/>
                </a:lnTo>
                <a:cubicBezTo>
                  <a:pt x="13411" y="2333"/>
                  <a:pt x="13399" y="2334"/>
                  <a:pt x="13411" y="2336"/>
                </a:cubicBezTo>
                <a:cubicBezTo>
                  <a:pt x="13431" y="2339"/>
                  <a:pt x="13398" y="2336"/>
                  <a:pt x="13427" y="2340"/>
                </a:cubicBezTo>
                <a:cubicBezTo>
                  <a:pt x="13449" y="2344"/>
                  <a:pt x="13449" y="2338"/>
                  <a:pt x="13473" y="2336"/>
                </a:cubicBezTo>
                <a:cubicBezTo>
                  <a:pt x="13466" y="2367"/>
                  <a:pt x="13465" y="2368"/>
                  <a:pt x="13465" y="2409"/>
                </a:cubicBezTo>
                <a:cubicBezTo>
                  <a:pt x="13492" y="2390"/>
                  <a:pt x="13482" y="2405"/>
                  <a:pt x="13473" y="2368"/>
                </a:cubicBezTo>
                <a:cubicBezTo>
                  <a:pt x="13516" y="2358"/>
                  <a:pt x="13487" y="2365"/>
                  <a:pt x="13530" y="2368"/>
                </a:cubicBezTo>
                <a:cubicBezTo>
                  <a:pt x="13541" y="2345"/>
                  <a:pt x="13541" y="2359"/>
                  <a:pt x="13530" y="2336"/>
                </a:cubicBezTo>
                <a:cubicBezTo>
                  <a:pt x="13572" y="2336"/>
                  <a:pt x="13562" y="2343"/>
                  <a:pt x="13579" y="2320"/>
                </a:cubicBezTo>
                <a:cubicBezTo>
                  <a:pt x="13500" y="2320"/>
                  <a:pt x="13522" y="2311"/>
                  <a:pt x="13460" y="2319"/>
                </a:cubicBezTo>
                <a:lnTo>
                  <a:pt x="13413" y="2312"/>
                </a:lnTo>
                <a:cubicBezTo>
                  <a:pt x="13412" y="2312"/>
                  <a:pt x="13410" y="2312"/>
                  <a:pt x="13409" y="2312"/>
                </a:cubicBezTo>
                <a:cubicBezTo>
                  <a:pt x="13411" y="2286"/>
                  <a:pt x="13409" y="2296"/>
                  <a:pt x="13417" y="2279"/>
                </a:cubicBezTo>
                <a:cubicBezTo>
                  <a:pt x="13451" y="2282"/>
                  <a:pt x="13443" y="2288"/>
                  <a:pt x="13473" y="2295"/>
                </a:cubicBezTo>
                <a:cubicBezTo>
                  <a:pt x="13474" y="2257"/>
                  <a:pt x="13465" y="2264"/>
                  <a:pt x="13498" y="2255"/>
                </a:cubicBezTo>
                <a:cubicBezTo>
                  <a:pt x="13505" y="2270"/>
                  <a:pt x="13504" y="2265"/>
                  <a:pt x="13506" y="2287"/>
                </a:cubicBezTo>
                <a:lnTo>
                  <a:pt x="13488" y="2292"/>
                </a:lnTo>
                <a:lnTo>
                  <a:pt x="13506" y="2287"/>
                </a:lnTo>
                <a:cubicBezTo>
                  <a:pt x="13549" y="2284"/>
                  <a:pt x="13529" y="2272"/>
                  <a:pt x="13575" y="2274"/>
                </a:cubicBezTo>
                <a:cubicBezTo>
                  <a:pt x="13628" y="2276"/>
                  <a:pt x="13578" y="2285"/>
                  <a:pt x="13619" y="2255"/>
                </a:cubicBezTo>
                <a:lnTo>
                  <a:pt x="13676" y="2295"/>
                </a:lnTo>
                <a:cubicBezTo>
                  <a:pt x="13679" y="2271"/>
                  <a:pt x="13666" y="2265"/>
                  <a:pt x="13694" y="2275"/>
                </a:cubicBezTo>
                <a:cubicBezTo>
                  <a:pt x="13717" y="2284"/>
                  <a:pt x="13703" y="2275"/>
                  <a:pt x="13700" y="2312"/>
                </a:cubicBezTo>
                <a:cubicBezTo>
                  <a:pt x="13725" y="2293"/>
                  <a:pt x="13713" y="2317"/>
                  <a:pt x="13717" y="2279"/>
                </a:cubicBezTo>
                <a:lnTo>
                  <a:pt x="13733" y="2279"/>
                </a:lnTo>
                <a:cubicBezTo>
                  <a:pt x="13741" y="2301"/>
                  <a:pt x="13716" y="2294"/>
                  <a:pt x="13765" y="2295"/>
                </a:cubicBezTo>
                <a:cubicBezTo>
                  <a:pt x="13753" y="2266"/>
                  <a:pt x="13755" y="2297"/>
                  <a:pt x="13741" y="2263"/>
                </a:cubicBezTo>
                <a:cubicBezTo>
                  <a:pt x="13749" y="2259"/>
                  <a:pt x="13752" y="2258"/>
                  <a:pt x="13758" y="2250"/>
                </a:cubicBezTo>
                <a:lnTo>
                  <a:pt x="13765" y="2231"/>
                </a:lnTo>
                <a:cubicBezTo>
                  <a:pt x="13815" y="2257"/>
                  <a:pt x="13772" y="2234"/>
                  <a:pt x="13790" y="2272"/>
                </a:cubicBezTo>
                <a:lnTo>
                  <a:pt x="13830" y="2303"/>
                </a:lnTo>
                <a:cubicBezTo>
                  <a:pt x="13844" y="2282"/>
                  <a:pt x="13849" y="2281"/>
                  <a:pt x="13862" y="2255"/>
                </a:cubicBezTo>
                <a:cubicBezTo>
                  <a:pt x="13921" y="2260"/>
                  <a:pt x="13880" y="2275"/>
                  <a:pt x="13917" y="2237"/>
                </a:cubicBezTo>
                <a:cubicBezTo>
                  <a:pt x="13941" y="2213"/>
                  <a:pt x="13944" y="2215"/>
                  <a:pt x="13976" y="2222"/>
                </a:cubicBezTo>
                <a:cubicBezTo>
                  <a:pt x="13972" y="2264"/>
                  <a:pt x="13970" y="2233"/>
                  <a:pt x="13960" y="2271"/>
                </a:cubicBezTo>
                <a:cubicBezTo>
                  <a:pt x="13999" y="2268"/>
                  <a:pt x="13988" y="2258"/>
                  <a:pt x="14016" y="2239"/>
                </a:cubicBezTo>
                <a:cubicBezTo>
                  <a:pt x="14017" y="2263"/>
                  <a:pt x="14020" y="2268"/>
                  <a:pt x="14024" y="2287"/>
                </a:cubicBezTo>
                <a:lnTo>
                  <a:pt x="14041" y="2287"/>
                </a:lnTo>
                <a:cubicBezTo>
                  <a:pt x="14050" y="2253"/>
                  <a:pt x="14048" y="2262"/>
                  <a:pt x="14081" y="2255"/>
                </a:cubicBezTo>
                <a:cubicBezTo>
                  <a:pt x="14131" y="2245"/>
                  <a:pt x="14055" y="2264"/>
                  <a:pt x="14095" y="2253"/>
                </a:cubicBezTo>
                <a:cubicBezTo>
                  <a:pt x="14128" y="2244"/>
                  <a:pt x="14110" y="2238"/>
                  <a:pt x="14138" y="2231"/>
                </a:cubicBezTo>
                <a:cubicBezTo>
                  <a:pt x="14141" y="2262"/>
                  <a:pt x="14142" y="2236"/>
                  <a:pt x="14154" y="2271"/>
                </a:cubicBezTo>
                <a:cubicBezTo>
                  <a:pt x="14180" y="2252"/>
                  <a:pt x="14161" y="2258"/>
                  <a:pt x="14186" y="2239"/>
                </a:cubicBezTo>
                <a:cubicBezTo>
                  <a:pt x="14199" y="2256"/>
                  <a:pt x="14188" y="2249"/>
                  <a:pt x="14211" y="2255"/>
                </a:cubicBezTo>
                <a:lnTo>
                  <a:pt x="14227" y="2264"/>
                </a:lnTo>
                <a:lnTo>
                  <a:pt x="14211" y="2255"/>
                </a:lnTo>
                <a:lnTo>
                  <a:pt x="14247" y="2242"/>
                </a:lnTo>
                <a:cubicBezTo>
                  <a:pt x="14257" y="2240"/>
                  <a:pt x="14254" y="2241"/>
                  <a:pt x="14266" y="2237"/>
                </a:cubicBezTo>
                <a:cubicBezTo>
                  <a:pt x="14266" y="2237"/>
                  <a:pt x="14281" y="2229"/>
                  <a:pt x="14288" y="2227"/>
                </a:cubicBezTo>
                <a:cubicBezTo>
                  <a:pt x="14345" y="2210"/>
                  <a:pt x="14348" y="2244"/>
                  <a:pt x="14381" y="2231"/>
                </a:cubicBezTo>
                <a:lnTo>
                  <a:pt x="14389" y="2247"/>
                </a:lnTo>
                <a:cubicBezTo>
                  <a:pt x="14382" y="2259"/>
                  <a:pt x="14385" y="2255"/>
                  <a:pt x="14381" y="2271"/>
                </a:cubicBezTo>
                <a:cubicBezTo>
                  <a:pt x="14398" y="2264"/>
                  <a:pt x="14391" y="2281"/>
                  <a:pt x="14394" y="2261"/>
                </a:cubicBezTo>
                <a:cubicBezTo>
                  <a:pt x="14400" y="2231"/>
                  <a:pt x="14397" y="2259"/>
                  <a:pt x="14389" y="2247"/>
                </a:cubicBezTo>
                <a:lnTo>
                  <a:pt x="14381" y="2231"/>
                </a:lnTo>
                <a:cubicBezTo>
                  <a:pt x="14395" y="2206"/>
                  <a:pt x="14385" y="2221"/>
                  <a:pt x="14381" y="2214"/>
                </a:cubicBezTo>
                <a:cubicBezTo>
                  <a:pt x="14327" y="2202"/>
                  <a:pt x="14278" y="2216"/>
                  <a:pt x="14235" y="2215"/>
                </a:cubicBezTo>
                <a:cubicBezTo>
                  <a:pt x="14199" y="2213"/>
                  <a:pt x="14191" y="2206"/>
                  <a:pt x="14146" y="2206"/>
                </a:cubicBezTo>
                <a:lnTo>
                  <a:pt x="13913" y="2200"/>
                </a:lnTo>
                <a:cubicBezTo>
                  <a:pt x="13912" y="2199"/>
                  <a:pt x="13910" y="2198"/>
                  <a:pt x="13909" y="2198"/>
                </a:cubicBezTo>
                <a:cubicBezTo>
                  <a:pt x="13874" y="2192"/>
                  <a:pt x="13898" y="2210"/>
                  <a:pt x="13848" y="2213"/>
                </a:cubicBezTo>
                <a:cubicBezTo>
                  <a:pt x="13846" y="2213"/>
                  <a:pt x="13844" y="2213"/>
                  <a:pt x="13842" y="2213"/>
                </a:cubicBezTo>
                <a:lnTo>
                  <a:pt x="13818" y="2211"/>
                </a:lnTo>
                <a:cubicBezTo>
                  <a:pt x="13797" y="2208"/>
                  <a:pt x="13790" y="2206"/>
                  <a:pt x="13765" y="2206"/>
                </a:cubicBezTo>
                <a:cubicBezTo>
                  <a:pt x="13782" y="2173"/>
                  <a:pt x="13788" y="2185"/>
                  <a:pt x="13807" y="2183"/>
                </a:cubicBezTo>
                <a:lnTo>
                  <a:pt x="13817" y="2182"/>
                </a:lnTo>
                <a:cubicBezTo>
                  <a:pt x="13855" y="2178"/>
                  <a:pt x="13819" y="2187"/>
                  <a:pt x="13862" y="2198"/>
                </a:cubicBezTo>
                <a:cubicBezTo>
                  <a:pt x="13863" y="2191"/>
                  <a:pt x="13851" y="2169"/>
                  <a:pt x="13906" y="2161"/>
                </a:cubicBezTo>
                <a:cubicBezTo>
                  <a:pt x="13949" y="2154"/>
                  <a:pt x="14017" y="2160"/>
                  <a:pt x="14034" y="2165"/>
                </a:cubicBezTo>
                <a:cubicBezTo>
                  <a:pt x="14056" y="2171"/>
                  <a:pt x="14024" y="2175"/>
                  <a:pt x="14061" y="2169"/>
                </a:cubicBezTo>
                <a:cubicBezTo>
                  <a:pt x="14090" y="2164"/>
                  <a:pt x="14051" y="2161"/>
                  <a:pt x="14097" y="2158"/>
                </a:cubicBezTo>
                <a:cubicBezTo>
                  <a:pt x="14107" y="2195"/>
                  <a:pt x="14106" y="2177"/>
                  <a:pt x="14131" y="2178"/>
                </a:cubicBezTo>
                <a:cubicBezTo>
                  <a:pt x="14193" y="2179"/>
                  <a:pt x="14168" y="2183"/>
                  <a:pt x="14224" y="2155"/>
                </a:cubicBezTo>
                <a:cubicBezTo>
                  <a:pt x="14259" y="2137"/>
                  <a:pt x="14243" y="2148"/>
                  <a:pt x="14259" y="2117"/>
                </a:cubicBezTo>
                <a:lnTo>
                  <a:pt x="14195" y="2117"/>
                </a:lnTo>
                <a:cubicBezTo>
                  <a:pt x="14191" y="2160"/>
                  <a:pt x="14202" y="2132"/>
                  <a:pt x="14178" y="2141"/>
                </a:cubicBezTo>
                <a:cubicBezTo>
                  <a:pt x="14164" y="2120"/>
                  <a:pt x="14174" y="2125"/>
                  <a:pt x="14146" y="2117"/>
                </a:cubicBezTo>
                <a:cubicBezTo>
                  <a:pt x="14149" y="2083"/>
                  <a:pt x="14153" y="2079"/>
                  <a:pt x="14186" y="2077"/>
                </a:cubicBezTo>
                <a:lnTo>
                  <a:pt x="14186" y="2060"/>
                </a:lnTo>
                <a:cubicBezTo>
                  <a:pt x="14144" y="2064"/>
                  <a:pt x="14131" y="2073"/>
                  <a:pt x="14130" y="2117"/>
                </a:cubicBezTo>
                <a:cubicBezTo>
                  <a:pt x="14094" y="2118"/>
                  <a:pt x="14107" y="2121"/>
                  <a:pt x="14081" y="2125"/>
                </a:cubicBezTo>
                <a:lnTo>
                  <a:pt x="14052" y="2124"/>
                </a:lnTo>
                <a:cubicBezTo>
                  <a:pt x="14002" y="2114"/>
                  <a:pt x="13997" y="2132"/>
                  <a:pt x="13971" y="2128"/>
                </a:cubicBezTo>
                <a:cubicBezTo>
                  <a:pt x="13938" y="2124"/>
                  <a:pt x="13967" y="2119"/>
                  <a:pt x="13927" y="2117"/>
                </a:cubicBezTo>
                <a:cubicBezTo>
                  <a:pt x="13886" y="2116"/>
                  <a:pt x="13905" y="2121"/>
                  <a:pt x="13884" y="2127"/>
                </a:cubicBezTo>
                <a:cubicBezTo>
                  <a:pt x="13826" y="2141"/>
                  <a:pt x="13857" y="2113"/>
                  <a:pt x="13806" y="2109"/>
                </a:cubicBezTo>
                <a:lnTo>
                  <a:pt x="13798" y="2125"/>
                </a:lnTo>
                <a:cubicBezTo>
                  <a:pt x="13793" y="2111"/>
                  <a:pt x="13804" y="2116"/>
                  <a:pt x="13784" y="2117"/>
                </a:cubicBezTo>
                <a:lnTo>
                  <a:pt x="13776" y="2120"/>
                </a:lnTo>
                <a:cubicBezTo>
                  <a:pt x="13757" y="2122"/>
                  <a:pt x="13764" y="2123"/>
                  <a:pt x="13741" y="2117"/>
                </a:cubicBezTo>
                <a:cubicBezTo>
                  <a:pt x="13650" y="2096"/>
                  <a:pt x="13697" y="2112"/>
                  <a:pt x="13661" y="2111"/>
                </a:cubicBezTo>
                <a:cubicBezTo>
                  <a:pt x="13634" y="2110"/>
                  <a:pt x="13644" y="2103"/>
                  <a:pt x="13620" y="2104"/>
                </a:cubicBezTo>
                <a:cubicBezTo>
                  <a:pt x="13593" y="2104"/>
                  <a:pt x="13581" y="2115"/>
                  <a:pt x="13578" y="2117"/>
                </a:cubicBezTo>
                <a:cubicBezTo>
                  <a:pt x="13547" y="2133"/>
                  <a:pt x="13578" y="2123"/>
                  <a:pt x="13545" y="2131"/>
                </a:cubicBezTo>
                <a:lnTo>
                  <a:pt x="13498" y="2141"/>
                </a:lnTo>
                <a:lnTo>
                  <a:pt x="13498" y="2117"/>
                </a:lnTo>
                <a:lnTo>
                  <a:pt x="13473" y="2117"/>
                </a:lnTo>
                <a:lnTo>
                  <a:pt x="13473" y="2133"/>
                </a:lnTo>
                <a:cubicBezTo>
                  <a:pt x="13495" y="2139"/>
                  <a:pt x="13480" y="2133"/>
                  <a:pt x="13498" y="2141"/>
                </a:cubicBezTo>
                <a:cubicBezTo>
                  <a:pt x="13496" y="2142"/>
                  <a:pt x="13493" y="2141"/>
                  <a:pt x="13493" y="2143"/>
                </a:cubicBezTo>
                <a:cubicBezTo>
                  <a:pt x="13487" y="2157"/>
                  <a:pt x="13437" y="2130"/>
                  <a:pt x="13436" y="2130"/>
                </a:cubicBezTo>
                <a:cubicBezTo>
                  <a:pt x="13408" y="2119"/>
                  <a:pt x="13390" y="2122"/>
                  <a:pt x="13371" y="2120"/>
                </a:cubicBezTo>
                <a:cubicBezTo>
                  <a:pt x="13321" y="2113"/>
                  <a:pt x="13346" y="2107"/>
                  <a:pt x="13306" y="2103"/>
                </a:cubicBezTo>
                <a:cubicBezTo>
                  <a:pt x="13303" y="2103"/>
                  <a:pt x="13279" y="2104"/>
                  <a:pt x="13279" y="2104"/>
                </a:cubicBezTo>
                <a:cubicBezTo>
                  <a:pt x="13254" y="2114"/>
                  <a:pt x="13266" y="2098"/>
                  <a:pt x="13263" y="2133"/>
                </a:cubicBezTo>
                <a:cubicBezTo>
                  <a:pt x="13227" y="2126"/>
                  <a:pt x="13230" y="2136"/>
                  <a:pt x="13206" y="2101"/>
                </a:cubicBezTo>
                <a:cubicBezTo>
                  <a:pt x="13223" y="2089"/>
                  <a:pt x="13208" y="2097"/>
                  <a:pt x="13218" y="2090"/>
                </a:cubicBezTo>
                <a:cubicBezTo>
                  <a:pt x="13232" y="2080"/>
                  <a:pt x="13223" y="2085"/>
                  <a:pt x="13234" y="2082"/>
                </a:cubicBezTo>
                <a:lnTo>
                  <a:pt x="13266" y="2072"/>
                </a:lnTo>
                <a:cubicBezTo>
                  <a:pt x="13267" y="2071"/>
                  <a:pt x="13269" y="2070"/>
                  <a:pt x="13271" y="2069"/>
                </a:cubicBezTo>
                <a:cubicBezTo>
                  <a:pt x="13300" y="2080"/>
                  <a:pt x="13269" y="2079"/>
                  <a:pt x="13303" y="2093"/>
                </a:cubicBezTo>
                <a:lnTo>
                  <a:pt x="13328" y="2076"/>
                </a:lnTo>
                <a:cubicBezTo>
                  <a:pt x="13329" y="2076"/>
                  <a:pt x="13331" y="2075"/>
                  <a:pt x="13333" y="2074"/>
                </a:cubicBezTo>
                <a:lnTo>
                  <a:pt x="13353" y="2070"/>
                </a:lnTo>
                <a:cubicBezTo>
                  <a:pt x="13388" y="2066"/>
                  <a:pt x="13382" y="2063"/>
                  <a:pt x="13409" y="2069"/>
                </a:cubicBezTo>
                <a:lnTo>
                  <a:pt x="13360" y="2036"/>
                </a:lnTo>
                <a:lnTo>
                  <a:pt x="13409" y="2036"/>
                </a:lnTo>
                <a:cubicBezTo>
                  <a:pt x="13442" y="2028"/>
                  <a:pt x="13433" y="2034"/>
                  <a:pt x="13441" y="2012"/>
                </a:cubicBezTo>
                <a:lnTo>
                  <a:pt x="13409" y="2020"/>
                </a:lnTo>
                <a:cubicBezTo>
                  <a:pt x="13389" y="1973"/>
                  <a:pt x="13462" y="2005"/>
                  <a:pt x="13496" y="2002"/>
                </a:cubicBezTo>
                <a:cubicBezTo>
                  <a:pt x="13506" y="2001"/>
                  <a:pt x="13535" y="1993"/>
                  <a:pt x="13546" y="1992"/>
                </a:cubicBezTo>
                <a:cubicBezTo>
                  <a:pt x="13574" y="1989"/>
                  <a:pt x="13535" y="1996"/>
                  <a:pt x="13568" y="1991"/>
                </a:cubicBezTo>
                <a:cubicBezTo>
                  <a:pt x="13571" y="1990"/>
                  <a:pt x="13598" y="1983"/>
                  <a:pt x="13598" y="1983"/>
                </a:cubicBezTo>
                <a:lnTo>
                  <a:pt x="13705" y="1991"/>
                </a:lnTo>
                <a:cubicBezTo>
                  <a:pt x="13725" y="1996"/>
                  <a:pt x="13739" y="2012"/>
                  <a:pt x="13755" y="2005"/>
                </a:cubicBezTo>
                <a:cubicBezTo>
                  <a:pt x="13782" y="1994"/>
                  <a:pt x="13763" y="2002"/>
                  <a:pt x="13754" y="1987"/>
                </a:cubicBezTo>
                <a:cubicBezTo>
                  <a:pt x="13734" y="1952"/>
                  <a:pt x="13739" y="2012"/>
                  <a:pt x="13749" y="1979"/>
                </a:cubicBezTo>
                <a:cubicBezTo>
                  <a:pt x="13764" y="1956"/>
                  <a:pt x="13780" y="1938"/>
                  <a:pt x="13811" y="1945"/>
                </a:cubicBezTo>
                <a:lnTo>
                  <a:pt x="13855" y="1964"/>
                </a:lnTo>
                <a:cubicBezTo>
                  <a:pt x="13856" y="1964"/>
                  <a:pt x="13858" y="1963"/>
                  <a:pt x="13859" y="1963"/>
                </a:cubicBezTo>
                <a:lnTo>
                  <a:pt x="14052" y="1927"/>
                </a:lnTo>
                <a:cubicBezTo>
                  <a:pt x="14088" y="1921"/>
                  <a:pt x="14158" y="1956"/>
                  <a:pt x="14197" y="1951"/>
                </a:cubicBezTo>
                <a:lnTo>
                  <a:pt x="14228" y="1946"/>
                </a:lnTo>
                <a:cubicBezTo>
                  <a:pt x="14246" y="1945"/>
                  <a:pt x="14223" y="1945"/>
                  <a:pt x="14242" y="1947"/>
                </a:cubicBezTo>
                <a:cubicBezTo>
                  <a:pt x="14243" y="1947"/>
                  <a:pt x="14246" y="1948"/>
                  <a:pt x="14247" y="1948"/>
                </a:cubicBezTo>
                <a:lnTo>
                  <a:pt x="14262" y="1951"/>
                </a:lnTo>
                <a:cubicBezTo>
                  <a:pt x="14273" y="1954"/>
                  <a:pt x="14268" y="1951"/>
                  <a:pt x="14276" y="1956"/>
                </a:cubicBezTo>
                <a:cubicBezTo>
                  <a:pt x="14308" y="1975"/>
                  <a:pt x="14281" y="1978"/>
                  <a:pt x="14332" y="1979"/>
                </a:cubicBezTo>
                <a:cubicBezTo>
                  <a:pt x="14335" y="1955"/>
                  <a:pt x="14336" y="1959"/>
                  <a:pt x="14348" y="1947"/>
                </a:cubicBezTo>
                <a:cubicBezTo>
                  <a:pt x="14374" y="1961"/>
                  <a:pt x="14376" y="1965"/>
                  <a:pt x="14397" y="1979"/>
                </a:cubicBezTo>
                <a:cubicBezTo>
                  <a:pt x="14389" y="1940"/>
                  <a:pt x="14382" y="1963"/>
                  <a:pt x="14405" y="1955"/>
                </a:cubicBezTo>
                <a:cubicBezTo>
                  <a:pt x="14409" y="1997"/>
                  <a:pt x="14397" y="1970"/>
                  <a:pt x="14421" y="1979"/>
                </a:cubicBezTo>
                <a:lnTo>
                  <a:pt x="14430" y="1955"/>
                </a:lnTo>
                <a:cubicBezTo>
                  <a:pt x="14482" y="1955"/>
                  <a:pt x="14463" y="1965"/>
                  <a:pt x="14511" y="1956"/>
                </a:cubicBezTo>
                <a:cubicBezTo>
                  <a:pt x="14561" y="1946"/>
                  <a:pt x="14539" y="1955"/>
                  <a:pt x="14592" y="1955"/>
                </a:cubicBezTo>
                <a:cubicBezTo>
                  <a:pt x="14587" y="1974"/>
                  <a:pt x="14585" y="1974"/>
                  <a:pt x="14583" y="1996"/>
                </a:cubicBezTo>
                <a:cubicBezTo>
                  <a:pt x="14615" y="1975"/>
                  <a:pt x="14606" y="1951"/>
                  <a:pt x="14639" y="1951"/>
                </a:cubicBezTo>
                <a:cubicBezTo>
                  <a:pt x="14677" y="1952"/>
                  <a:pt x="14607" y="1962"/>
                  <a:pt x="14706" y="1950"/>
                </a:cubicBezTo>
                <a:lnTo>
                  <a:pt x="14883" y="1939"/>
                </a:lnTo>
                <a:cubicBezTo>
                  <a:pt x="14874" y="1956"/>
                  <a:pt x="14872" y="1958"/>
                  <a:pt x="14867" y="1979"/>
                </a:cubicBezTo>
                <a:lnTo>
                  <a:pt x="14835" y="1970"/>
                </a:lnTo>
                <a:lnTo>
                  <a:pt x="14802" y="2036"/>
                </a:lnTo>
                <a:cubicBezTo>
                  <a:pt x="14834" y="2029"/>
                  <a:pt x="14811" y="2029"/>
                  <a:pt x="14843" y="2036"/>
                </a:cubicBezTo>
                <a:cubicBezTo>
                  <a:pt x="14837" y="2013"/>
                  <a:pt x="14834" y="2016"/>
                  <a:pt x="14842" y="2003"/>
                </a:cubicBezTo>
                <a:lnTo>
                  <a:pt x="14863" y="1983"/>
                </a:lnTo>
                <a:cubicBezTo>
                  <a:pt x="14864" y="1983"/>
                  <a:pt x="14866" y="1981"/>
                  <a:pt x="14867" y="1979"/>
                </a:cubicBezTo>
                <a:cubicBezTo>
                  <a:pt x="14887" y="1988"/>
                  <a:pt x="14874" y="1985"/>
                  <a:pt x="14899" y="1979"/>
                </a:cubicBezTo>
                <a:lnTo>
                  <a:pt x="14916" y="2028"/>
                </a:lnTo>
                <a:cubicBezTo>
                  <a:pt x="14920" y="2009"/>
                  <a:pt x="14924" y="1987"/>
                  <a:pt x="14932" y="1971"/>
                </a:cubicBezTo>
                <a:cubicBezTo>
                  <a:pt x="15013" y="1973"/>
                  <a:pt x="14902" y="1954"/>
                  <a:pt x="15005" y="2004"/>
                </a:cubicBezTo>
                <a:cubicBezTo>
                  <a:pt x="15017" y="1979"/>
                  <a:pt x="15006" y="1966"/>
                  <a:pt x="15041" y="1942"/>
                </a:cubicBezTo>
                <a:cubicBezTo>
                  <a:pt x="15053" y="1934"/>
                  <a:pt x="15045" y="1937"/>
                  <a:pt x="15061" y="1931"/>
                </a:cubicBezTo>
                <a:lnTo>
                  <a:pt x="15053" y="1947"/>
                </a:lnTo>
                <a:cubicBezTo>
                  <a:pt x="15092" y="1947"/>
                  <a:pt x="15090" y="1948"/>
                  <a:pt x="15118" y="1955"/>
                </a:cubicBezTo>
                <a:lnTo>
                  <a:pt x="15128" y="2003"/>
                </a:lnTo>
                <a:cubicBezTo>
                  <a:pt x="15058" y="2004"/>
                  <a:pt x="15092" y="2013"/>
                  <a:pt x="15086" y="2044"/>
                </a:cubicBezTo>
                <a:lnTo>
                  <a:pt x="15118" y="2044"/>
                </a:lnTo>
                <a:cubicBezTo>
                  <a:pt x="15124" y="1979"/>
                  <a:pt x="15133" y="2069"/>
                  <a:pt x="15148" y="2014"/>
                </a:cubicBezTo>
                <a:cubicBezTo>
                  <a:pt x="15157" y="1979"/>
                  <a:pt x="15131" y="2030"/>
                  <a:pt x="15155" y="1984"/>
                </a:cubicBezTo>
                <a:cubicBezTo>
                  <a:pt x="15163" y="1969"/>
                  <a:pt x="15166" y="1968"/>
                  <a:pt x="15175" y="1955"/>
                </a:cubicBezTo>
                <a:cubicBezTo>
                  <a:pt x="15223" y="1959"/>
                  <a:pt x="15192" y="1979"/>
                  <a:pt x="15250" y="1966"/>
                </a:cubicBezTo>
                <a:cubicBezTo>
                  <a:pt x="15265" y="1962"/>
                  <a:pt x="15270" y="1958"/>
                  <a:pt x="15287" y="1965"/>
                </a:cubicBezTo>
                <a:cubicBezTo>
                  <a:pt x="15340" y="1986"/>
                  <a:pt x="15268" y="1991"/>
                  <a:pt x="15386" y="1976"/>
                </a:cubicBezTo>
                <a:cubicBezTo>
                  <a:pt x="15399" y="1974"/>
                  <a:pt x="15410" y="1975"/>
                  <a:pt x="15425" y="1976"/>
                </a:cubicBezTo>
                <a:cubicBezTo>
                  <a:pt x="15455" y="1977"/>
                  <a:pt x="15472" y="1963"/>
                  <a:pt x="15531" y="1963"/>
                </a:cubicBezTo>
                <a:cubicBezTo>
                  <a:pt x="15514" y="2045"/>
                  <a:pt x="15505" y="1958"/>
                  <a:pt x="15499" y="2028"/>
                </a:cubicBezTo>
                <a:cubicBezTo>
                  <a:pt x="15565" y="2060"/>
                  <a:pt x="15517" y="2000"/>
                  <a:pt x="15572" y="2036"/>
                </a:cubicBezTo>
                <a:cubicBezTo>
                  <a:pt x="15570" y="2016"/>
                  <a:pt x="15569" y="2015"/>
                  <a:pt x="15569" y="2005"/>
                </a:cubicBezTo>
                <a:cubicBezTo>
                  <a:pt x="15569" y="2002"/>
                  <a:pt x="15572" y="1980"/>
                  <a:pt x="15572" y="1971"/>
                </a:cubicBezTo>
                <a:cubicBezTo>
                  <a:pt x="15637" y="1989"/>
                  <a:pt x="15571" y="1979"/>
                  <a:pt x="15652" y="1985"/>
                </a:cubicBezTo>
                <a:cubicBezTo>
                  <a:pt x="15677" y="1987"/>
                  <a:pt x="15678" y="1997"/>
                  <a:pt x="15710" y="1989"/>
                </a:cubicBezTo>
                <a:lnTo>
                  <a:pt x="15750" y="1996"/>
                </a:lnTo>
                <a:cubicBezTo>
                  <a:pt x="15683" y="2028"/>
                  <a:pt x="15623" y="1976"/>
                  <a:pt x="15588" y="2028"/>
                </a:cubicBezTo>
                <a:cubicBezTo>
                  <a:pt x="15611" y="2039"/>
                  <a:pt x="15641" y="2027"/>
                  <a:pt x="15676" y="2031"/>
                </a:cubicBezTo>
                <a:cubicBezTo>
                  <a:pt x="15687" y="2032"/>
                  <a:pt x="15690" y="2033"/>
                  <a:pt x="15710" y="2036"/>
                </a:cubicBezTo>
                <a:cubicBezTo>
                  <a:pt x="15739" y="2039"/>
                  <a:pt x="15771" y="2049"/>
                  <a:pt x="15809" y="2040"/>
                </a:cubicBezTo>
                <a:cubicBezTo>
                  <a:pt x="15829" y="2035"/>
                  <a:pt x="15818" y="2039"/>
                  <a:pt x="15831" y="2020"/>
                </a:cubicBezTo>
                <a:cubicBezTo>
                  <a:pt x="15799" y="2005"/>
                  <a:pt x="15789" y="2012"/>
                  <a:pt x="15755" y="1998"/>
                </a:cubicBezTo>
                <a:cubicBezTo>
                  <a:pt x="15754" y="1998"/>
                  <a:pt x="15752" y="1997"/>
                  <a:pt x="15750" y="1996"/>
                </a:cubicBezTo>
                <a:cubicBezTo>
                  <a:pt x="15778" y="1984"/>
                  <a:pt x="15865" y="1996"/>
                  <a:pt x="15920" y="1996"/>
                </a:cubicBezTo>
                <a:cubicBezTo>
                  <a:pt x="15927" y="2010"/>
                  <a:pt x="15924" y="1990"/>
                  <a:pt x="15920" y="2006"/>
                </a:cubicBezTo>
                <a:cubicBezTo>
                  <a:pt x="15917" y="2019"/>
                  <a:pt x="15919" y="2002"/>
                  <a:pt x="15912" y="2028"/>
                </a:cubicBezTo>
                <a:lnTo>
                  <a:pt x="15936" y="2028"/>
                </a:lnTo>
                <a:cubicBezTo>
                  <a:pt x="15947" y="2000"/>
                  <a:pt x="15944" y="2004"/>
                  <a:pt x="16029" y="2002"/>
                </a:cubicBezTo>
                <a:cubicBezTo>
                  <a:pt x="16035" y="2002"/>
                  <a:pt x="16044" y="2002"/>
                  <a:pt x="16047" y="2002"/>
                </a:cubicBezTo>
                <a:cubicBezTo>
                  <a:pt x="16076" y="2001"/>
                  <a:pt x="16065" y="2002"/>
                  <a:pt x="16090" y="1996"/>
                </a:cubicBezTo>
                <a:cubicBezTo>
                  <a:pt x="16100" y="2015"/>
                  <a:pt x="16097" y="2025"/>
                  <a:pt x="16107" y="2044"/>
                </a:cubicBezTo>
                <a:cubicBezTo>
                  <a:pt x="16142" y="2035"/>
                  <a:pt x="16119" y="2029"/>
                  <a:pt x="16144" y="2033"/>
                </a:cubicBezTo>
                <a:cubicBezTo>
                  <a:pt x="16144" y="2033"/>
                  <a:pt x="16172" y="2047"/>
                  <a:pt x="16183" y="2049"/>
                </a:cubicBezTo>
                <a:cubicBezTo>
                  <a:pt x="16207" y="2054"/>
                  <a:pt x="16257" y="2038"/>
                  <a:pt x="16285" y="2036"/>
                </a:cubicBezTo>
                <a:lnTo>
                  <a:pt x="16285" y="2004"/>
                </a:lnTo>
                <a:cubicBezTo>
                  <a:pt x="16310" y="2003"/>
                  <a:pt x="16314" y="2000"/>
                  <a:pt x="16333" y="1996"/>
                </a:cubicBezTo>
                <a:cubicBezTo>
                  <a:pt x="16302" y="1930"/>
                  <a:pt x="16332" y="1978"/>
                  <a:pt x="16229" y="1954"/>
                </a:cubicBezTo>
                <a:cubicBezTo>
                  <a:pt x="16202" y="1947"/>
                  <a:pt x="16219" y="1940"/>
                  <a:pt x="16188" y="1955"/>
                </a:cubicBezTo>
                <a:cubicBezTo>
                  <a:pt x="16197" y="1921"/>
                  <a:pt x="16194" y="1936"/>
                  <a:pt x="16228" y="1939"/>
                </a:cubicBezTo>
                <a:cubicBezTo>
                  <a:pt x="16212" y="1908"/>
                  <a:pt x="16230" y="1917"/>
                  <a:pt x="16205" y="1918"/>
                </a:cubicBezTo>
                <a:cubicBezTo>
                  <a:pt x="16181" y="1918"/>
                  <a:pt x="16182" y="1924"/>
                  <a:pt x="16180" y="1947"/>
                </a:cubicBezTo>
                <a:cubicBezTo>
                  <a:pt x="16125" y="1947"/>
                  <a:pt x="16066" y="1954"/>
                  <a:pt x="16033" y="1948"/>
                </a:cubicBezTo>
                <a:cubicBezTo>
                  <a:pt x="15887" y="1921"/>
                  <a:pt x="16010" y="1948"/>
                  <a:pt x="15904" y="1956"/>
                </a:cubicBezTo>
                <a:cubicBezTo>
                  <a:pt x="15865" y="1959"/>
                  <a:pt x="15790" y="1982"/>
                  <a:pt x="15797" y="1899"/>
                </a:cubicBezTo>
                <a:lnTo>
                  <a:pt x="15815" y="1809"/>
                </a:lnTo>
                <a:lnTo>
                  <a:pt x="15783" y="1793"/>
                </a:lnTo>
                <a:lnTo>
                  <a:pt x="15792" y="1777"/>
                </a:lnTo>
                <a:lnTo>
                  <a:pt x="15783" y="1793"/>
                </a:lnTo>
                <a:lnTo>
                  <a:pt x="15766" y="1793"/>
                </a:lnTo>
                <a:cubicBezTo>
                  <a:pt x="15784" y="1869"/>
                  <a:pt x="15794" y="1827"/>
                  <a:pt x="15769" y="1893"/>
                </a:cubicBezTo>
                <a:cubicBezTo>
                  <a:pt x="15755" y="1931"/>
                  <a:pt x="15752" y="1899"/>
                  <a:pt x="15766" y="1939"/>
                </a:cubicBezTo>
                <a:cubicBezTo>
                  <a:pt x="15725" y="1939"/>
                  <a:pt x="15725" y="1944"/>
                  <a:pt x="15693" y="1947"/>
                </a:cubicBezTo>
                <a:cubicBezTo>
                  <a:pt x="15690" y="1912"/>
                  <a:pt x="15717" y="1931"/>
                  <a:pt x="15634" y="1918"/>
                </a:cubicBezTo>
                <a:cubicBezTo>
                  <a:pt x="15620" y="1916"/>
                  <a:pt x="15623" y="1918"/>
                  <a:pt x="15616" y="1917"/>
                </a:cubicBezTo>
                <a:cubicBezTo>
                  <a:pt x="15554" y="1913"/>
                  <a:pt x="15576" y="1885"/>
                  <a:pt x="15572" y="1931"/>
                </a:cubicBezTo>
                <a:cubicBezTo>
                  <a:pt x="15554" y="1918"/>
                  <a:pt x="15562" y="1929"/>
                  <a:pt x="15556" y="1906"/>
                </a:cubicBezTo>
                <a:lnTo>
                  <a:pt x="15507" y="1906"/>
                </a:lnTo>
                <a:cubicBezTo>
                  <a:pt x="15515" y="1946"/>
                  <a:pt x="15520" y="1919"/>
                  <a:pt x="15503" y="1935"/>
                </a:cubicBezTo>
                <a:cubicBezTo>
                  <a:pt x="15474" y="1963"/>
                  <a:pt x="15437" y="1934"/>
                  <a:pt x="15428" y="1931"/>
                </a:cubicBezTo>
                <a:cubicBezTo>
                  <a:pt x="15418" y="1928"/>
                  <a:pt x="15424" y="1930"/>
                  <a:pt x="15414" y="1930"/>
                </a:cubicBezTo>
                <a:cubicBezTo>
                  <a:pt x="15369" y="1929"/>
                  <a:pt x="15408" y="1908"/>
                  <a:pt x="15335" y="1921"/>
                </a:cubicBezTo>
                <a:lnTo>
                  <a:pt x="15248" y="1915"/>
                </a:lnTo>
                <a:cubicBezTo>
                  <a:pt x="15334" y="1873"/>
                  <a:pt x="15267" y="1927"/>
                  <a:pt x="15329" y="1882"/>
                </a:cubicBezTo>
                <a:cubicBezTo>
                  <a:pt x="15408" y="1901"/>
                  <a:pt x="15382" y="1878"/>
                  <a:pt x="15394" y="1906"/>
                </a:cubicBezTo>
                <a:cubicBezTo>
                  <a:pt x="15434" y="1903"/>
                  <a:pt x="15414" y="1896"/>
                  <a:pt x="15442" y="1880"/>
                </a:cubicBezTo>
                <a:cubicBezTo>
                  <a:pt x="15443" y="1879"/>
                  <a:pt x="15445" y="1878"/>
                  <a:pt x="15446" y="1878"/>
                </a:cubicBezTo>
                <a:lnTo>
                  <a:pt x="15488" y="1875"/>
                </a:lnTo>
                <a:cubicBezTo>
                  <a:pt x="15489" y="1876"/>
                  <a:pt x="15491" y="1876"/>
                  <a:pt x="15492" y="1876"/>
                </a:cubicBezTo>
                <a:lnTo>
                  <a:pt x="15525" y="1880"/>
                </a:lnTo>
                <a:cubicBezTo>
                  <a:pt x="15565" y="1883"/>
                  <a:pt x="15538" y="1889"/>
                  <a:pt x="15560" y="1878"/>
                </a:cubicBezTo>
                <a:cubicBezTo>
                  <a:pt x="15575" y="1871"/>
                  <a:pt x="15541" y="1867"/>
                  <a:pt x="15596" y="1866"/>
                </a:cubicBezTo>
                <a:lnTo>
                  <a:pt x="15596" y="1842"/>
                </a:lnTo>
                <a:cubicBezTo>
                  <a:pt x="15574" y="1836"/>
                  <a:pt x="15590" y="1850"/>
                  <a:pt x="15588" y="1833"/>
                </a:cubicBezTo>
                <a:lnTo>
                  <a:pt x="15598" y="1820"/>
                </a:lnTo>
                <a:cubicBezTo>
                  <a:pt x="15598" y="1820"/>
                  <a:pt x="15601" y="1819"/>
                  <a:pt x="15602" y="1818"/>
                </a:cubicBezTo>
                <a:cubicBezTo>
                  <a:pt x="15614" y="1809"/>
                  <a:pt x="15617" y="1813"/>
                  <a:pt x="15614" y="1803"/>
                </a:cubicBezTo>
                <a:cubicBezTo>
                  <a:pt x="15607" y="1781"/>
                  <a:pt x="15594" y="1798"/>
                  <a:pt x="15579" y="1798"/>
                </a:cubicBezTo>
                <a:lnTo>
                  <a:pt x="15513" y="1790"/>
                </a:lnTo>
                <a:cubicBezTo>
                  <a:pt x="15482" y="1788"/>
                  <a:pt x="15492" y="1781"/>
                  <a:pt x="15471" y="1784"/>
                </a:cubicBezTo>
                <a:cubicBezTo>
                  <a:pt x="15470" y="1784"/>
                  <a:pt x="15467" y="1785"/>
                  <a:pt x="15466" y="1785"/>
                </a:cubicBezTo>
                <a:cubicBezTo>
                  <a:pt x="15401" y="1800"/>
                  <a:pt x="15389" y="1773"/>
                  <a:pt x="15377" y="1817"/>
                </a:cubicBezTo>
                <a:cubicBezTo>
                  <a:pt x="15425" y="1816"/>
                  <a:pt x="15399" y="1807"/>
                  <a:pt x="15442" y="1817"/>
                </a:cubicBezTo>
                <a:lnTo>
                  <a:pt x="15442" y="1842"/>
                </a:lnTo>
                <a:cubicBezTo>
                  <a:pt x="15440" y="1841"/>
                  <a:pt x="15424" y="1838"/>
                  <a:pt x="15424" y="1838"/>
                </a:cubicBezTo>
                <a:cubicBezTo>
                  <a:pt x="15408" y="1838"/>
                  <a:pt x="15417" y="1839"/>
                  <a:pt x="15403" y="1842"/>
                </a:cubicBezTo>
                <a:cubicBezTo>
                  <a:pt x="15363" y="1853"/>
                  <a:pt x="15309" y="1842"/>
                  <a:pt x="15264" y="1842"/>
                </a:cubicBezTo>
                <a:cubicBezTo>
                  <a:pt x="15285" y="1802"/>
                  <a:pt x="15276" y="1814"/>
                  <a:pt x="15321" y="1817"/>
                </a:cubicBezTo>
                <a:lnTo>
                  <a:pt x="15321" y="1793"/>
                </a:lnTo>
                <a:cubicBezTo>
                  <a:pt x="15276" y="1793"/>
                  <a:pt x="15265" y="1798"/>
                  <a:pt x="15232" y="1801"/>
                </a:cubicBezTo>
                <a:lnTo>
                  <a:pt x="15256" y="1842"/>
                </a:lnTo>
                <a:cubicBezTo>
                  <a:pt x="15207" y="1842"/>
                  <a:pt x="15211" y="1830"/>
                  <a:pt x="15207" y="1866"/>
                </a:cubicBezTo>
                <a:lnTo>
                  <a:pt x="15142" y="1866"/>
                </a:lnTo>
                <a:cubicBezTo>
                  <a:pt x="15159" y="1843"/>
                  <a:pt x="15150" y="1858"/>
                  <a:pt x="15199" y="1858"/>
                </a:cubicBezTo>
                <a:lnTo>
                  <a:pt x="15199" y="1825"/>
                </a:lnTo>
                <a:lnTo>
                  <a:pt x="15094" y="1842"/>
                </a:lnTo>
                <a:lnTo>
                  <a:pt x="15100" y="1865"/>
                </a:lnTo>
                <a:cubicBezTo>
                  <a:pt x="15115" y="1923"/>
                  <a:pt x="15105" y="1892"/>
                  <a:pt x="15126" y="1906"/>
                </a:cubicBezTo>
                <a:cubicBezTo>
                  <a:pt x="15077" y="1906"/>
                  <a:pt x="15059" y="1911"/>
                  <a:pt x="15029" y="1931"/>
                </a:cubicBezTo>
                <a:lnTo>
                  <a:pt x="15029" y="1915"/>
                </a:lnTo>
                <a:cubicBezTo>
                  <a:pt x="15005" y="1917"/>
                  <a:pt x="14989" y="1923"/>
                  <a:pt x="14959" y="1926"/>
                </a:cubicBezTo>
                <a:cubicBezTo>
                  <a:pt x="14906" y="1933"/>
                  <a:pt x="14926" y="1911"/>
                  <a:pt x="14899" y="1939"/>
                </a:cubicBezTo>
                <a:cubicBezTo>
                  <a:pt x="14900" y="1901"/>
                  <a:pt x="14901" y="1919"/>
                  <a:pt x="14908" y="1899"/>
                </a:cubicBezTo>
                <a:lnTo>
                  <a:pt x="14913" y="1888"/>
                </a:lnTo>
                <a:cubicBezTo>
                  <a:pt x="14914" y="1886"/>
                  <a:pt x="14915" y="1884"/>
                  <a:pt x="14915" y="1882"/>
                </a:cubicBezTo>
                <a:cubicBezTo>
                  <a:pt x="14920" y="1869"/>
                  <a:pt x="14917" y="1872"/>
                  <a:pt x="14924" y="1858"/>
                </a:cubicBezTo>
                <a:cubicBezTo>
                  <a:pt x="14972" y="1862"/>
                  <a:pt x="14948" y="1862"/>
                  <a:pt x="14997" y="1858"/>
                </a:cubicBezTo>
                <a:lnTo>
                  <a:pt x="14997" y="1834"/>
                </a:lnTo>
                <a:cubicBezTo>
                  <a:pt x="14968" y="1840"/>
                  <a:pt x="14970" y="1842"/>
                  <a:pt x="14932" y="1842"/>
                </a:cubicBezTo>
                <a:lnTo>
                  <a:pt x="14948" y="1817"/>
                </a:lnTo>
                <a:lnTo>
                  <a:pt x="14965" y="1813"/>
                </a:lnTo>
                <a:lnTo>
                  <a:pt x="14948" y="1817"/>
                </a:lnTo>
                <a:cubicBezTo>
                  <a:pt x="14930" y="1822"/>
                  <a:pt x="14931" y="1826"/>
                  <a:pt x="14910" y="1822"/>
                </a:cubicBezTo>
                <a:cubicBezTo>
                  <a:pt x="14894" y="1819"/>
                  <a:pt x="14884" y="1809"/>
                  <a:pt x="14875" y="1801"/>
                </a:cubicBezTo>
                <a:cubicBezTo>
                  <a:pt x="14921" y="1797"/>
                  <a:pt x="14952" y="1796"/>
                  <a:pt x="14980" y="1777"/>
                </a:cubicBezTo>
                <a:cubicBezTo>
                  <a:pt x="14980" y="1819"/>
                  <a:pt x="14973" y="1808"/>
                  <a:pt x="14997" y="1825"/>
                </a:cubicBezTo>
                <a:cubicBezTo>
                  <a:pt x="14997" y="1787"/>
                  <a:pt x="15002" y="1792"/>
                  <a:pt x="15005" y="1761"/>
                </a:cubicBezTo>
                <a:cubicBezTo>
                  <a:pt x="14934" y="1761"/>
                  <a:pt x="14960" y="1766"/>
                  <a:pt x="14936" y="1772"/>
                </a:cubicBezTo>
                <a:cubicBezTo>
                  <a:pt x="14917" y="1776"/>
                  <a:pt x="14890" y="1769"/>
                  <a:pt x="14859" y="1769"/>
                </a:cubicBezTo>
                <a:lnTo>
                  <a:pt x="14760" y="1759"/>
                </a:lnTo>
                <a:cubicBezTo>
                  <a:pt x="14662" y="1760"/>
                  <a:pt x="14682" y="1755"/>
                  <a:pt x="14571" y="1771"/>
                </a:cubicBezTo>
                <a:cubicBezTo>
                  <a:pt x="14552" y="1774"/>
                  <a:pt x="14535" y="1766"/>
                  <a:pt x="14513" y="1765"/>
                </a:cubicBezTo>
                <a:cubicBezTo>
                  <a:pt x="14454" y="1765"/>
                  <a:pt x="14445" y="1747"/>
                  <a:pt x="14454" y="1772"/>
                </a:cubicBezTo>
                <a:lnTo>
                  <a:pt x="14473" y="1796"/>
                </a:lnTo>
                <a:cubicBezTo>
                  <a:pt x="14474" y="1796"/>
                  <a:pt x="14476" y="1797"/>
                  <a:pt x="14478" y="1798"/>
                </a:cubicBezTo>
                <a:cubicBezTo>
                  <a:pt x="14479" y="1798"/>
                  <a:pt x="14481" y="1798"/>
                  <a:pt x="14482" y="1799"/>
                </a:cubicBezTo>
                <a:cubicBezTo>
                  <a:pt x="14510" y="1804"/>
                  <a:pt x="14519" y="1790"/>
                  <a:pt x="14553" y="1799"/>
                </a:cubicBezTo>
                <a:lnTo>
                  <a:pt x="14570" y="1806"/>
                </a:lnTo>
                <a:cubicBezTo>
                  <a:pt x="14571" y="1807"/>
                  <a:pt x="14574" y="1808"/>
                  <a:pt x="14575" y="1809"/>
                </a:cubicBezTo>
                <a:cubicBezTo>
                  <a:pt x="14534" y="1819"/>
                  <a:pt x="14527" y="1820"/>
                  <a:pt x="14478" y="1826"/>
                </a:cubicBezTo>
                <a:cubicBezTo>
                  <a:pt x="14422" y="1833"/>
                  <a:pt x="14433" y="1863"/>
                  <a:pt x="14405" y="1834"/>
                </a:cubicBezTo>
                <a:cubicBezTo>
                  <a:pt x="14400" y="1893"/>
                  <a:pt x="14361" y="1866"/>
                  <a:pt x="14267" y="1866"/>
                </a:cubicBezTo>
                <a:lnTo>
                  <a:pt x="14267" y="1858"/>
                </a:lnTo>
                <a:cubicBezTo>
                  <a:pt x="14342" y="1858"/>
                  <a:pt x="14335" y="1837"/>
                  <a:pt x="14354" y="1815"/>
                </a:cubicBezTo>
                <a:cubicBezTo>
                  <a:pt x="14412" y="1745"/>
                  <a:pt x="14416" y="1837"/>
                  <a:pt x="14421" y="1777"/>
                </a:cubicBezTo>
                <a:cubicBezTo>
                  <a:pt x="14357" y="1771"/>
                  <a:pt x="14397" y="1751"/>
                  <a:pt x="14329" y="1760"/>
                </a:cubicBezTo>
                <a:cubicBezTo>
                  <a:pt x="14304" y="1764"/>
                  <a:pt x="14314" y="1753"/>
                  <a:pt x="14267" y="1753"/>
                </a:cubicBezTo>
                <a:lnTo>
                  <a:pt x="14267" y="1777"/>
                </a:lnTo>
                <a:cubicBezTo>
                  <a:pt x="14326" y="1778"/>
                  <a:pt x="14323" y="1776"/>
                  <a:pt x="14348" y="1793"/>
                </a:cubicBezTo>
                <a:cubicBezTo>
                  <a:pt x="14317" y="1836"/>
                  <a:pt x="14312" y="1839"/>
                  <a:pt x="14251" y="1837"/>
                </a:cubicBezTo>
                <a:cubicBezTo>
                  <a:pt x="14161" y="1833"/>
                  <a:pt x="14242" y="1882"/>
                  <a:pt x="14138" y="1858"/>
                </a:cubicBezTo>
                <a:cubicBezTo>
                  <a:pt x="14152" y="1819"/>
                  <a:pt x="14140" y="1864"/>
                  <a:pt x="14154" y="1825"/>
                </a:cubicBezTo>
                <a:cubicBezTo>
                  <a:pt x="14094" y="1857"/>
                  <a:pt x="14024" y="1818"/>
                  <a:pt x="13975" y="1841"/>
                </a:cubicBezTo>
                <a:cubicBezTo>
                  <a:pt x="13943" y="1857"/>
                  <a:pt x="13937" y="1876"/>
                  <a:pt x="13913" y="1870"/>
                </a:cubicBezTo>
                <a:cubicBezTo>
                  <a:pt x="13884" y="1864"/>
                  <a:pt x="13905" y="1864"/>
                  <a:pt x="13902" y="1858"/>
                </a:cubicBezTo>
                <a:cubicBezTo>
                  <a:pt x="13890" y="1835"/>
                  <a:pt x="13931" y="1839"/>
                  <a:pt x="13879" y="1834"/>
                </a:cubicBezTo>
                <a:cubicBezTo>
                  <a:pt x="13882" y="1795"/>
                  <a:pt x="13867" y="1814"/>
                  <a:pt x="13911" y="1817"/>
                </a:cubicBezTo>
                <a:cubicBezTo>
                  <a:pt x="13888" y="1786"/>
                  <a:pt x="13898" y="1817"/>
                  <a:pt x="13887" y="1785"/>
                </a:cubicBezTo>
                <a:cubicBezTo>
                  <a:pt x="13918" y="1788"/>
                  <a:pt x="13893" y="1789"/>
                  <a:pt x="13927" y="1801"/>
                </a:cubicBezTo>
                <a:cubicBezTo>
                  <a:pt x="13956" y="1758"/>
                  <a:pt x="13946" y="1777"/>
                  <a:pt x="14008" y="1777"/>
                </a:cubicBezTo>
                <a:cubicBezTo>
                  <a:pt x="14016" y="1797"/>
                  <a:pt x="14014" y="1783"/>
                  <a:pt x="14008" y="1809"/>
                </a:cubicBezTo>
                <a:lnTo>
                  <a:pt x="14128" y="1783"/>
                </a:lnTo>
                <a:cubicBezTo>
                  <a:pt x="14190" y="1778"/>
                  <a:pt x="14187" y="1802"/>
                  <a:pt x="14235" y="1761"/>
                </a:cubicBezTo>
                <a:cubicBezTo>
                  <a:pt x="14205" y="1754"/>
                  <a:pt x="14202" y="1752"/>
                  <a:pt x="14162" y="1752"/>
                </a:cubicBezTo>
                <a:cubicBezTo>
                  <a:pt x="14151" y="1753"/>
                  <a:pt x="14132" y="1754"/>
                  <a:pt x="14121" y="1753"/>
                </a:cubicBezTo>
                <a:cubicBezTo>
                  <a:pt x="14104" y="1751"/>
                  <a:pt x="14123" y="1754"/>
                  <a:pt x="14107" y="1751"/>
                </a:cubicBezTo>
                <a:cubicBezTo>
                  <a:pt x="14090" y="1747"/>
                  <a:pt x="14099" y="1751"/>
                  <a:pt x="14089" y="1744"/>
                </a:cubicBezTo>
                <a:lnTo>
                  <a:pt x="14097" y="1736"/>
                </a:lnTo>
                <a:cubicBezTo>
                  <a:pt x="14151" y="1722"/>
                  <a:pt x="14099" y="1713"/>
                  <a:pt x="14178" y="1722"/>
                </a:cubicBezTo>
                <a:cubicBezTo>
                  <a:pt x="14245" y="1729"/>
                  <a:pt x="14212" y="1704"/>
                  <a:pt x="14259" y="1736"/>
                </a:cubicBezTo>
                <a:cubicBezTo>
                  <a:pt x="14305" y="1721"/>
                  <a:pt x="14246" y="1735"/>
                  <a:pt x="14276" y="1725"/>
                </a:cubicBezTo>
                <a:cubicBezTo>
                  <a:pt x="14302" y="1716"/>
                  <a:pt x="14286" y="1725"/>
                  <a:pt x="14312" y="1722"/>
                </a:cubicBezTo>
                <a:lnTo>
                  <a:pt x="14365" y="1712"/>
                </a:lnTo>
                <a:cubicBezTo>
                  <a:pt x="14362" y="1745"/>
                  <a:pt x="14346" y="1735"/>
                  <a:pt x="14373" y="1744"/>
                </a:cubicBezTo>
                <a:cubicBezTo>
                  <a:pt x="14380" y="1715"/>
                  <a:pt x="14377" y="1718"/>
                  <a:pt x="14397" y="1704"/>
                </a:cubicBezTo>
                <a:cubicBezTo>
                  <a:pt x="14404" y="1730"/>
                  <a:pt x="14411" y="1737"/>
                  <a:pt x="14438" y="1744"/>
                </a:cubicBezTo>
                <a:lnTo>
                  <a:pt x="14397" y="1704"/>
                </a:lnTo>
                <a:cubicBezTo>
                  <a:pt x="14390" y="1678"/>
                  <a:pt x="14389" y="1676"/>
                  <a:pt x="14361" y="1673"/>
                </a:cubicBezTo>
                <a:lnTo>
                  <a:pt x="14296" y="1681"/>
                </a:lnTo>
                <a:cubicBezTo>
                  <a:pt x="14295" y="1681"/>
                  <a:pt x="14293" y="1683"/>
                  <a:pt x="14292" y="1684"/>
                </a:cubicBezTo>
                <a:cubicBezTo>
                  <a:pt x="14268" y="1699"/>
                  <a:pt x="14316" y="1692"/>
                  <a:pt x="14267" y="1696"/>
                </a:cubicBezTo>
                <a:cubicBezTo>
                  <a:pt x="14259" y="1672"/>
                  <a:pt x="14281" y="1687"/>
                  <a:pt x="14248" y="1674"/>
                </a:cubicBezTo>
                <a:lnTo>
                  <a:pt x="14153" y="1671"/>
                </a:lnTo>
                <a:cubicBezTo>
                  <a:pt x="14066" y="1681"/>
                  <a:pt x="13949" y="1662"/>
                  <a:pt x="13936" y="1663"/>
                </a:cubicBezTo>
                <a:cubicBezTo>
                  <a:pt x="13904" y="1665"/>
                  <a:pt x="13892" y="1672"/>
                  <a:pt x="13859" y="1674"/>
                </a:cubicBezTo>
                <a:cubicBezTo>
                  <a:pt x="13806" y="1677"/>
                  <a:pt x="13853" y="1659"/>
                  <a:pt x="13762" y="1674"/>
                </a:cubicBezTo>
                <a:cubicBezTo>
                  <a:pt x="13746" y="1677"/>
                  <a:pt x="13751" y="1675"/>
                  <a:pt x="13727" y="1674"/>
                </a:cubicBezTo>
                <a:cubicBezTo>
                  <a:pt x="13714" y="1674"/>
                  <a:pt x="13691" y="1675"/>
                  <a:pt x="13666" y="1675"/>
                </a:cubicBezTo>
                <a:cubicBezTo>
                  <a:pt x="13613" y="1675"/>
                  <a:pt x="13670" y="1659"/>
                  <a:pt x="13563" y="1672"/>
                </a:cubicBezTo>
                <a:lnTo>
                  <a:pt x="13082" y="1677"/>
                </a:lnTo>
                <a:cubicBezTo>
                  <a:pt x="12992" y="1692"/>
                  <a:pt x="12989" y="1673"/>
                  <a:pt x="12849" y="1680"/>
                </a:cubicBezTo>
                <a:cubicBezTo>
                  <a:pt x="12809" y="1682"/>
                  <a:pt x="12819" y="1683"/>
                  <a:pt x="12784" y="1682"/>
                </a:cubicBezTo>
                <a:cubicBezTo>
                  <a:pt x="12782" y="1682"/>
                  <a:pt x="12780" y="1682"/>
                  <a:pt x="12778" y="1682"/>
                </a:cubicBezTo>
                <a:cubicBezTo>
                  <a:pt x="12776" y="1681"/>
                  <a:pt x="12773" y="1682"/>
                  <a:pt x="12771" y="1682"/>
                </a:cubicBezTo>
                <a:lnTo>
                  <a:pt x="12620" y="1690"/>
                </a:lnTo>
                <a:cubicBezTo>
                  <a:pt x="12608" y="1690"/>
                  <a:pt x="12588" y="1686"/>
                  <a:pt x="12578" y="1685"/>
                </a:cubicBezTo>
                <a:cubicBezTo>
                  <a:pt x="12541" y="1680"/>
                  <a:pt x="12496" y="1696"/>
                  <a:pt x="12415" y="1686"/>
                </a:cubicBezTo>
                <a:cubicBezTo>
                  <a:pt x="12390" y="1683"/>
                  <a:pt x="12406" y="1685"/>
                  <a:pt x="12381" y="1685"/>
                </a:cubicBezTo>
                <a:cubicBezTo>
                  <a:pt x="12359" y="1685"/>
                  <a:pt x="12348" y="1683"/>
                  <a:pt x="12321" y="1686"/>
                </a:cubicBezTo>
                <a:cubicBezTo>
                  <a:pt x="12296" y="1688"/>
                  <a:pt x="12254" y="1692"/>
                  <a:pt x="12242" y="1691"/>
                </a:cubicBezTo>
                <a:cubicBezTo>
                  <a:pt x="12228" y="1690"/>
                  <a:pt x="12218" y="1680"/>
                  <a:pt x="12185" y="1682"/>
                </a:cubicBezTo>
                <a:cubicBezTo>
                  <a:pt x="12144" y="1683"/>
                  <a:pt x="12100" y="1694"/>
                  <a:pt x="12039" y="1680"/>
                </a:cubicBezTo>
                <a:lnTo>
                  <a:pt x="12035" y="1662"/>
                </a:lnTo>
                <a:lnTo>
                  <a:pt x="12039" y="1680"/>
                </a:lnTo>
                <a:cubicBezTo>
                  <a:pt x="12003" y="1702"/>
                  <a:pt x="11975" y="1663"/>
                  <a:pt x="11936" y="1669"/>
                </a:cubicBezTo>
                <a:cubicBezTo>
                  <a:pt x="11905" y="1673"/>
                  <a:pt x="11923" y="1689"/>
                  <a:pt x="11845" y="1688"/>
                </a:cubicBezTo>
                <a:cubicBezTo>
                  <a:pt x="11809" y="1687"/>
                  <a:pt x="11790" y="1683"/>
                  <a:pt x="11764" y="1696"/>
                </a:cubicBezTo>
                <a:cubicBezTo>
                  <a:pt x="11758" y="1683"/>
                  <a:pt x="11756" y="1711"/>
                  <a:pt x="11764" y="1671"/>
                </a:cubicBezTo>
                <a:cubicBezTo>
                  <a:pt x="11644" y="1671"/>
                  <a:pt x="11704" y="1699"/>
                  <a:pt x="11625" y="1692"/>
                </a:cubicBezTo>
                <a:lnTo>
                  <a:pt x="11594" y="1687"/>
                </a:lnTo>
                <a:cubicBezTo>
                  <a:pt x="11593" y="1687"/>
                  <a:pt x="11590" y="1687"/>
                  <a:pt x="11589" y="1686"/>
                </a:cubicBezTo>
                <a:cubicBezTo>
                  <a:pt x="11571" y="1685"/>
                  <a:pt x="11571" y="1694"/>
                  <a:pt x="11549" y="1690"/>
                </a:cubicBezTo>
                <a:cubicBezTo>
                  <a:pt x="11514" y="1684"/>
                  <a:pt x="11568" y="1668"/>
                  <a:pt x="11494" y="1693"/>
                </a:cubicBezTo>
                <a:cubicBezTo>
                  <a:pt x="11443" y="1710"/>
                  <a:pt x="11537" y="1682"/>
                  <a:pt x="11481" y="1697"/>
                </a:cubicBezTo>
                <a:cubicBezTo>
                  <a:pt x="11441" y="1708"/>
                  <a:pt x="11430" y="1703"/>
                  <a:pt x="11399" y="1696"/>
                </a:cubicBezTo>
                <a:cubicBezTo>
                  <a:pt x="11418" y="1669"/>
                  <a:pt x="11422" y="1684"/>
                  <a:pt x="11432" y="1655"/>
                </a:cubicBezTo>
                <a:lnTo>
                  <a:pt x="11449" y="1651"/>
                </a:lnTo>
                <a:lnTo>
                  <a:pt x="11432" y="1655"/>
                </a:lnTo>
                <a:cubicBezTo>
                  <a:pt x="11410" y="1657"/>
                  <a:pt x="11410" y="1659"/>
                  <a:pt x="11391" y="1663"/>
                </a:cubicBezTo>
                <a:cubicBezTo>
                  <a:pt x="11374" y="1628"/>
                  <a:pt x="11386" y="1619"/>
                  <a:pt x="11335" y="1615"/>
                </a:cubicBezTo>
                <a:cubicBezTo>
                  <a:pt x="11327" y="1648"/>
                  <a:pt x="11339" y="1641"/>
                  <a:pt x="11270" y="1647"/>
                </a:cubicBezTo>
                <a:cubicBezTo>
                  <a:pt x="11250" y="1605"/>
                  <a:pt x="11278" y="1628"/>
                  <a:pt x="11237" y="1607"/>
                </a:cubicBezTo>
                <a:cubicBezTo>
                  <a:pt x="11243" y="1632"/>
                  <a:pt x="11248" y="1630"/>
                  <a:pt x="11254" y="1655"/>
                </a:cubicBezTo>
                <a:cubicBezTo>
                  <a:pt x="11232" y="1661"/>
                  <a:pt x="11247" y="1655"/>
                  <a:pt x="11229" y="1663"/>
                </a:cubicBezTo>
                <a:lnTo>
                  <a:pt x="11225" y="1646"/>
                </a:lnTo>
                <a:lnTo>
                  <a:pt x="11229" y="1663"/>
                </a:lnTo>
                <a:lnTo>
                  <a:pt x="11203" y="1672"/>
                </a:lnTo>
                <a:cubicBezTo>
                  <a:pt x="11203" y="1672"/>
                  <a:pt x="11189" y="1679"/>
                  <a:pt x="11189" y="1680"/>
                </a:cubicBezTo>
                <a:lnTo>
                  <a:pt x="11208" y="1701"/>
                </a:lnTo>
                <a:cubicBezTo>
                  <a:pt x="11209" y="1702"/>
                  <a:pt x="11211" y="1703"/>
                  <a:pt x="11213" y="1704"/>
                </a:cubicBezTo>
                <a:cubicBezTo>
                  <a:pt x="11172" y="1704"/>
                  <a:pt x="11124" y="1718"/>
                  <a:pt x="11086" y="1714"/>
                </a:cubicBezTo>
                <a:cubicBezTo>
                  <a:pt x="11015" y="1708"/>
                  <a:pt x="11038" y="1717"/>
                  <a:pt x="10970" y="1720"/>
                </a:cubicBezTo>
                <a:lnTo>
                  <a:pt x="10791" y="1726"/>
                </a:lnTo>
                <a:cubicBezTo>
                  <a:pt x="10775" y="1727"/>
                  <a:pt x="10794" y="1725"/>
                  <a:pt x="10777" y="1729"/>
                </a:cubicBezTo>
                <a:cubicBezTo>
                  <a:pt x="10758" y="1733"/>
                  <a:pt x="10640" y="1750"/>
                  <a:pt x="10655" y="1689"/>
                </a:cubicBezTo>
                <a:cubicBezTo>
                  <a:pt x="10656" y="1688"/>
                  <a:pt x="10660" y="1690"/>
                  <a:pt x="10662" y="1663"/>
                </a:cubicBezTo>
                <a:cubicBezTo>
                  <a:pt x="10633" y="1666"/>
                  <a:pt x="10621" y="1671"/>
                  <a:pt x="10592" y="1660"/>
                </a:cubicBezTo>
                <a:lnTo>
                  <a:pt x="10573" y="1654"/>
                </a:lnTo>
                <a:cubicBezTo>
                  <a:pt x="10555" y="1654"/>
                  <a:pt x="10561" y="1661"/>
                  <a:pt x="10538" y="1666"/>
                </a:cubicBezTo>
                <a:cubicBezTo>
                  <a:pt x="10520" y="1670"/>
                  <a:pt x="10522" y="1664"/>
                  <a:pt x="10492" y="1671"/>
                </a:cubicBezTo>
                <a:lnTo>
                  <a:pt x="10492" y="1696"/>
                </a:lnTo>
                <a:cubicBezTo>
                  <a:pt x="10516" y="1702"/>
                  <a:pt x="10510" y="1696"/>
                  <a:pt x="10516" y="1720"/>
                </a:cubicBezTo>
                <a:cubicBezTo>
                  <a:pt x="10456" y="1749"/>
                  <a:pt x="10473" y="1714"/>
                  <a:pt x="10476" y="1680"/>
                </a:cubicBezTo>
                <a:cubicBezTo>
                  <a:pt x="10420" y="1678"/>
                  <a:pt x="10456" y="1669"/>
                  <a:pt x="10379" y="1672"/>
                </a:cubicBezTo>
                <a:lnTo>
                  <a:pt x="10265" y="1662"/>
                </a:lnTo>
                <a:cubicBezTo>
                  <a:pt x="10240" y="1664"/>
                  <a:pt x="10224" y="1678"/>
                  <a:pt x="10198" y="1676"/>
                </a:cubicBezTo>
                <a:lnTo>
                  <a:pt x="10103" y="1671"/>
                </a:lnTo>
                <a:cubicBezTo>
                  <a:pt x="10139" y="1720"/>
                  <a:pt x="10175" y="1647"/>
                  <a:pt x="10192" y="1712"/>
                </a:cubicBezTo>
                <a:lnTo>
                  <a:pt x="10273" y="1712"/>
                </a:lnTo>
                <a:lnTo>
                  <a:pt x="10273" y="1680"/>
                </a:lnTo>
                <a:cubicBezTo>
                  <a:pt x="10312" y="1683"/>
                  <a:pt x="10291" y="1685"/>
                  <a:pt x="10315" y="1703"/>
                </a:cubicBezTo>
                <a:cubicBezTo>
                  <a:pt x="10316" y="1704"/>
                  <a:pt x="10318" y="1705"/>
                  <a:pt x="10319" y="1706"/>
                </a:cubicBezTo>
                <a:cubicBezTo>
                  <a:pt x="10335" y="1718"/>
                  <a:pt x="10339" y="1710"/>
                  <a:pt x="10346" y="1728"/>
                </a:cubicBezTo>
                <a:cubicBezTo>
                  <a:pt x="10326" y="1738"/>
                  <a:pt x="10285" y="1740"/>
                  <a:pt x="10275" y="1740"/>
                </a:cubicBezTo>
                <a:cubicBezTo>
                  <a:pt x="10245" y="1741"/>
                  <a:pt x="10226" y="1755"/>
                  <a:pt x="10217" y="1720"/>
                </a:cubicBezTo>
                <a:lnTo>
                  <a:pt x="10200" y="1720"/>
                </a:lnTo>
                <a:cubicBezTo>
                  <a:pt x="10195" y="1744"/>
                  <a:pt x="10201" y="1732"/>
                  <a:pt x="10184" y="1744"/>
                </a:cubicBezTo>
                <a:cubicBezTo>
                  <a:pt x="10166" y="1710"/>
                  <a:pt x="10186" y="1730"/>
                  <a:pt x="10160" y="1720"/>
                </a:cubicBezTo>
                <a:cubicBezTo>
                  <a:pt x="10140" y="1737"/>
                  <a:pt x="10119" y="1744"/>
                  <a:pt x="10087" y="1744"/>
                </a:cubicBezTo>
                <a:cubicBezTo>
                  <a:pt x="10088" y="1700"/>
                  <a:pt x="10093" y="1735"/>
                  <a:pt x="10103" y="1704"/>
                </a:cubicBezTo>
                <a:cubicBezTo>
                  <a:pt x="10094" y="1686"/>
                  <a:pt x="10090" y="1680"/>
                  <a:pt x="10079" y="1663"/>
                </a:cubicBezTo>
                <a:cubicBezTo>
                  <a:pt x="10112" y="1656"/>
                  <a:pt x="10127" y="1662"/>
                  <a:pt x="10144" y="1639"/>
                </a:cubicBezTo>
                <a:cubicBezTo>
                  <a:pt x="10107" y="1640"/>
                  <a:pt x="10110" y="1650"/>
                  <a:pt x="10080" y="1646"/>
                </a:cubicBezTo>
                <a:cubicBezTo>
                  <a:pt x="10050" y="1643"/>
                  <a:pt x="10059" y="1632"/>
                  <a:pt x="10022" y="1623"/>
                </a:cubicBezTo>
                <a:cubicBezTo>
                  <a:pt x="10039" y="1654"/>
                  <a:pt x="10043" y="1636"/>
                  <a:pt x="10054" y="1663"/>
                </a:cubicBezTo>
                <a:lnTo>
                  <a:pt x="9955" y="1670"/>
                </a:lnTo>
                <a:cubicBezTo>
                  <a:pt x="9942" y="1670"/>
                  <a:pt x="9939" y="1670"/>
                  <a:pt x="9926" y="1670"/>
                </a:cubicBezTo>
                <a:lnTo>
                  <a:pt x="9728" y="1641"/>
                </a:lnTo>
                <a:cubicBezTo>
                  <a:pt x="9682" y="1633"/>
                  <a:pt x="9698" y="1650"/>
                  <a:pt x="9698" y="1558"/>
                </a:cubicBezTo>
                <a:cubicBezTo>
                  <a:pt x="9655" y="1558"/>
                  <a:pt x="9627" y="1566"/>
                  <a:pt x="9593" y="1574"/>
                </a:cubicBezTo>
                <a:cubicBezTo>
                  <a:pt x="9592" y="1594"/>
                  <a:pt x="9591" y="1603"/>
                  <a:pt x="9574" y="1612"/>
                </a:cubicBezTo>
                <a:cubicBezTo>
                  <a:pt x="9542" y="1630"/>
                  <a:pt x="9550" y="1586"/>
                  <a:pt x="9544" y="1639"/>
                </a:cubicBezTo>
                <a:lnTo>
                  <a:pt x="9528" y="1639"/>
                </a:lnTo>
                <a:cubicBezTo>
                  <a:pt x="9524" y="1596"/>
                  <a:pt x="9526" y="1618"/>
                  <a:pt x="9498" y="1607"/>
                </a:cubicBezTo>
                <a:lnTo>
                  <a:pt x="9460" y="1585"/>
                </a:lnTo>
                <a:cubicBezTo>
                  <a:pt x="9442" y="1577"/>
                  <a:pt x="9447" y="1581"/>
                  <a:pt x="9435" y="1583"/>
                </a:cubicBezTo>
                <a:lnTo>
                  <a:pt x="9426" y="1584"/>
                </a:lnTo>
                <a:cubicBezTo>
                  <a:pt x="9422" y="1584"/>
                  <a:pt x="9404" y="1583"/>
                  <a:pt x="9398" y="1582"/>
                </a:cubicBezTo>
                <a:cubicBezTo>
                  <a:pt x="9401" y="1621"/>
                  <a:pt x="9446" y="1658"/>
                  <a:pt x="9403" y="1650"/>
                </a:cubicBezTo>
                <a:cubicBezTo>
                  <a:pt x="9364" y="1643"/>
                  <a:pt x="9400" y="1647"/>
                  <a:pt x="9375" y="1633"/>
                </a:cubicBezTo>
                <a:cubicBezTo>
                  <a:pt x="9374" y="1632"/>
                  <a:pt x="9372" y="1631"/>
                  <a:pt x="9371" y="1630"/>
                </a:cubicBezTo>
                <a:cubicBezTo>
                  <a:pt x="9370" y="1630"/>
                  <a:pt x="9368" y="1629"/>
                  <a:pt x="9367" y="1629"/>
                </a:cubicBezTo>
                <a:lnTo>
                  <a:pt x="9348" y="1623"/>
                </a:lnTo>
                <a:cubicBezTo>
                  <a:pt x="9329" y="1617"/>
                  <a:pt x="9356" y="1623"/>
                  <a:pt x="9325" y="1615"/>
                </a:cubicBezTo>
                <a:cubicBezTo>
                  <a:pt x="9313" y="1669"/>
                  <a:pt x="9278" y="1640"/>
                  <a:pt x="9244" y="1631"/>
                </a:cubicBezTo>
                <a:cubicBezTo>
                  <a:pt x="9250" y="1643"/>
                  <a:pt x="9252" y="1638"/>
                  <a:pt x="9249" y="1655"/>
                </a:cubicBezTo>
                <a:cubicBezTo>
                  <a:pt x="9244" y="1691"/>
                  <a:pt x="9248" y="1662"/>
                  <a:pt x="9241" y="1665"/>
                </a:cubicBezTo>
                <a:lnTo>
                  <a:pt x="9209" y="1671"/>
                </a:lnTo>
                <a:cubicBezTo>
                  <a:pt x="9180" y="1679"/>
                  <a:pt x="9196" y="1678"/>
                  <a:pt x="9161" y="1666"/>
                </a:cubicBezTo>
                <a:cubicBezTo>
                  <a:pt x="9125" y="1654"/>
                  <a:pt x="9155" y="1662"/>
                  <a:pt x="9107" y="1663"/>
                </a:cubicBezTo>
                <a:cubicBezTo>
                  <a:pt x="9106" y="1634"/>
                  <a:pt x="9111" y="1642"/>
                  <a:pt x="9095" y="1627"/>
                </a:cubicBezTo>
                <a:cubicBezTo>
                  <a:pt x="9094" y="1625"/>
                  <a:pt x="9091" y="1624"/>
                  <a:pt x="9090" y="1623"/>
                </a:cubicBezTo>
                <a:lnTo>
                  <a:pt x="9074" y="1615"/>
                </a:lnTo>
                <a:cubicBezTo>
                  <a:pt x="9046" y="1635"/>
                  <a:pt x="9068" y="1633"/>
                  <a:pt x="9042" y="1647"/>
                </a:cubicBezTo>
                <a:cubicBezTo>
                  <a:pt x="9024" y="1657"/>
                  <a:pt x="8999" y="1643"/>
                  <a:pt x="8993" y="1639"/>
                </a:cubicBezTo>
                <a:lnTo>
                  <a:pt x="9042" y="1639"/>
                </a:lnTo>
                <a:cubicBezTo>
                  <a:pt x="9024" y="1564"/>
                  <a:pt x="9005" y="1658"/>
                  <a:pt x="8985" y="1582"/>
                </a:cubicBezTo>
                <a:cubicBezTo>
                  <a:pt x="8942" y="1582"/>
                  <a:pt x="8940" y="1590"/>
                  <a:pt x="8904" y="1590"/>
                </a:cubicBezTo>
                <a:cubicBezTo>
                  <a:pt x="8918" y="1610"/>
                  <a:pt x="8920" y="1612"/>
                  <a:pt x="8953" y="1615"/>
                </a:cubicBezTo>
                <a:lnTo>
                  <a:pt x="8904" y="1622"/>
                </a:lnTo>
                <a:cubicBezTo>
                  <a:pt x="8907" y="1657"/>
                  <a:pt x="8921" y="1660"/>
                  <a:pt x="8880" y="1663"/>
                </a:cubicBezTo>
                <a:cubicBezTo>
                  <a:pt x="8879" y="1627"/>
                  <a:pt x="8872" y="1631"/>
                  <a:pt x="8872" y="1590"/>
                </a:cubicBezTo>
                <a:lnTo>
                  <a:pt x="8847" y="1590"/>
                </a:lnTo>
                <a:cubicBezTo>
                  <a:pt x="8847" y="1670"/>
                  <a:pt x="8824" y="1597"/>
                  <a:pt x="8839" y="1663"/>
                </a:cubicBezTo>
                <a:lnTo>
                  <a:pt x="8815" y="1663"/>
                </a:lnTo>
                <a:cubicBezTo>
                  <a:pt x="8815" y="1617"/>
                  <a:pt x="8844" y="1582"/>
                  <a:pt x="8792" y="1582"/>
                </a:cubicBezTo>
                <a:cubicBezTo>
                  <a:pt x="8755" y="1582"/>
                  <a:pt x="8726" y="1605"/>
                  <a:pt x="8718" y="1639"/>
                </a:cubicBezTo>
                <a:cubicBezTo>
                  <a:pt x="8726" y="1643"/>
                  <a:pt x="8769" y="1645"/>
                  <a:pt x="8750" y="1665"/>
                </a:cubicBezTo>
                <a:cubicBezTo>
                  <a:pt x="8732" y="1682"/>
                  <a:pt x="8699" y="1665"/>
                  <a:pt x="8677" y="1663"/>
                </a:cubicBezTo>
                <a:cubicBezTo>
                  <a:pt x="8671" y="1639"/>
                  <a:pt x="8667" y="1644"/>
                  <a:pt x="8677" y="1623"/>
                </a:cubicBezTo>
                <a:cubicBezTo>
                  <a:pt x="8620" y="1638"/>
                  <a:pt x="8713" y="1647"/>
                  <a:pt x="8596" y="1647"/>
                </a:cubicBezTo>
                <a:cubicBezTo>
                  <a:pt x="8589" y="1671"/>
                  <a:pt x="8600" y="1661"/>
                  <a:pt x="8590" y="1650"/>
                </a:cubicBezTo>
                <a:cubicBezTo>
                  <a:pt x="8589" y="1648"/>
                  <a:pt x="8583" y="1633"/>
                  <a:pt x="8564" y="1626"/>
                </a:cubicBezTo>
                <a:cubicBezTo>
                  <a:pt x="8563" y="1625"/>
                  <a:pt x="8561" y="1625"/>
                  <a:pt x="8560" y="1624"/>
                </a:cubicBezTo>
                <a:cubicBezTo>
                  <a:pt x="8471" y="1588"/>
                  <a:pt x="8475" y="1607"/>
                  <a:pt x="8380" y="1625"/>
                </a:cubicBezTo>
                <a:cubicBezTo>
                  <a:pt x="8360" y="1629"/>
                  <a:pt x="8350" y="1619"/>
                  <a:pt x="8340" y="1637"/>
                </a:cubicBezTo>
                <a:cubicBezTo>
                  <a:pt x="8326" y="1661"/>
                  <a:pt x="8358" y="1644"/>
                  <a:pt x="8361" y="1688"/>
                </a:cubicBezTo>
                <a:cubicBezTo>
                  <a:pt x="8325" y="1679"/>
                  <a:pt x="8317" y="1662"/>
                  <a:pt x="8313" y="1704"/>
                </a:cubicBezTo>
                <a:cubicBezTo>
                  <a:pt x="8237" y="1698"/>
                  <a:pt x="8289" y="1691"/>
                  <a:pt x="8195" y="1699"/>
                </a:cubicBezTo>
                <a:cubicBezTo>
                  <a:pt x="8177" y="1701"/>
                  <a:pt x="8161" y="1700"/>
                  <a:pt x="8137" y="1693"/>
                </a:cubicBezTo>
                <a:cubicBezTo>
                  <a:pt x="8082" y="1675"/>
                  <a:pt x="8124" y="1661"/>
                  <a:pt x="8068" y="1641"/>
                </a:cubicBezTo>
                <a:cubicBezTo>
                  <a:pt x="8025" y="1625"/>
                  <a:pt x="7989" y="1641"/>
                  <a:pt x="7950" y="1657"/>
                </a:cubicBezTo>
                <a:cubicBezTo>
                  <a:pt x="7930" y="1665"/>
                  <a:pt x="7943" y="1663"/>
                  <a:pt x="7916" y="1663"/>
                </a:cubicBezTo>
                <a:cubicBezTo>
                  <a:pt x="7909" y="1650"/>
                  <a:pt x="7907" y="1678"/>
                  <a:pt x="7916" y="1639"/>
                </a:cubicBezTo>
                <a:lnTo>
                  <a:pt x="7835" y="1650"/>
                </a:lnTo>
                <a:cubicBezTo>
                  <a:pt x="7788" y="1654"/>
                  <a:pt x="7803" y="1686"/>
                  <a:pt x="7745" y="1688"/>
                </a:cubicBezTo>
                <a:cubicBezTo>
                  <a:pt x="7740" y="1664"/>
                  <a:pt x="7746" y="1676"/>
                  <a:pt x="7729" y="1663"/>
                </a:cubicBezTo>
                <a:cubicBezTo>
                  <a:pt x="7729" y="1664"/>
                  <a:pt x="7728" y="1665"/>
                  <a:pt x="7728" y="1667"/>
                </a:cubicBezTo>
                <a:cubicBezTo>
                  <a:pt x="7726" y="1680"/>
                  <a:pt x="7709" y="1679"/>
                  <a:pt x="7697" y="1680"/>
                </a:cubicBezTo>
                <a:cubicBezTo>
                  <a:pt x="7693" y="1642"/>
                  <a:pt x="7700" y="1661"/>
                  <a:pt x="7659" y="1652"/>
                </a:cubicBezTo>
                <a:cubicBezTo>
                  <a:pt x="7598" y="1638"/>
                  <a:pt x="7633" y="1649"/>
                  <a:pt x="7589" y="1663"/>
                </a:cubicBezTo>
                <a:lnTo>
                  <a:pt x="7502" y="1680"/>
                </a:lnTo>
                <a:cubicBezTo>
                  <a:pt x="7467" y="1690"/>
                  <a:pt x="7453" y="1698"/>
                  <a:pt x="7406" y="1698"/>
                </a:cubicBezTo>
                <a:cubicBezTo>
                  <a:pt x="7323" y="1698"/>
                  <a:pt x="7390" y="1718"/>
                  <a:pt x="7249" y="1690"/>
                </a:cubicBezTo>
                <a:cubicBezTo>
                  <a:pt x="7182" y="1677"/>
                  <a:pt x="7115" y="1692"/>
                  <a:pt x="7056" y="1689"/>
                </a:cubicBezTo>
                <a:cubicBezTo>
                  <a:pt x="7007" y="1686"/>
                  <a:pt x="6973" y="1721"/>
                  <a:pt x="6911" y="1720"/>
                </a:cubicBezTo>
                <a:cubicBezTo>
                  <a:pt x="6863" y="1719"/>
                  <a:pt x="6878" y="1713"/>
                  <a:pt x="6831" y="1723"/>
                </a:cubicBezTo>
                <a:lnTo>
                  <a:pt x="6783" y="1722"/>
                </a:lnTo>
                <a:cubicBezTo>
                  <a:pt x="6728" y="1725"/>
                  <a:pt x="6689" y="1744"/>
                  <a:pt x="6627" y="1744"/>
                </a:cubicBezTo>
                <a:lnTo>
                  <a:pt x="6627" y="1728"/>
                </a:lnTo>
                <a:lnTo>
                  <a:pt x="6635" y="1728"/>
                </a:lnTo>
                <a:lnTo>
                  <a:pt x="6629" y="1719"/>
                </a:lnTo>
                <a:lnTo>
                  <a:pt x="6627" y="1728"/>
                </a:lnTo>
                <a:close/>
                <a:moveTo>
                  <a:pt x="802" y="5261"/>
                </a:moveTo>
                <a:lnTo>
                  <a:pt x="807" y="5278"/>
                </a:lnTo>
                <a:lnTo>
                  <a:pt x="802" y="5261"/>
                </a:lnTo>
                <a:lnTo>
                  <a:pt x="802" y="5253"/>
                </a:lnTo>
                <a:lnTo>
                  <a:pt x="793" y="5259"/>
                </a:lnTo>
                <a:lnTo>
                  <a:pt x="802" y="5261"/>
                </a:lnTo>
                <a:close/>
                <a:moveTo>
                  <a:pt x="21324" y="4289"/>
                </a:moveTo>
                <a:lnTo>
                  <a:pt x="21342" y="4284"/>
                </a:lnTo>
                <a:lnTo>
                  <a:pt x="21324" y="4289"/>
                </a:lnTo>
                <a:cubicBezTo>
                  <a:pt x="21302" y="4287"/>
                  <a:pt x="21307" y="4288"/>
                  <a:pt x="21292" y="4280"/>
                </a:cubicBezTo>
                <a:cubicBezTo>
                  <a:pt x="21303" y="4323"/>
                  <a:pt x="21318" y="4291"/>
                  <a:pt x="21300" y="4329"/>
                </a:cubicBezTo>
                <a:cubicBezTo>
                  <a:pt x="21325" y="4330"/>
                  <a:pt x="21329" y="4333"/>
                  <a:pt x="21349" y="4337"/>
                </a:cubicBezTo>
                <a:cubicBezTo>
                  <a:pt x="21343" y="4312"/>
                  <a:pt x="21336" y="4306"/>
                  <a:pt x="21324" y="4289"/>
                </a:cubicBezTo>
                <a:close/>
                <a:moveTo>
                  <a:pt x="20490" y="3981"/>
                </a:moveTo>
                <a:lnTo>
                  <a:pt x="20482" y="3964"/>
                </a:lnTo>
                <a:lnTo>
                  <a:pt x="20482" y="3956"/>
                </a:lnTo>
                <a:lnTo>
                  <a:pt x="20472" y="3963"/>
                </a:lnTo>
                <a:lnTo>
                  <a:pt x="20482" y="3964"/>
                </a:lnTo>
                <a:lnTo>
                  <a:pt x="20490" y="3981"/>
                </a:lnTo>
                <a:cubicBezTo>
                  <a:pt x="20497" y="4009"/>
                  <a:pt x="20493" y="3999"/>
                  <a:pt x="20514" y="4013"/>
                </a:cubicBezTo>
                <a:cubicBezTo>
                  <a:pt x="20506" y="3985"/>
                  <a:pt x="20511" y="3995"/>
                  <a:pt x="20490" y="3981"/>
                </a:cubicBezTo>
                <a:close/>
                <a:moveTo>
                  <a:pt x="16730" y="1607"/>
                </a:moveTo>
                <a:lnTo>
                  <a:pt x="16746" y="1616"/>
                </a:lnTo>
                <a:lnTo>
                  <a:pt x="16730" y="1607"/>
                </a:lnTo>
                <a:lnTo>
                  <a:pt x="16730" y="1599"/>
                </a:lnTo>
                <a:lnTo>
                  <a:pt x="16721" y="1605"/>
                </a:lnTo>
                <a:lnTo>
                  <a:pt x="16730" y="1607"/>
                </a:lnTo>
                <a:close/>
                <a:moveTo>
                  <a:pt x="13700" y="2409"/>
                </a:moveTo>
                <a:lnTo>
                  <a:pt x="13691" y="2425"/>
                </a:lnTo>
                <a:lnTo>
                  <a:pt x="13700" y="2409"/>
                </a:lnTo>
                <a:lnTo>
                  <a:pt x="13708" y="2409"/>
                </a:lnTo>
                <a:lnTo>
                  <a:pt x="13702" y="2399"/>
                </a:lnTo>
                <a:lnTo>
                  <a:pt x="13700" y="2409"/>
                </a:lnTo>
                <a:close/>
                <a:moveTo>
                  <a:pt x="14705" y="5034"/>
                </a:moveTo>
                <a:lnTo>
                  <a:pt x="14722" y="5029"/>
                </a:lnTo>
                <a:lnTo>
                  <a:pt x="14705" y="5034"/>
                </a:lnTo>
                <a:lnTo>
                  <a:pt x="14673" y="5034"/>
                </a:lnTo>
                <a:lnTo>
                  <a:pt x="14673" y="5050"/>
                </a:lnTo>
                <a:cubicBezTo>
                  <a:pt x="14710" y="5047"/>
                  <a:pt x="14687" y="5059"/>
                  <a:pt x="14705" y="5034"/>
                </a:cubicBezTo>
                <a:close/>
                <a:moveTo>
                  <a:pt x="17800" y="1518"/>
                </a:moveTo>
                <a:lnTo>
                  <a:pt x="17817" y="1513"/>
                </a:lnTo>
                <a:lnTo>
                  <a:pt x="17800" y="1518"/>
                </a:lnTo>
                <a:lnTo>
                  <a:pt x="17792" y="1518"/>
                </a:lnTo>
                <a:lnTo>
                  <a:pt x="17799" y="1527"/>
                </a:lnTo>
                <a:lnTo>
                  <a:pt x="17800" y="1518"/>
                </a:lnTo>
                <a:close/>
                <a:moveTo>
                  <a:pt x="21000" y="5164"/>
                </a:moveTo>
                <a:lnTo>
                  <a:pt x="20996" y="5146"/>
                </a:lnTo>
                <a:lnTo>
                  <a:pt x="21000" y="5164"/>
                </a:lnTo>
                <a:lnTo>
                  <a:pt x="21000" y="5172"/>
                </a:lnTo>
                <a:lnTo>
                  <a:pt x="21010" y="5165"/>
                </a:lnTo>
                <a:lnTo>
                  <a:pt x="21000" y="5164"/>
                </a:lnTo>
                <a:close/>
                <a:moveTo>
                  <a:pt x="5112" y="6687"/>
                </a:moveTo>
                <a:close/>
                <a:moveTo>
                  <a:pt x="527" y="2636"/>
                </a:moveTo>
                <a:lnTo>
                  <a:pt x="542" y="2645"/>
                </a:lnTo>
                <a:lnTo>
                  <a:pt x="527" y="2636"/>
                </a:lnTo>
                <a:cubicBezTo>
                  <a:pt x="512" y="2614"/>
                  <a:pt x="523" y="2619"/>
                  <a:pt x="494" y="2611"/>
                </a:cubicBezTo>
                <a:cubicBezTo>
                  <a:pt x="502" y="2633"/>
                  <a:pt x="494" y="2628"/>
                  <a:pt x="527" y="2636"/>
                </a:cubicBezTo>
                <a:close/>
                <a:moveTo>
                  <a:pt x="22856" y="3478"/>
                </a:moveTo>
                <a:close/>
                <a:moveTo>
                  <a:pt x="22937" y="3470"/>
                </a:moveTo>
                <a:close/>
                <a:moveTo>
                  <a:pt x="20465" y="4005"/>
                </a:moveTo>
                <a:lnTo>
                  <a:pt x="20448" y="4009"/>
                </a:lnTo>
                <a:lnTo>
                  <a:pt x="20465" y="4005"/>
                </a:lnTo>
                <a:cubicBezTo>
                  <a:pt x="20467" y="4002"/>
                  <a:pt x="20481" y="4012"/>
                  <a:pt x="20471" y="3990"/>
                </a:cubicBezTo>
                <a:cubicBezTo>
                  <a:pt x="20462" y="3973"/>
                  <a:pt x="20477" y="3989"/>
                  <a:pt x="20457" y="3981"/>
                </a:cubicBezTo>
                <a:cubicBezTo>
                  <a:pt x="20463" y="3992"/>
                  <a:pt x="20462" y="3990"/>
                  <a:pt x="20465" y="4005"/>
                </a:cubicBezTo>
                <a:close/>
                <a:moveTo>
                  <a:pt x="17913" y="1744"/>
                </a:moveTo>
                <a:lnTo>
                  <a:pt x="17909" y="1727"/>
                </a:lnTo>
                <a:lnTo>
                  <a:pt x="17913" y="1744"/>
                </a:lnTo>
                <a:lnTo>
                  <a:pt x="17913" y="1753"/>
                </a:lnTo>
                <a:lnTo>
                  <a:pt x="17923" y="1746"/>
                </a:lnTo>
                <a:lnTo>
                  <a:pt x="17913" y="1744"/>
                </a:lnTo>
                <a:close/>
                <a:moveTo>
                  <a:pt x="14089" y="1744"/>
                </a:moveTo>
                <a:lnTo>
                  <a:pt x="14073" y="1744"/>
                </a:lnTo>
                <a:lnTo>
                  <a:pt x="14073" y="1720"/>
                </a:lnTo>
                <a:lnTo>
                  <a:pt x="14105" y="1720"/>
                </a:lnTo>
                <a:lnTo>
                  <a:pt x="14097" y="1736"/>
                </a:lnTo>
                <a:lnTo>
                  <a:pt x="14089" y="1744"/>
                </a:lnTo>
                <a:close/>
                <a:moveTo>
                  <a:pt x="16050" y="1720"/>
                </a:moveTo>
                <a:lnTo>
                  <a:pt x="16041" y="1736"/>
                </a:lnTo>
                <a:lnTo>
                  <a:pt x="16050" y="1720"/>
                </a:lnTo>
                <a:cubicBezTo>
                  <a:pt x="16069" y="1718"/>
                  <a:pt x="16098" y="1708"/>
                  <a:pt x="16107" y="1696"/>
                </a:cubicBezTo>
                <a:cubicBezTo>
                  <a:pt x="16075" y="1696"/>
                  <a:pt x="16074" y="1698"/>
                  <a:pt x="16050" y="1704"/>
                </a:cubicBezTo>
                <a:lnTo>
                  <a:pt x="16034" y="1695"/>
                </a:lnTo>
                <a:lnTo>
                  <a:pt x="16050" y="1704"/>
                </a:lnTo>
                <a:lnTo>
                  <a:pt x="16050" y="1720"/>
                </a:lnTo>
                <a:close/>
                <a:moveTo>
                  <a:pt x="13579" y="2020"/>
                </a:moveTo>
                <a:lnTo>
                  <a:pt x="13563" y="2011"/>
                </a:lnTo>
                <a:lnTo>
                  <a:pt x="13579" y="2020"/>
                </a:lnTo>
                <a:cubicBezTo>
                  <a:pt x="13593" y="2041"/>
                  <a:pt x="13583" y="2037"/>
                  <a:pt x="13611" y="2044"/>
                </a:cubicBezTo>
                <a:cubicBezTo>
                  <a:pt x="13616" y="2064"/>
                  <a:pt x="13608" y="2055"/>
                  <a:pt x="13627" y="2060"/>
                </a:cubicBezTo>
                <a:lnTo>
                  <a:pt x="13611" y="2044"/>
                </a:lnTo>
                <a:cubicBezTo>
                  <a:pt x="13608" y="2007"/>
                  <a:pt x="13607" y="2014"/>
                  <a:pt x="13579" y="2020"/>
                </a:cubicBezTo>
                <a:close/>
                <a:moveTo>
                  <a:pt x="18391" y="4532"/>
                </a:moveTo>
                <a:lnTo>
                  <a:pt x="18409" y="4527"/>
                </a:lnTo>
                <a:lnTo>
                  <a:pt x="18391" y="4532"/>
                </a:lnTo>
                <a:lnTo>
                  <a:pt x="18374" y="4536"/>
                </a:lnTo>
                <a:lnTo>
                  <a:pt x="18391" y="4532"/>
                </a:lnTo>
                <a:close/>
                <a:moveTo>
                  <a:pt x="794" y="2514"/>
                </a:moveTo>
                <a:lnTo>
                  <a:pt x="785" y="2530"/>
                </a:lnTo>
                <a:lnTo>
                  <a:pt x="794" y="2514"/>
                </a:lnTo>
                <a:cubicBezTo>
                  <a:pt x="814" y="2509"/>
                  <a:pt x="805" y="2518"/>
                  <a:pt x="810" y="2498"/>
                </a:cubicBezTo>
                <a:lnTo>
                  <a:pt x="794" y="2514"/>
                </a:lnTo>
                <a:close/>
                <a:moveTo>
                  <a:pt x="18699" y="4532"/>
                </a:moveTo>
                <a:lnTo>
                  <a:pt x="18709" y="4516"/>
                </a:lnTo>
                <a:lnTo>
                  <a:pt x="18699" y="4532"/>
                </a:lnTo>
                <a:cubicBezTo>
                  <a:pt x="18680" y="4519"/>
                  <a:pt x="18691" y="4522"/>
                  <a:pt x="18667" y="4515"/>
                </a:cubicBezTo>
                <a:cubicBezTo>
                  <a:pt x="18648" y="4528"/>
                  <a:pt x="18658" y="4525"/>
                  <a:pt x="18634" y="4532"/>
                </a:cubicBezTo>
                <a:cubicBezTo>
                  <a:pt x="18636" y="4605"/>
                  <a:pt x="18698" y="4572"/>
                  <a:pt x="18748" y="4572"/>
                </a:cubicBezTo>
                <a:lnTo>
                  <a:pt x="18707" y="4556"/>
                </a:lnTo>
                <a:cubicBezTo>
                  <a:pt x="18702" y="4534"/>
                  <a:pt x="18708" y="4549"/>
                  <a:pt x="18699" y="4532"/>
                </a:cubicBezTo>
                <a:close/>
                <a:moveTo>
                  <a:pt x="20563" y="4110"/>
                </a:moveTo>
                <a:lnTo>
                  <a:pt x="20558" y="4093"/>
                </a:lnTo>
                <a:lnTo>
                  <a:pt x="20563" y="4110"/>
                </a:lnTo>
                <a:lnTo>
                  <a:pt x="20563" y="4118"/>
                </a:lnTo>
                <a:lnTo>
                  <a:pt x="20572" y="4112"/>
                </a:lnTo>
                <a:lnTo>
                  <a:pt x="20563" y="4110"/>
                </a:lnTo>
                <a:close/>
                <a:moveTo>
                  <a:pt x="21721" y="4694"/>
                </a:moveTo>
                <a:lnTo>
                  <a:pt x="21739" y="4689"/>
                </a:lnTo>
                <a:lnTo>
                  <a:pt x="21721" y="4694"/>
                </a:lnTo>
                <a:lnTo>
                  <a:pt x="21712" y="4678"/>
                </a:lnTo>
                <a:cubicBezTo>
                  <a:pt x="21712" y="4679"/>
                  <a:pt x="21710" y="4679"/>
                  <a:pt x="21710" y="4682"/>
                </a:cubicBezTo>
                <a:cubicBezTo>
                  <a:pt x="21702" y="4714"/>
                  <a:pt x="21647" y="4695"/>
                  <a:pt x="21640" y="4694"/>
                </a:cubicBezTo>
                <a:cubicBezTo>
                  <a:pt x="21640" y="4693"/>
                  <a:pt x="21643" y="4683"/>
                  <a:pt x="21623" y="4670"/>
                </a:cubicBezTo>
                <a:cubicBezTo>
                  <a:pt x="21591" y="4650"/>
                  <a:pt x="21612" y="4682"/>
                  <a:pt x="21577" y="4652"/>
                </a:cubicBezTo>
                <a:cubicBezTo>
                  <a:pt x="21558" y="4636"/>
                  <a:pt x="21577" y="4644"/>
                  <a:pt x="21551" y="4637"/>
                </a:cubicBezTo>
                <a:cubicBezTo>
                  <a:pt x="21548" y="4650"/>
                  <a:pt x="21547" y="4665"/>
                  <a:pt x="21546" y="4671"/>
                </a:cubicBezTo>
                <a:cubicBezTo>
                  <a:pt x="21546" y="4672"/>
                  <a:pt x="21545" y="4674"/>
                  <a:pt x="21545" y="4675"/>
                </a:cubicBezTo>
                <a:cubicBezTo>
                  <a:pt x="21544" y="4677"/>
                  <a:pt x="21542" y="4682"/>
                  <a:pt x="21541" y="4684"/>
                </a:cubicBezTo>
                <a:cubicBezTo>
                  <a:pt x="21540" y="4690"/>
                  <a:pt x="21537" y="4685"/>
                  <a:pt x="21535" y="4710"/>
                </a:cubicBezTo>
                <a:cubicBezTo>
                  <a:pt x="21574" y="4707"/>
                  <a:pt x="21551" y="4700"/>
                  <a:pt x="21575" y="4710"/>
                </a:cubicBezTo>
                <a:cubicBezTo>
                  <a:pt x="21556" y="4736"/>
                  <a:pt x="21562" y="4716"/>
                  <a:pt x="21543" y="4742"/>
                </a:cubicBezTo>
                <a:lnTo>
                  <a:pt x="21624" y="4734"/>
                </a:lnTo>
                <a:lnTo>
                  <a:pt x="21640" y="4694"/>
                </a:lnTo>
                <a:cubicBezTo>
                  <a:pt x="21656" y="4715"/>
                  <a:pt x="21660" y="4717"/>
                  <a:pt x="21697" y="4718"/>
                </a:cubicBezTo>
                <a:cubicBezTo>
                  <a:pt x="21686" y="4741"/>
                  <a:pt x="21682" y="4729"/>
                  <a:pt x="21700" y="4746"/>
                </a:cubicBezTo>
                <a:cubicBezTo>
                  <a:pt x="21722" y="4766"/>
                  <a:pt x="21716" y="4722"/>
                  <a:pt x="21721" y="4775"/>
                </a:cubicBezTo>
                <a:cubicBezTo>
                  <a:pt x="21732" y="4769"/>
                  <a:pt x="21730" y="4770"/>
                  <a:pt x="21746" y="4767"/>
                </a:cubicBezTo>
                <a:cubicBezTo>
                  <a:pt x="21740" y="4743"/>
                  <a:pt x="21747" y="4760"/>
                  <a:pt x="21737" y="4743"/>
                </a:cubicBezTo>
                <a:cubicBezTo>
                  <a:pt x="21722" y="4718"/>
                  <a:pt x="21735" y="4755"/>
                  <a:pt x="21721" y="4718"/>
                </a:cubicBezTo>
                <a:lnTo>
                  <a:pt x="21770" y="4702"/>
                </a:lnTo>
                <a:cubicBezTo>
                  <a:pt x="21735" y="4705"/>
                  <a:pt x="21743" y="4712"/>
                  <a:pt x="21721" y="4694"/>
                </a:cubicBezTo>
                <a:close/>
                <a:moveTo>
                  <a:pt x="17638" y="2004"/>
                </a:moveTo>
                <a:lnTo>
                  <a:pt x="17630" y="2012"/>
                </a:lnTo>
                <a:cubicBezTo>
                  <a:pt x="17606" y="2029"/>
                  <a:pt x="17620" y="2017"/>
                  <a:pt x="17605" y="2044"/>
                </a:cubicBezTo>
                <a:cubicBezTo>
                  <a:pt x="17532" y="2044"/>
                  <a:pt x="17579" y="2053"/>
                  <a:pt x="17512" y="2041"/>
                </a:cubicBezTo>
                <a:cubicBezTo>
                  <a:pt x="17468" y="2034"/>
                  <a:pt x="17515" y="2040"/>
                  <a:pt x="17482" y="2042"/>
                </a:cubicBezTo>
                <a:cubicBezTo>
                  <a:pt x="17429" y="2046"/>
                  <a:pt x="17432" y="2006"/>
                  <a:pt x="17362" y="2052"/>
                </a:cubicBezTo>
                <a:cubicBezTo>
                  <a:pt x="17343" y="2042"/>
                  <a:pt x="17335" y="2034"/>
                  <a:pt x="17314" y="2028"/>
                </a:cubicBezTo>
                <a:cubicBezTo>
                  <a:pt x="17302" y="2060"/>
                  <a:pt x="17315" y="2026"/>
                  <a:pt x="17301" y="2047"/>
                </a:cubicBezTo>
                <a:cubicBezTo>
                  <a:pt x="17292" y="2060"/>
                  <a:pt x="17294" y="2051"/>
                  <a:pt x="17289" y="2069"/>
                </a:cubicBezTo>
                <a:cubicBezTo>
                  <a:pt x="17331" y="2065"/>
                  <a:pt x="17300" y="2062"/>
                  <a:pt x="17338" y="2052"/>
                </a:cubicBezTo>
                <a:cubicBezTo>
                  <a:pt x="17393" y="2081"/>
                  <a:pt x="17352" y="2070"/>
                  <a:pt x="17412" y="2071"/>
                </a:cubicBezTo>
                <a:cubicBezTo>
                  <a:pt x="17481" y="2072"/>
                  <a:pt x="17479" y="2080"/>
                  <a:pt x="17531" y="2068"/>
                </a:cubicBezTo>
                <a:cubicBezTo>
                  <a:pt x="17532" y="2068"/>
                  <a:pt x="17534" y="2067"/>
                  <a:pt x="17535" y="2067"/>
                </a:cubicBezTo>
                <a:lnTo>
                  <a:pt x="17654" y="2085"/>
                </a:lnTo>
                <a:cubicBezTo>
                  <a:pt x="17638" y="2016"/>
                  <a:pt x="17631" y="2071"/>
                  <a:pt x="17630" y="2012"/>
                </a:cubicBezTo>
                <a:lnTo>
                  <a:pt x="17638" y="2004"/>
                </a:lnTo>
                <a:lnTo>
                  <a:pt x="17661" y="1986"/>
                </a:lnTo>
                <a:lnTo>
                  <a:pt x="17662" y="1963"/>
                </a:lnTo>
                <a:cubicBezTo>
                  <a:pt x="17680" y="1951"/>
                  <a:pt x="17673" y="1962"/>
                  <a:pt x="17678" y="1939"/>
                </a:cubicBezTo>
                <a:cubicBezTo>
                  <a:pt x="17660" y="1951"/>
                  <a:pt x="17668" y="1940"/>
                  <a:pt x="17662" y="1963"/>
                </a:cubicBezTo>
                <a:cubicBezTo>
                  <a:pt x="17595" y="1927"/>
                  <a:pt x="17626" y="1970"/>
                  <a:pt x="17492" y="1939"/>
                </a:cubicBezTo>
                <a:cubicBezTo>
                  <a:pt x="17493" y="1938"/>
                  <a:pt x="17496" y="1934"/>
                  <a:pt x="17496" y="1935"/>
                </a:cubicBezTo>
                <a:cubicBezTo>
                  <a:pt x="17497" y="1936"/>
                  <a:pt x="17506" y="1932"/>
                  <a:pt x="17509" y="1907"/>
                </a:cubicBezTo>
                <a:cubicBezTo>
                  <a:pt x="17510" y="1896"/>
                  <a:pt x="17508" y="1870"/>
                  <a:pt x="17508" y="1858"/>
                </a:cubicBezTo>
                <a:cubicBezTo>
                  <a:pt x="17478" y="1866"/>
                  <a:pt x="17488" y="1864"/>
                  <a:pt x="17489" y="1887"/>
                </a:cubicBezTo>
                <a:cubicBezTo>
                  <a:pt x="17489" y="1906"/>
                  <a:pt x="17494" y="1908"/>
                  <a:pt x="17468" y="1915"/>
                </a:cubicBezTo>
                <a:lnTo>
                  <a:pt x="17485" y="1943"/>
                </a:lnTo>
                <a:cubicBezTo>
                  <a:pt x="17446" y="1950"/>
                  <a:pt x="17470" y="1938"/>
                  <a:pt x="17452" y="1963"/>
                </a:cubicBezTo>
                <a:cubicBezTo>
                  <a:pt x="17477" y="1963"/>
                  <a:pt x="17486" y="1956"/>
                  <a:pt x="17497" y="1959"/>
                </a:cubicBezTo>
                <a:cubicBezTo>
                  <a:pt x="17511" y="1963"/>
                  <a:pt x="17509" y="1976"/>
                  <a:pt x="17539" y="1977"/>
                </a:cubicBezTo>
                <a:cubicBezTo>
                  <a:pt x="17581" y="1978"/>
                  <a:pt x="17587" y="1964"/>
                  <a:pt x="17622" y="1987"/>
                </a:cubicBezTo>
                <a:cubicBezTo>
                  <a:pt x="17641" y="1975"/>
                  <a:pt x="17630" y="1978"/>
                  <a:pt x="17654" y="1971"/>
                </a:cubicBezTo>
                <a:cubicBezTo>
                  <a:pt x="17641" y="1991"/>
                  <a:pt x="17644" y="1980"/>
                  <a:pt x="17638" y="2004"/>
                </a:cubicBezTo>
                <a:close/>
                <a:moveTo>
                  <a:pt x="17395" y="1955"/>
                </a:moveTo>
                <a:lnTo>
                  <a:pt x="17379" y="1946"/>
                </a:lnTo>
                <a:lnTo>
                  <a:pt x="17395" y="1955"/>
                </a:lnTo>
                <a:cubicBezTo>
                  <a:pt x="17403" y="1960"/>
                  <a:pt x="17383" y="1970"/>
                  <a:pt x="17408" y="1959"/>
                </a:cubicBezTo>
                <a:cubicBezTo>
                  <a:pt x="17426" y="1950"/>
                  <a:pt x="17411" y="1958"/>
                  <a:pt x="17419" y="1947"/>
                </a:cubicBezTo>
                <a:cubicBezTo>
                  <a:pt x="17398" y="1953"/>
                  <a:pt x="17412" y="1946"/>
                  <a:pt x="17395" y="1955"/>
                </a:cubicBezTo>
                <a:close/>
                <a:moveTo>
                  <a:pt x="21203" y="2709"/>
                </a:moveTo>
                <a:lnTo>
                  <a:pt x="21185" y="2713"/>
                </a:lnTo>
                <a:lnTo>
                  <a:pt x="21203" y="2709"/>
                </a:lnTo>
                <a:lnTo>
                  <a:pt x="21211" y="2709"/>
                </a:lnTo>
                <a:lnTo>
                  <a:pt x="21204" y="2699"/>
                </a:lnTo>
                <a:lnTo>
                  <a:pt x="21203" y="2709"/>
                </a:lnTo>
                <a:close/>
                <a:moveTo>
                  <a:pt x="15718" y="1712"/>
                </a:moveTo>
                <a:lnTo>
                  <a:pt x="15735" y="1708"/>
                </a:lnTo>
                <a:lnTo>
                  <a:pt x="15718" y="1712"/>
                </a:lnTo>
                <a:lnTo>
                  <a:pt x="15685" y="1712"/>
                </a:lnTo>
                <a:lnTo>
                  <a:pt x="15685" y="1728"/>
                </a:lnTo>
                <a:cubicBezTo>
                  <a:pt x="15734" y="1727"/>
                  <a:pt x="15709" y="1733"/>
                  <a:pt x="15718" y="1712"/>
                </a:cubicBezTo>
                <a:close/>
                <a:moveTo>
                  <a:pt x="23180" y="2709"/>
                </a:moveTo>
                <a:close/>
                <a:moveTo>
                  <a:pt x="16876" y="1915"/>
                </a:moveTo>
                <a:lnTo>
                  <a:pt x="16859" y="1919"/>
                </a:lnTo>
                <a:lnTo>
                  <a:pt x="16876" y="1915"/>
                </a:lnTo>
                <a:lnTo>
                  <a:pt x="16884" y="1915"/>
                </a:lnTo>
                <a:lnTo>
                  <a:pt x="16878" y="1905"/>
                </a:lnTo>
                <a:lnTo>
                  <a:pt x="16876" y="1915"/>
                </a:lnTo>
                <a:close/>
                <a:moveTo>
                  <a:pt x="18651" y="1582"/>
                </a:moveTo>
                <a:lnTo>
                  <a:pt x="18633" y="1587"/>
                </a:lnTo>
                <a:lnTo>
                  <a:pt x="18651" y="1582"/>
                </a:lnTo>
                <a:cubicBezTo>
                  <a:pt x="18662" y="1589"/>
                  <a:pt x="18659" y="1586"/>
                  <a:pt x="18675" y="1590"/>
                </a:cubicBezTo>
                <a:cubicBezTo>
                  <a:pt x="18668" y="1573"/>
                  <a:pt x="18685" y="1581"/>
                  <a:pt x="18665" y="1577"/>
                </a:cubicBezTo>
                <a:cubicBezTo>
                  <a:pt x="18635" y="1571"/>
                  <a:pt x="18663" y="1574"/>
                  <a:pt x="18651" y="1582"/>
                </a:cubicBezTo>
                <a:close/>
                <a:moveTo>
                  <a:pt x="18173" y="2741"/>
                </a:moveTo>
                <a:lnTo>
                  <a:pt x="18156" y="2749"/>
                </a:lnTo>
                <a:lnTo>
                  <a:pt x="18139" y="2754"/>
                </a:lnTo>
                <a:lnTo>
                  <a:pt x="18156" y="2749"/>
                </a:lnTo>
                <a:lnTo>
                  <a:pt x="18173" y="2741"/>
                </a:lnTo>
                <a:cubicBezTo>
                  <a:pt x="18192" y="2736"/>
                  <a:pt x="18184" y="2745"/>
                  <a:pt x="18189" y="2725"/>
                </a:cubicBezTo>
                <a:lnTo>
                  <a:pt x="18173" y="2741"/>
                </a:lnTo>
                <a:close/>
                <a:moveTo>
                  <a:pt x="10759" y="1582"/>
                </a:moveTo>
                <a:lnTo>
                  <a:pt x="10775" y="1592"/>
                </a:lnTo>
                <a:lnTo>
                  <a:pt x="10759" y="1582"/>
                </a:lnTo>
                <a:cubicBezTo>
                  <a:pt x="10754" y="1563"/>
                  <a:pt x="10763" y="1571"/>
                  <a:pt x="10743" y="1566"/>
                </a:cubicBezTo>
                <a:cubicBezTo>
                  <a:pt x="10749" y="1587"/>
                  <a:pt x="10740" y="1575"/>
                  <a:pt x="10759" y="1582"/>
                </a:cubicBezTo>
                <a:close/>
                <a:moveTo>
                  <a:pt x="21810" y="3251"/>
                </a:moveTo>
                <a:close/>
                <a:moveTo>
                  <a:pt x="16649" y="1915"/>
                </a:moveTo>
                <a:lnTo>
                  <a:pt x="16632" y="1919"/>
                </a:lnTo>
                <a:lnTo>
                  <a:pt x="16649" y="1915"/>
                </a:lnTo>
                <a:lnTo>
                  <a:pt x="16658" y="1906"/>
                </a:lnTo>
                <a:lnTo>
                  <a:pt x="16667" y="1891"/>
                </a:lnTo>
                <a:lnTo>
                  <a:pt x="16658" y="1906"/>
                </a:lnTo>
                <a:lnTo>
                  <a:pt x="16649" y="1915"/>
                </a:lnTo>
                <a:close/>
                <a:moveTo>
                  <a:pt x="21462" y="3025"/>
                </a:moveTo>
                <a:close/>
                <a:moveTo>
                  <a:pt x="21308" y="2676"/>
                </a:moveTo>
                <a:lnTo>
                  <a:pt x="21300" y="2684"/>
                </a:lnTo>
                <a:lnTo>
                  <a:pt x="21292" y="2684"/>
                </a:lnTo>
                <a:lnTo>
                  <a:pt x="21299" y="2694"/>
                </a:lnTo>
                <a:lnTo>
                  <a:pt x="21300" y="2684"/>
                </a:lnTo>
                <a:lnTo>
                  <a:pt x="21308" y="2676"/>
                </a:lnTo>
                <a:lnTo>
                  <a:pt x="21316" y="2676"/>
                </a:lnTo>
                <a:lnTo>
                  <a:pt x="21309" y="2667"/>
                </a:lnTo>
                <a:lnTo>
                  <a:pt x="21308" y="2676"/>
                </a:lnTo>
                <a:close/>
                <a:moveTo>
                  <a:pt x="17516" y="2684"/>
                </a:moveTo>
                <a:lnTo>
                  <a:pt x="17499" y="2689"/>
                </a:lnTo>
                <a:lnTo>
                  <a:pt x="17516" y="2684"/>
                </a:lnTo>
                <a:cubicBezTo>
                  <a:pt x="17546" y="2676"/>
                  <a:pt x="17538" y="2684"/>
                  <a:pt x="17541" y="2652"/>
                </a:cubicBezTo>
                <a:cubicBezTo>
                  <a:pt x="17508" y="2652"/>
                  <a:pt x="17515" y="2655"/>
                  <a:pt x="17492" y="2644"/>
                </a:cubicBezTo>
                <a:cubicBezTo>
                  <a:pt x="17501" y="2665"/>
                  <a:pt x="17475" y="2659"/>
                  <a:pt x="17524" y="2660"/>
                </a:cubicBezTo>
                <a:cubicBezTo>
                  <a:pt x="17519" y="2681"/>
                  <a:pt x="17525" y="2667"/>
                  <a:pt x="17516" y="2684"/>
                </a:cubicBezTo>
                <a:close/>
                <a:moveTo>
                  <a:pt x="21365" y="3438"/>
                </a:moveTo>
                <a:lnTo>
                  <a:pt x="21347" y="3442"/>
                </a:lnTo>
                <a:lnTo>
                  <a:pt x="21365" y="3438"/>
                </a:lnTo>
                <a:lnTo>
                  <a:pt x="21381" y="3447"/>
                </a:lnTo>
                <a:cubicBezTo>
                  <a:pt x="21377" y="3435"/>
                  <a:pt x="21386" y="3439"/>
                  <a:pt x="21376" y="3436"/>
                </a:cubicBezTo>
                <a:cubicBezTo>
                  <a:pt x="21360" y="3430"/>
                  <a:pt x="21376" y="3432"/>
                  <a:pt x="21365" y="3438"/>
                </a:cubicBezTo>
                <a:close/>
                <a:moveTo>
                  <a:pt x="20393" y="4248"/>
                </a:moveTo>
                <a:lnTo>
                  <a:pt x="20377" y="4239"/>
                </a:lnTo>
                <a:lnTo>
                  <a:pt x="20393" y="4248"/>
                </a:lnTo>
                <a:lnTo>
                  <a:pt x="20408" y="4257"/>
                </a:lnTo>
                <a:lnTo>
                  <a:pt x="20393" y="4248"/>
                </a:lnTo>
                <a:close/>
                <a:moveTo>
                  <a:pt x="13846" y="2457"/>
                </a:moveTo>
                <a:lnTo>
                  <a:pt x="13838" y="2457"/>
                </a:lnTo>
                <a:lnTo>
                  <a:pt x="13838" y="2449"/>
                </a:lnTo>
                <a:lnTo>
                  <a:pt x="13829" y="2456"/>
                </a:lnTo>
                <a:lnTo>
                  <a:pt x="13838" y="2457"/>
                </a:lnTo>
                <a:lnTo>
                  <a:pt x="13846" y="2457"/>
                </a:lnTo>
                <a:lnTo>
                  <a:pt x="13854" y="2457"/>
                </a:lnTo>
                <a:lnTo>
                  <a:pt x="13848" y="2448"/>
                </a:lnTo>
                <a:lnTo>
                  <a:pt x="13846" y="2457"/>
                </a:lnTo>
                <a:close/>
                <a:moveTo>
                  <a:pt x="17784" y="1898"/>
                </a:moveTo>
                <a:lnTo>
                  <a:pt x="17776" y="1898"/>
                </a:lnTo>
                <a:cubicBezTo>
                  <a:pt x="17780" y="1880"/>
                  <a:pt x="17782" y="1880"/>
                  <a:pt x="17784" y="1858"/>
                </a:cubicBezTo>
                <a:cubicBezTo>
                  <a:pt x="17732" y="1892"/>
                  <a:pt x="17782" y="1906"/>
                  <a:pt x="17711" y="1906"/>
                </a:cubicBezTo>
                <a:lnTo>
                  <a:pt x="17711" y="1931"/>
                </a:lnTo>
                <a:cubicBezTo>
                  <a:pt x="17717" y="1931"/>
                  <a:pt x="17742" y="1928"/>
                  <a:pt x="17744" y="1929"/>
                </a:cubicBezTo>
                <a:lnTo>
                  <a:pt x="17824" y="1963"/>
                </a:lnTo>
                <a:cubicBezTo>
                  <a:pt x="17856" y="1955"/>
                  <a:pt x="17833" y="1954"/>
                  <a:pt x="17864" y="1950"/>
                </a:cubicBezTo>
                <a:cubicBezTo>
                  <a:pt x="17887" y="1947"/>
                  <a:pt x="17885" y="1965"/>
                  <a:pt x="17889" y="1923"/>
                </a:cubicBezTo>
                <a:cubicBezTo>
                  <a:pt x="17901" y="1929"/>
                  <a:pt x="17898" y="1927"/>
                  <a:pt x="17913" y="1931"/>
                </a:cubicBezTo>
                <a:cubicBezTo>
                  <a:pt x="17909" y="1925"/>
                  <a:pt x="17915" y="1922"/>
                  <a:pt x="17902" y="1919"/>
                </a:cubicBezTo>
                <a:cubicBezTo>
                  <a:pt x="17886" y="1915"/>
                  <a:pt x="17899" y="1917"/>
                  <a:pt x="17889" y="1923"/>
                </a:cubicBezTo>
                <a:cubicBezTo>
                  <a:pt x="17847" y="1939"/>
                  <a:pt x="17904" y="1921"/>
                  <a:pt x="17858" y="1918"/>
                </a:cubicBezTo>
                <a:cubicBezTo>
                  <a:pt x="17835" y="1917"/>
                  <a:pt x="17851" y="1931"/>
                  <a:pt x="17816" y="1915"/>
                </a:cubicBezTo>
                <a:cubicBezTo>
                  <a:pt x="17828" y="1884"/>
                  <a:pt x="17840" y="1939"/>
                  <a:pt x="17840" y="1858"/>
                </a:cubicBezTo>
                <a:lnTo>
                  <a:pt x="17821" y="1867"/>
                </a:lnTo>
                <a:cubicBezTo>
                  <a:pt x="17820" y="1867"/>
                  <a:pt x="17818" y="1868"/>
                  <a:pt x="17817" y="1868"/>
                </a:cubicBezTo>
                <a:cubicBezTo>
                  <a:pt x="17795" y="1878"/>
                  <a:pt x="17796" y="1880"/>
                  <a:pt x="17784" y="1898"/>
                </a:cubicBezTo>
                <a:close/>
                <a:moveTo>
                  <a:pt x="17776" y="1898"/>
                </a:moveTo>
                <a:lnTo>
                  <a:pt x="17784" y="1898"/>
                </a:lnTo>
                <a:lnTo>
                  <a:pt x="17800" y="1898"/>
                </a:lnTo>
                <a:cubicBezTo>
                  <a:pt x="17795" y="1906"/>
                  <a:pt x="17770" y="1938"/>
                  <a:pt x="17765" y="1910"/>
                </a:cubicBezTo>
                <a:cubicBezTo>
                  <a:pt x="17761" y="1894"/>
                  <a:pt x="17757" y="1904"/>
                  <a:pt x="17776" y="1898"/>
                </a:cubicBezTo>
                <a:close/>
                <a:moveTo>
                  <a:pt x="22572" y="1161"/>
                </a:moveTo>
                <a:lnTo>
                  <a:pt x="22588" y="1170"/>
                </a:lnTo>
                <a:lnTo>
                  <a:pt x="22572" y="1161"/>
                </a:lnTo>
                <a:lnTo>
                  <a:pt x="22572" y="1153"/>
                </a:lnTo>
                <a:lnTo>
                  <a:pt x="22562" y="1160"/>
                </a:lnTo>
                <a:lnTo>
                  <a:pt x="22572" y="1161"/>
                </a:lnTo>
                <a:close/>
                <a:moveTo>
                  <a:pt x="17759" y="805"/>
                </a:moveTo>
                <a:close/>
                <a:moveTo>
                  <a:pt x="16982" y="1453"/>
                </a:moveTo>
                <a:lnTo>
                  <a:pt x="16999" y="1448"/>
                </a:lnTo>
                <a:lnTo>
                  <a:pt x="16982" y="1453"/>
                </a:lnTo>
                <a:lnTo>
                  <a:pt x="16974" y="1453"/>
                </a:lnTo>
                <a:lnTo>
                  <a:pt x="16980" y="1462"/>
                </a:lnTo>
                <a:lnTo>
                  <a:pt x="16982" y="1453"/>
                </a:lnTo>
                <a:close/>
                <a:moveTo>
                  <a:pt x="16001" y="5301"/>
                </a:moveTo>
                <a:lnTo>
                  <a:pt x="15985" y="5292"/>
                </a:lnTo>
                <a:lnTo>
                  <a:pt x="16001" y="5301"/>
                </a:lnTo>
                <a:lnTo>
                  <a:pt x="16010" y="5317"/>
                </a:lnTo>
                <a:cubicBezTo>
                  <a:pt x="16024" y="5310"/>
                  <a:pt x="16020" y="5311"/>
                  <a:pt x="16042" y="5309"/>
                </a:cubicBezTo>
                <a:cubicBezTo>
                  <a:pt x="16023" y="5283"/>
                  <a:pt x="16038" y="5293"/>
                  <a:pt x="16001" y="5301"/>
                </a:cubicBezTo>
                <a:close/>
                <a:moveTo>
                  <a:pt x="14519" y="2474"/>
                </a:moveTo>
                <a:lnTo>
                  <a:pt x="14503" y="2464"/>
                </a:lnTo>
                <a:lnTo>
                  <a:pt x="14519" y="2474"/>
                </a:lnTo>
                <a:cubicBezTo>
                  <a:pt x="14520" y="2475"/>
                  <a:pt x="14522" y="2475"/>
                  <a:pt x="14522" y="2478"/>
                </a:cubicBezTo>
                <a:lnTo>
                  <a:pt x="14539" y="2494"/>
                </a:lnTo>
                <a:cubicBezTo>
                  <a:pt x="14541" y="2494"/>
                  <a:pt x="14543" y="2495"/>
                  <a:pt x="14545" y="2496"/>
                </a:cubicBezTo>
                <a:cubicBezTo>
                  <a:pt x="14555" y="2499"/>
                  <a:pt x="14557" y="2498"/>
                  <a:pt x="14567" y="2498"/>
                </a:cubicBezTo>
                <a:lnTo>
                  <a:pt x="14543" y="2466"/>
                </a:lnTo>
                <a:cubicBezTo>
                  <a:pt x="14521" y="2471"/>
                  <a:pt x="14536" y="2465"/>
                  <a:pt x="14519" y="2474"/>
                </a:cubicBezTo>
                <a:close/>
                <a:moveTo>
                  <a:pt x="19461" y="3243"/>
                </a:moveTo>
                <a:lnTo>
                  <a:pt x="19477" y="3253"/>
                </a:lnTo>
                <a:lnTo>
                  <a:pt x="19461" y="3243"/>
                </a:lnTo>
                <a:lnTo>
                  <a:pt x="19445" y="3234"/>
                </a:lnTo>
                <a:lnTo>
                  <a:pt x="19445" y="3251"/>
                </a:lnTo>
                <a:cubicBezTo>
                  <a:pt x="19393" y="3251"/>
                  <a:pt x="19370" y="3256"/>
                  <a:pt x="19331" y="3260"/>
                </a:cubicBezTo>
                <a:cubicBezTo>
                  <a:pt x="19351" y="3286"/>
                  <a:pt x="19349" y="3266"/>
                  <a:pt x="19362" y="3289"/>
                </a:cubicBezTo>
                <a:cubicBezTo>
                  <a:pt x="19363" y="3289"/>
                  <a:pt x="19363" y="3291"/>
                  <a:pt x="19364" y="3292"/>
                </a:cubicBezTo>
                <a:cubicBezTo>
                  <a:pt x="19465" y="3268"/>
                  <a:pt x="19413" y="3279"/>
                  <a:pt x="19461" y="3292"/>
                </a:cubicBezTo>
                <a:cubicBezTo>
                  <a:pt x="19458" y="3257"/>
                  <a:pt x="19462" y="3277"/>
                  <a:pt x="19445" y="3251"/>
                </a:cubicBezTo>
                <a:lnTo>
                  <a:pt x="19461" y="3243"/>
                </a:lnTo>
                <a:close/>
                <a:moveTo>
                  <a:pt x="14170" y="5698"/>
                </a:moveTo>
                <a:lnTo>
                  <a:pt x="14180" y="5683"/>
                </a:lnTo>
                <a:lnTo>
                  <a:pt x="14170" y="5698"/>
                </a:lnTo>
                <a:cubicBezTo>
                  <a:pt x="14136" y="5685"/>
                  <a:pt x="14171" y="5697"/>
                  <a:pt x="14154" y="5698"/>
                </a:cubicBezTo>
                <a:lnTo>
                  <a:pt x="14140" y="5697"/>
                </a:lnTo>
                <a:cubicBezTo>
                  <a:pt x="14056" y="5688"/>
                  <a:pt x="14162" y="5721"/>
                  <a:pt x="14034" y="5683"/>
                </a:cubicBezTo>
                <a:lnTo>
                  <a:pt x="14008" y="5715"/>
                </a:lnTo>
                <a:cubicBezTo>
                  <a:pt x="13949" y="5721"/>
                  <a:pt x="14022" y="5731"/>
                  <a:pt x="13952" y="5747"/>
                </a:cubicBezTo>
                <a:cubicBezTo>
                  <a:pt x="13989" y="5803"/>
                  <a:pt x="14025" y="5747"/>
                  <a:pt x="14043" y="5741"/>
                </a:cubicBezTo>
                <a:cubicBezTo>
                  <a:pt x="14051" y="5738"/>
                  <a:pt x="14093" y="5733"/>
                  <a:pt x="14105" y="5730"/>
                </a:cubicBezTo>
                <a:cubicBezTo>
                  <a:pt x="14128" y="5726"/>
                  <a:pt x="14148" y="5720"/>
                  <a:pt x="14170" y="5715"/>
                </a:cubicBezTo>
                <a:lnTo>
                  <a:pt x="14170" y="5698"/>
                </a:lnTo>
                <a:close/>
                <a:moveTo>
                  <a:pt x="10873" y="1388"/>
                </a:moveTo>
                <a:lnTo>
                  <a:pt x="10890" y="1383"/>
                </a:lnTo>
                <a:lnTo>
                  <a:pt x="10873" y="1388"/>
                </a:lnTo>
                <a:cubicBezTo>
                  <a:pt x="10850" y="1383"/>
                  <a:pt x="10859" y="1384"/>
                  <a:pt x="10839" y="1383"/>
                </a:cubicBezTo>
                <a:cubicBezTo>
                  <a:pt x="10831" y="1382"/>
                  <a:pt x="10820" y="1380"/>
                  <a:pt x="10800" y="1380"/>
                </a:cubicBezTo>
                <a:lnTo>
                  <a:pt x="10800" y="1404"/>
                </a:lnTo>
                <a:lnTo>
                  <a:pt x="10865" y="1404"/>
                </a:lnTo>
                <a:lnTo>
                  <a:pt x="10873" y="1388"/>
                </a:lnTo>
                <a:close/>
                <a:moveTo>
                  <a:pt x="20911" y="4272"/>
                </a:moveTo>
                <a:lnTo>
                  <a:pt x="20894" y="4277"/>
                </a:lnTo>
                <a:lnTo>
                  <a:pt x="20911" y="4272"/>
                </a:lnTo>
                <a:cubicBezTo>
                  <a:pt x="20926" y="4280"/>
                  <a:pt x="20921" y="4279"/>
                  <a:pt x="20943" y="4280"/>
                </a:cubicBezTo>
                <a:lnTo>
                  <a:pt x="20911" y="4272"/>
                </a:lnTo>
                <a:close/>
                <a:moveTo>
                  <a:pt x="17662" y="2401"/>
                </a:moveTo>
                <a:lnTo>
                  <a:pt x="17645" y="2405"/>
                </a:lnTo>
                <a:lnTo>
                  <a:pt x="17662" y="2401"/>
                </a:lnTo>
                <a:lnTo>
                  <a:pt x="17686" y="2401"/>
                </a:lnTo>
                <a:lnTo>
                  <a:pt x="17686" y="2384"/>
                </a:lnTo>
                <a:cubicBezTo>
                  <a:pt x="17663" y="2390"/>
                  <a:pt x="17675" y="2383"/>
                  <a:pt x="17662" y="2401"/>
                </a:cubicBezTo>
                <a:close/>
                <a:moveTo>
                  <a:pt x="18092" y="4985"/>
                </a:moveTo>
                <a:lnTo>
                  <a:pt x="18074" y="4990"/>
                </a:lnTo>
                <a:lnTo>
                  <a:pt x="18092" y="4985"/>
                </a:lnTo>
                <a:cubicBezTo>
                  <a:pt x="18123" y="4985"/>
                  <a:pt x="18111" y="4988"/>
                  <a:pt x="18132" y="4977"/>
                </a:cubicBezTo>
                <a:cubicBezTo>
                  <a:pt x="18115" y="4954"/>
                  <a:pt x="18127" y="4967"/>
                  <a:pt x="18100" y="4953"/>
                </a:cubicBezTo>
                <a:cubicBezTo>
                  <a:pt x="18098" y="4978"/>
                  <a:pt x="18100" y="4968"/>
                  <a:pt x="18092" y="4985"/>
                </a:cubicBezTo>
                <a:close/>
                <a:moveTo>
                  <a:pt x="19023" y="4985"/>
                </a:moveTo>
                <a:lnTo>
                  <a:pt x="19039" y="4995"/>
                </a:lnTo>
                <a:lnTo>
                  <a:pt x="19023" y="4985"/>
                </a:lnTo>
                <a:lnTo>
                  <a:pt x="19032" y="4953"/>
                </a:lnTo>
                <a:cubicBezTo>
                  <a:pt x="19012" y="4948"/>
                  <a:pt x="19017" y="4946"/>
                  <a:pt x="19001" y="4948"/>
                </a:cubicBezTo>
                <a:lnTo>
                  <a:pt x="18975" y="4961"/>
                </a:lnTo>
                <a:cubicBezTo>
                  <a:pt x="19013" y="4970"/>
                  <a:pt x="19004" y="4965"/>
                  <a:pt x="19023" y="4985"/>
                </a:cubicBezTo>
                <a:close/>
                <a:moveTo>
                  <a:pt x="14697" y="1388"/>
                </a:moveTo>
                <a:close/>
                <a:moveTo>
                  <a:pt x="14592" y="5002"/>
                </a:moveTo>
                <a:lnTo>
                  <a:pt x="14601" y="4986"/>
                </a:lnTo>
                <a:lnTo>
                  <a:pt x="14592" y="5002"/>
                </a:lnTo>
                <a:lnTo>
                  <a:pt x="14574" y="5016"/>
                </a:lnTo>
                <a:cubicBezTo>
                  <a:pt x="14596" y="5012"/>
                  <a:pt x="14584" y="5021"/>
                  <a:pt x="14592" y="5002"/>
                </a:cubicBezTo>
                <a:close/>
                <a:moveTo>
                  <a:pt x="15434" y="4993"/>
                </a:moveTo>
                <a:close/>
                <a:moveTo>
                  <a:pt x="16771" y="1437"/>
                </a:moveTo>
                <a:lnTo>
                  <a:pt x="16788" y="1432"/>
                </a:lnTo>
                <a:lnTo>
                  <a:pt x="16771" y="1437"/>
                </a:lnTo>
                <a:lnTo>
                  <a:pt x="16722" y="1437"/>
                </a:lnTo>
                <a:cubicBezTo>
                  <a:pt x="16720" y="1435"/>
                  <a:pt x="16724" y="1424"/>
                  <a:pt x="16674" y="1420"/>
                </a:cubicBezTo>
                <a:cubicBezTo>
                  <a:pt x="16672" y="1422"/>
                  <a:pt x="16670" y="1422"/>
                  <a:pt x="16669" y="1424"/>
                </a:cubicBezTo>
                <a:cubicBezTo>
                  <a:pt x="16668" y="1429"/>
                  <a:pt x="16653" y="1429"/>
                  <a:pt x="16641" y="1477"/>
                </a:cubicBezTo>
                <a:cubicBezTo>
                  <a:pt x="16663" y="1477"/>
                  <a:pt x="16678" y="1478"/>
                  <a:pt x="16690" y="1469"/>
                </a:cubicBezTo>
                <a:cubicBezTo>
                  <a:pt x="16711" y="1454"/>
                  <a:pt x="16687" y="1470"/>
                  <a:pt x="16703" y="1450"/>
                </a:cubicBezTo>
                <a:cubicBezTo>
                  <a:pt x="16716" y="1436"/>
                  <a:pt x="16703" y="1443"/>
                  <a:pt x="16722" y="1437"/>
                </a:cubicBezTo>
                <a:lnTo>
                  <a:pt x="16722" y="1485"/>
                </a:lnTo>
                <a:lnTo>
                  <a:pt x="16771" y="1437"/>
                </a:lnTo>
                <a:close/>
                <a:moveTo>
                  <a:pt x="15337" y="5002"/>
                </a:moveTo>
                <a:lnTo>
                  <a:pt x="15341" y="5019"/>
                </a:lnTo>
                <a:lnTo>
                  <a:pt x="15337" y="5002"/>
                </a:lnTo>
                <a:lnTo>
                  <a:pt x="15346" y="4986"/>
                </a:lnTo>
                <a:lnTo>
                  <a:pt x="15329" y="4985"/>
                </a:lnTo>
                <a:cubicBezTo>
                  <a:pt x="15324" y="4966"/>
                  <a:pt x="15332" y="4974"/>
                  <a:pt x="15313" y="4969"/>
                </a:cubicBezTo>
                <a:lnTo>
                  <a:pt x="15329" y="4985"/>
                </a:lnTo>
                <a:lnTo>
                  <a:pt x="15337" y="5002"/>
                </a:lnTo>
                <a:close/>
                <a:moveTo>
                  <a:pt x="16957" y="2360"/>
                </a:moveTo>
                <a:lnTo>
                  <a:pt x="16953" y="2343"/>
                </a:lnTo>
                <a:lnTo>
                  <a:pt x="16957" y="2360"/>
                </a:lnTo>
                <a:cubicBezTo>
                  <a:pt x="16946" y="2368"/>
                  <a:pt x="16974" y="2368"/>
                  <a:pt x="16933" y="2368"/>
                </a:cubicBezTo>
                <a:lnTo>
                  <a:pt x="16933" y="2376"/>
                </a:lnTo>
                <a:cubicBezTo>
                  <a:pt x="16992" y="2376"/>
                  <a:pt x="16999" y="2398"/>
                  <a:pt x="17014" y="2360"/>
                </a:cubicBezTo>
                <a:lnTo>
                  <a:pt x="17038" y="2376"/>
                </a:lnTo>
                <a:cubicBezTo>
                  <a:pt x="17029" y="2355"/>
                  <a:pt x="17033" y="2361"/>
                  <a:pt x="17038" y="2336"/>
                </a:cubicBezTo>
                <a:cubicBezTo>
                  <a:pt x="16987" y="2348"/>
                  <a:pt x="17025" y="2355"/>
                  <a:pt x="16981" y="2358"/>
                </a:cubicBezTo>
                <a:cubicBezTo>
                  <a:pt x="16961" y="2359"/>
                  <a:pt x="16990" y="2353"/>
                  <a:pt x="16957" y="2360"/>
                </a:cubicBezTo>
                <a:close/>
                <a:moveTo>
                  <a:pt x="49" y="2320"/>
                </a:moveTo>
                <a:lnTo>
                  <a:pt x="41" y="2312"/>
                </a:lnTo>
                <a:lnTo>
                  <a:pt x="41" y="2303"/>
                </a:lnTo>
                <a:lnTo>
                  <a:pt x="31" y="2310"/>
                </a:lnTo>
                <a:lnTo>
                  <a:pt x="41" y="2312"/>
                </a:lnTo>
                <a:lnTo>
                  <a:pt x="49" y="2320"/>
                </a:lnTo>
                <a:cubicBezTo>
                  <a:pt x="63" y="2341"/>
                  <a:pt x="53" y="2336"/>
                  <a:pt x="81" y="2344"/>
                </a:cubicBezTo>
                <a:cubicBezTo>
                  <a:pt x="89" y="2372"/>
                  <a:pt x="85" y="2369"/>
                  <a:pt x="113" y="2376"/>
                </a:cubicBezTo>
                <a:cubicBezTo>
                  <a:pt x="104" y="2343"/>
                  <a:pt x="110" y="2359"/>
                  <a:pt x="81" y="2344"/>
                </a:cubicBezTo>
                <a:cubicBezTo>
                  <a:pt x="67" y="2323"/>
                  <a:pt x="77" y="2327"/>
                  <a:pt x="49" y="2320"/>
                </a:cubicBezTo>
                <a:close/>
                <a:moveTo>
                  <a:pt x="17776" y="2312"/>
                </a:moveTo>
                <a:lnTo>
                  <a:pt x="17793" y="2307"/>
                </a:lnTo>
                <a:lnTo>
                  <a:pt x="17776" y="2312"/>
                </a:lnTo>
                <a:lnTo>
                  <a:pt x="17744" y="2302"/>
                </a:lnTo>
                <a:lnTo>
                  <a:pt x="17743" y="2320"/>
                </a:lnTo>
                <a:cubicBezTo>
                  <a:pt x="17748" y="2320"/>
                  <a:pt x="17756" y="2320"/>
                  <a:pt x="17759" y="2319"/>
                </a:cubicBezTo>
                <a:cubicBezTo>
                  <a:pt x="17773" y="2315"/>
                  <a:pt x="17768" y="2316"/>
                  <a:pt x="17776" y="2312"/>
                </a:cubicBezTo>
                <a:close/>
                <a:moveTo>
                  <a:pt x="16625" y="2214"/>
                </a:moveTo>
                <a:lnTo>
                  <a:pt x="16617" y="2214"/>
                </a:lnTo>
                <a:lnTo>
                  <a:pt x="16593" y="2214"/>
                </a:lnTo>
                <a:cubicBezTo>
                  <a:pt x="16608" y="2237"/>
                  <a:pt x="16607" y="2226"/>
                  <a:pt x="16601" y="2255"/>
                </a:cubicBezTo>
                <a:cubicBezTo>
                  <a:pt x="16619" y="2251"/>
                  <a:pt x="16619" y="2247"/>
                  <a:pt x="16641" y="2247"/>
                </a:cubicBezTo>
                <a:lnTo>
                  <a:pt x="16617" y="2214"/>
                </a:lnTo>
                <a:lnTo>
                  <a:pt x="16625" y="2214"/>
                </a:lnTo>
                <a:cubicBezTo>
                  <a:pt x="16637" y="2232"/>
                  <a:pt x="16626" y="2225"/>
                  <a:pt x="16649" y="2231"/>
                </a:cubicBezTo>
                <a:cubicBezTo>
                  <a:pt x="16637" y="2213"/>
                  <a:pt x="16648" y="2220"/>
                  <a:pt x="16625" y="2214"/>
                </a:cubicBezTo>
                <a:close/>
                <a:moveTo>
                  <a:pt x="21737" y="3940"/>
                </a:moveTo>
                <a:lnTo>
                  <a:pt x="21729" y="3948"/>
                </a:lnTo>
                <a:cubicBezTo>
                  <a:pt x="21685" y="3949"/>
                  <a:pt x="21711" y="3951"/>
                  <a:pt x="21683" y="3959"/>
                </a:cubicBezTo>
                <a:cubicBezTo>
                  <a:pt x="21657" y="3967"/>
                  <a:pt x="21661" y="3959"/>
                  <a:pt x="21632" y="3956"/>
                </a:cubicBezTo>
                <a:cubicBezTo>
                  <a:pt x="21635" y="3968"/>
                  <a:pt x="21662" y="3990"/>
                  <a:pt x="21584" y="3997"/>
                </a:cubicBezTo>
                <a:lnTo>
                  <a:pt x="21584" y="4037"/>
                </a:lnTo>
                <a:cubicBezTo>
                  <a:pt x="21621" y="4027"/>
                  <a:pt x="21595" y="4023"/>
                  <a:pt x="21629" y="4016"/>
                </a:cubicBezTo>
                <a:cubicBezTo>
                  <a:pt x="21634" y="4015"/>
                  <a:pt x="21624" y="4023"/>
                  <a:pt x="21648" y="4013"/>
                </a:cubicBezTo>
                <a:lnTo>
                  <a:pt x="21652" y="4023"/>
                </a:lnTo>
                <a:cubicBezTo>
                  <a:pt x="21658" y="4032"/>
                  <a:pt x="21642" y="4021"/>
                  <a:pt x="21665" y="4037"/>
                </a:cubicBezTo>
                <a:cubicBezTo>
                  <a:pt x="21667" y="4012"/>
                  <a:pt x="21664" y="4022"/>
                  <a:pt x="21673" y="4005"/>
                </a:cubicBezTo>
                <a:cubicBezTo>
                  <a:pt x="21689" y="4014"/>
                  <a:pt x="21692" y="4016"/>
                  <a:pt x="21713" y="4021"/>
                </a:cubicBezTo>
                <a:cubicBezTo>
                  <a:pt x="21729" y="4010"/>
                  <a:pt x="21736" y="4006"/>
                  <a:pt x="21754" y="3997"/>
                </a:cubicBezTo>
                <a:cubicBezTo>
                  <a:pt x="21736" y="3970"/>
                  <a:pt x="21732" y="3986"/>
                  <a:pt x="21729" y="3948"/>
                </a:cubicBezTo>
                <a:lnTo>
                  <a:pt x="21737" y="3940"/>
                </a:lnTo>
                <a:cubicBezTo>
                  <a:pt x="21749" y="3947"/>
                  <a:pt x="21746" y="3944"/>
                  <a:pt x="21762" y="3948"/>
                </a:cubicBezTo>
                <a:cubicBezTo>
                  <a:pt x="21759" y="3917"/>
                  <a:pt x="21754" y="3927"/>
                  <a:pt x="21754" y="3892"/>
                </a:cubicBezTo>
                <a:cubicBezTo>
                  <a:pt x="21709" y="3892"/>
                  <a:pt x="21691" y="3902"/>
                  <a:pt x="21657" y="3900"/>
                </a:cubicBezTo>
                <a:cubicBezTo>
                  <a:pt x="21626" y="3898"/>
                  <a:pt x="21597" y="3882"/>
                  <a:pt x="21567" y="3875"/>
                </a:cubicBezTo>
                <a:cubicBezTo>
                  <a:pt x="21563" y="3926"/>
                  <a:pt x="21547" y="3894"/>
                  <a:pt x="21535" y="3940"/>
                </a:cubicBezTo>
                <a:cubicBezTo>
                  <a:pt x="21566" y="3947"/>
                  <a:pt x="21550" y="3945"/>
                  <a:pt x="21585" y="3946"/>
                </a:cubicBezTo>
                <a:lnTo>
                  <a:pt x="21596" y="3946"/>
                </a:lnTo>
                <a:cubicBezTo>
                  <a:pt x="21598" y="3946"/>
                  <a:pt x="21600" y="3947"/>
                  <a:pt x="21602" y="3947"/>
                </a:cubicBezTo>
                <a:lnTo>
                  <a:pt x="21638" y="3947"/>
                </a:lnTo>
                <a:cubicBezTo>
                  <a:pt x="21641" y="3947"/>
                  <a:pt x="21661" y="3942"/>
                  <a:pt x="21665" y="3941"/>
                </a:cubicBezTo>
                <a:cubicBezTo>
                  <a:pt x="21682" y="3933"/>
                  <a:pt x="21672" y="3938"/>
                  <a:pt x="21684" y="3927"/>
                </a:cubicBezTo>
                <a:cubicBezTo>
                  <a:pt x="21710" y="3902"/>
                  <a:pt x="21686" y="3908"/>
                  <a:pt x="21737" y="3908"/>
                </a:cubicBezTo>
                <a:cubicBezTo>
                  <a:pt x="21732" y="3934"/>
                  <a:pt x="21729" y="3920"/>
                  <a:pt x="21737" y="3940"/>
                </a:cubicBezTo>
                <a:close/>
                <a:moveTo>
                  <a:pt x="15815" y="2166"/>
                </a:moveTo>
                <a:lnTo>
                  <a:pt x="15832" y="2161"/>
                </a:lnTo>
                <a:lnTo>
                  <a:pt x="15815" y="2166"/>
                </a:lnTo>
                <a:lnTo>
                  <a:pt x="15766" y="2166"/>
                </a:lnTo>
                <a:cubicBezTo>
                  <a:pt x="15773" y="2189"/>
                  <a:pt x="15771" y="2196"/>
                  <a:pt x="15800" y="2176"/>
                </a:cubicBezTo>
                <a:lnTo>
                  <a:pt x="15815" y="2166"/>
                </a:lnTo>
                <a:close/>
                <a:moveTo>
                  <a:pt x="19785" y="2619"/>
                </a:moveTo>
                <a:lnTo>
                  <a:pt x="19776" y="2635"/>
                </a:lnTo>
                <a:lnTo>
                  <a:pt x="19785" y="2619"/>
                </a:lnTo>
                <a:lnTo>
                  <a:pt x="19793" y="2619"/>
                </a:lnTo>
                <a:lnTo>
                  <a:pt x="19786" y="2610"/>
                </a:lnTo>
                <a:lnTo>
                  <a:pt x="19785" y="2619"/>
                </a:lnTo>
                <a:close/>
                <a:moveTo>
                  <a:pt x="19177" y="1647"/>
                </a:moveTo>
                <a:cubicBezTo>
                  <a:pt x="19177" y="1648"/>
                  <a:pt x="19177" y="1649"/>
                  <a:pt x="19177" y="1649"/>
                </a:cubicBezTo>
                <a:lnTo>
                  <a:pt x="19177" y="1647"/>
                </a:lnTo>
                <a:close/>
                <a:moveTo>
                  <a:pt x="19509" y="1696"/>
                </a:moveTo>
                <a:cubicBezTo>
                  <a:pt x="19509" y="1696"/>
                  <a:pt x="19509" y="1697"/>
                  <a:pt x="19509" y="1698"/>
                </a:cubicBezTo>
                <a:lnTo>
                  <a:pt x="19509" y="1696"/>
                </a:lnTo>
                <a:close/>
                <a:moveTo>
                  <a:pt x="15126" y="1412"/>
                </a:moveTo>
                <a:cubicBezTo>
                  <a:pt x="15127" y="1413"/>
                  <a:pt x="15129" y="1409"/>
                  <a:pt x="15129" y="1410"/>
                </a:cubicBezTo>
                <a:cubicBezTo>
                  <a:pt x="15129" y="1410"/>
                  <a:pt x="15130" y="1409"/>
                  <a:pt x="15130" y="1409"/>
                </a:cubicBezTo>
                <a:lnTo>
                  <a:pt x="15126" y="1412"/>
                </a:lnTo>
                <a:close/>
                <a:moveTo>
                  <a:pt x="17824" y="1761"/>
                </a:moveTo>
                <a:lnTo>
                  <a:pt x="17827" y="1758"/>
                </a:lnTo>
                <a:cubicBezTo>
                  <a:pt x="17826" y="1758"/>
                  <a:pt x="17823" y="1760"/>
                  <a:pt x="17824" y="1761"/>
                </a:cubicBezTo>
                <a:close/>
                <a:moveTo>
                  <a:pt x="17897" y="2700"/>
                </a:moveTo>
                <a:lnTo>
                  <a:pt x="17900" y="2698"/>
                </a:lnTo>
                <a:cubicBezTo>
                  <a:pt x="17899" y="2698"/>
                  <a:pt x="17896" y="2700"/>
                  <a:pt x="17897" y="2700"/>
                </a:cubicBezTo>
                <a:close/>
                <a:moveTo>
                  <a:pt x="21357" y="5099"/>
                </a:moveTo>
                <a:lnTo>
                  <a:pt x="21359" y="5096"/>
                </a:lnTo>
                <a:cubicBezTo>
                  <a:pt x="21359" y="5096"/>
                  <a:pt x="21356" y="5098"/>
                  <a:pt x="21357" y="5099"/>
                </a:cubicBezTo>
                <a:close/>
                <a:moveTo>
                  <a:pt x="15353" y="2530"/>
                </a:moveTo>
                <a:lnTo>
                  <a:pt x="15356" y="2528"/>
                </a:lnTo>
                <a:cubicBezTo>
                  <a:pt x="15355" y="2528"/>
                  <a:pt x="15352" y="2530"/>
                  <a:pt x="15353" y="2530"/>
                </a:cubicBezTo>
                <a:close/>
                <a:moveTo>
                  <a:pt x="19412" y="4078"/>
                </a:moveTo>
                <a:lnTo>
                  <a:pt x="19415" y="4075"/>
                </a:lnTo>
                <a:cubicBezTo>
                  <a:pt x="19414" y="4076"/>
                  <a:pt x="19411" y="4077"/>
                  <a:pt x="19412" y="4078"/>
                </a:cubicBezTo>
                <a:close/>
                <a:moveTo>
                  <a:pt x="284" y="2490"/>
                </a:moveTo>
                <a:lnTo>
                  <a:pt x="286" y="2487"/>
                </a:lnTo>
                <a:cubicBezTo>
                  <a:pt x="286" y="2488"/>
                  <a:pt x="283" y="2489"/>
                  <a:pt x="284" y="2490"/>
                </a:cubicBezTo>
                <a:close/>
                <a:moveTo>
                  <a:pt x="16625" y="2125"/>
                </a:moveTo>
                <a:lnTo>
                  <a:pt x="16628" y="2123"/>
                </a:lnTo>
                <a:cubicBezTo>
                  <a:pt x="16627" y="2123"/>
                  <a:pt x="16624" y="2124"/>
                  <a:pt x="16625" y="2125"/>
                </a:cubicBezTo>
                <a:close/>
                <a:moveTo>
                  <a:pt x="20790" y="3251"/>
                </a:moveTo>
                <a:lnTo>
                  <a:pt x="20792" y="3249"/>
                </a:lnTo>
                <a:cubicBezTo>
                  <a:pt x="20792" y="3249"/>
                  <a:pt x="20789" y="3251"/>
                  <a:pt x="20790" y="3251"/>
                </a:cubicBezTo>
                <a:close/>
                <a:moveTo>
                  <a:pt x="21357" y="5504"/>
                </a:moveTo>
                <a:lnTo>
                  <a:pt x="21359" y="5501"/>
                </a:lnTo>
                <a:cubicBezTo>
                  <a:pt x="21359" y="5502"/>
                  <a:pt x="21356" y="5503"/>
                  <a:pt x="21357" y="5504"/>
                </a:cubicBezTo>
                <a:close/>
                <a:moveTo>
                  <a:pt x="21673" y="1015"/>
                </a:moveTo>
                <a:lnTo>
                  <a:pt x="21675" y="1013"/>
                </a:lnTo>
                <a:cubicBezTo>
                  <a:pt x="21675" y="1013"/>
                  <a:pt x="21672" y="1014"/>
                  <a:pt x="21673" y="1015"/>
                </a:cubicBezTo>
                <a:close/>
                <a:moveTo>
                  <a:pt x="19590" y="4969"/>
                </a:moveTo>
                <a:lnTo>
                  <a:pt x="19593" y="4967"/>
                </a:lnTo>
                <a:cubicBezTo>
                  <a:pt x="19593" y="4967"/>
                  <a:pt x="19590" y="4968"/>
                  <a:pt x="19590" y="4969"/>
                </a:cubicBezTo>
                <a:close/>
                <a:moveTo>
                  <a:pt x="17508" y="1777"/>
                </a:moveTo>
                <a:lnTo>
                  <a:pt x="17511" y="1774"/>
                </a:lnTo>
                <a:cubicBezTo>
                  <a:pt x="17511" y="1775"/>
                  <a:pt x="17507" y="1776"/>
                  <a:pt x="17508" y="1777"/>
                </a:cubicBezTo>
                <a:close/>
                <a:moveTo>
                  <a:pt x="20190" y="4750"/>
                </a:moveTo>
                <a:lnTo>
                  <a:pt x="20192" y="4748"/>
                </a:lnTo>
                <a:cubicBezTo>
                  <a:pt x="20192" y="4748"/>
                  <a:pt x="20189" y="4750"/>
                  <a:pt x="20190" y="4750"/>
                </a:cubicBezTo>
                <a:close/>
                <a:moveTo>
                  <a:pt x="19590" y="1712"/>
                </a:moveTo>
                <a:lnTo>
                  <a:pt x="19593" y="1710"/>
                </a:lnTo>
                <a:cubicBezTo>
                  <a:pt x="19593" y="1710"/>
                  <a:pt x="19590" y="1711"/>
                  <a:pt x="19590" y="1712"/>
                </a:cubicBezTo>
                <a:close/>
                <a:moveTo>
                  <a:pt x="22766" y="1023"/>
                </a:moveTo>
                <a:lnTo>
                  <a:pt x="22769" y="1021"/>
                </a:lnTo>
                <a:cubicBezTo>
                  <a:pt x="22769" y="1021"/>
                  <a:pt x="22766" y="1023"/>
                  <a:pt x="22766" y="1023"/>
                </a:cubicBezTo>
                <a:close/>
                <a:moveTo>
                  <a:pt x="17897" y="2790"/>
                </a:moveTo>
                <a:lnTo>
                  <a:pt x="17900" y="2787"/>
                </a:lnTo>
                <a:cubicBezTo>
                  <a:pt x="17899" y="2787"/>
                  <a:pt x="17896" y="2789"/>
                  <a:pt x="17897" y="2790"/>
                </a:cubicBezTo>
                <a:close/>
                <a:moveTo>
                  <a:pt x="20401" y="2733"/>
                </a:moveTo>
                <a:lnTo>
                  <a:pt x="20403" y="2730"/>
                </a:lnTo>
                <a:cubicBezTo>
                  <a:pt x="20403" y="2731"/>
                  <a:pt x="20400" y="2732"/>
                  <a:pt x="20401" y="2733"/>
                </a:cubicBezTo>
                <a:close/>
                <a:moveTo>
                  <a:pt x="21851" y="4605"/>
                </a:moveTo>
                <a:lnTo>
                  <a:pt x="21853" y="4602"/>
                </a:lnTo>
                <a:cubicBezTo>
                  <a:pt x="21853" y="4602"/>
                  <a:pt x="21850" y="4604"/>
                  <a:pt x="21851" y="4605"/>
                </a:cubicBezTo>
                <a:close/>
                <a:moveTo>
                  <a:pt x="19096" y="2101"/>
                </a:moveTo>
                <a:lnTo>
                  <a:pt x="19099" y="2098"/>
                </a:lnTo>
                <a:cubicBezTo>
                  <a:pt x="19098" y="2099"/>
                  <a:pt x="19095" y="2100"/>
                  <a:pt x="19096" y="2101"/>
                </a:cubicBezTo>
                <a:close/>
                <a:moveTo>
                  <a:pt x="15353" y="2255"/>
                </a:moveTo>
                <a:lnTo>
                  <a:pt x="15356" y="2252"/>
                </a:lnTo>
                <a:cubicBezTo>
                  <a:pt x="15355" y="2253"/>
                  <a:pt x="15352" y="2254"/>
                  <a:pt x="15353" y="2255"/>
                </a:cubicBezTo>
                <a:close/>
                <a:moveTo>
                  <a:pt x="19096" y="3729"/>
                </a:moveTo>
                <a:lnTo>
                  <a:pt x="19099" y="3727"/>
                </a:lnTo>
                <a:cubicBezTo>
                  <a:pt x="19098" y="3727"/>
                  <a:pt x="19095" y="3729"/>
                  <a:pt x="19096" y="3729"/>
                </a:cubicBezTo>
                <a:close/>
                <a:moveTo>
                  <a:pt x="21851" y="4021"/>
                </a:moveTo>
                <a:lnTo>
                  <a:pt x="21853" y="4019"/>
                </a:lnTo>
                <a:cubicBezTo>
                  <a:pt x="21853" y="4019"/>
                  <a:pt x="21850" y="4020"/>
                  <a:pt x="21851" y="4021"/>
                </a:cubicBezTo>
                <a:close/>
                <a:moveTo>
                  <a:pt x="19590" y="5585"/>
                </a:moveTo>
                <a:lnTo>
                  <a:pt x="19593" y="5582"/>
                </a:lnTo>
                <a:cubicBezTo>
                  <a:pt x="19593" y="5583"/>
                  <a:pt x="19590" y="5584"/>
                  <a:pt x="19590" y="5585"/>
                </a:cubicBezTo>
                <a:close/>
                <a:moveTo>
                  <a:pt x="19307" y="5512"/>
                </a:moveTo>
                <a:lnTo>
                  <a:pt x="19309" y="5510"/>
                </a:lnTo>
                <a:cubicBezTo>
                  <a:pt x="19309" y="5510"/>
                  <a:pt x="19306" y="5511"/>
                  <a:pt x="19307" y="5512"/>
                </a:cubicBezTo>
                <a:close/>
                <a:moveTo>
                  <a:pt x="18286" y="2644"/>
                </a:moveTo>
                <a:lnTo>
                  <a:pt x="18288" y="2641"/>
                </a:lnTo>
                <a:cubicBezTo>
                  <a:pt x="18288" y="2642"/>
                  <a:pt x="18285" y="2643"/>
                  <a:pt x="18286" y="2644"/>
                </a:cubicBezTo>
                <a:close/>
                <a:moveTo>
                  <a:pt x="5363" y="6671"/>
                </a:moveTo>
                <a:lnTo>
                  <a:pt x="5366" y="6668"/>
                </a:lnTo>
                <a:cubicBezTo>
                  <a:pt x="5366" y="6668"/>
                  <a:pt x="5363" y="6670"/>
                  <a:pt x="5363" y="6671"/>
                </a:cubicBezTo>
                <a:close/>
                <a:moveTo>
                  <a:pt x="19623" y="5285"/>
                </a:moveTo>
                <a:lnTo>
                  <a:pt x="19625" y="5283"/>
                </a:lnTo>
                <a:cubicBezTo>
                  <a:pt x="19625" y="5283"/>
                  <a:pt x="19622" y="5284"/>
                  <a:pt x="19623" y="5285"/>
                </a:cubicBezTo>
                <a:close/>
                <a:moveTo>
                  <a:pt x="17646" y="2449"/>
                </a:moveTo>
                <a:lnTo>
                  <a:pt x="17648" y="2447"/>
                </a:lnTo>
                <a:cubicBezTo>
                  <a:pt x="17648" y="2447"/>
                  <a:pt x="17645" y="2449"/>
                  <a:pt x="17646" y="2449"/>
                </a:cubicBezTo>
                <a:close/>
                <a:moveTo>
                  <a:pt x="8256" y="1655"/>
                </a:moveTo>
                <a:lnTo>
                  <a:pt x="8258" y="1653"/>
                </a:lnTo>
                <a:cubicBezTo>
                  <a:pt x="8258" y="1653"/>
                  <a:pt x="8255" y="1654"/>
                  <a:pt x="8256" y="1655"/>
                </a:cubicBezTo>
                <a:close/>
                <a:moveTo>
                  <a:pt x="20927" y="3681"/>
                </a:moveTo>
                <a:lnTo>
                  <a:pt x="20930" y="3678"/>
                </a:lnTo>
                <a:cubicBezTo>
                  <a:pt x="20930" y="3679"/>
                  <a:pt x="20926" y="3680"/>
                  <a:pt x="20927" y="3681"/>
                </a:cubicBezTo>
                <a:close/>
                <a:moveTo>
                  <a:pt x="10832" y="1696"/>
                </a:moveTo>
                <a:lnTo>
                  <a:pt x="10835" y="1693"/>
                </a:lnTo>
                <a:cubicBezTo>
                  <a:pt x="10835" y="1694"/>
                  <a:pt x="10831" y="1695"/>
                  <a:pt x="10832" y="1696"/>
                </a:cubicBezTo>
                <a:close/>
                <a:moveTo>
                  <a:pt x="20117" y="1947"/>
                </a:moveTo>
                <a:lnTo>
                  <a:pt x="20119" y="1945"/>
                </a:lnTo>
                <a:cubicBezTo>
                  <a:pt x="20119" y="1945"/>
                  <a:pt x="20116" y="1946"/>
                  <a:pt x="20117" y="1947"/>
                </a:cubicBezTo>
                <a:close/>
                <a:moveTo>
                  <a:pt x="17614" y="5220"/>
                </a:moveTo>
                <a:lnTo>
                  <a:pt x="17616" y="5218"/>
                </a:lnTo>
                <a:cubicBezTo>
                  <a:pt x="17616" y="5218"/>
                  <a:pt x="17613" y="5219"/>
                  <a:pt x="17614" y="5220"/>
                </a:cubicBezTo>
                <a:close/>
                <a:moveTo>
                  <a:pt x="9917" y="1607"/>
                </a:moveTo>
                <a:lnTo>
                  <a:pt x="9919" y="1604"/>
                </a:lnTo>
                <a:cubicBezTo>
                  <a:pt x="9919" y="1604"/>
                  <a:pt x="9916" y="1606"/>
                  <a:pt x="9917" y="1607"/>
                </a:cubicBezTo>
                <a:close/>
                <a:moveTo>
                  <a:pt x="21810" y="4605"/>
                </a:moveTo>
                <a:lnTo>
                  <a:pt x="21813" y="4602"/>
                </a:lnTo>
                <a:cubicBezTo>
                  <a:pt x="21813" y="4602"/>
                  <a:pt x="21810" y="4604"/>
                  <a:pt x="21810" y="4605"/>
                </a:cubicBezTo>
                <a:close/>
                <a:moveTo>
                  <a:pt x="14964" y="2482"/>
                </a:moveTo>
                <a:lnTo>
                  <a:pt x="14967" y="2479"/>
                </a:lnTo>
                <a:cubicBezTo>
                  <a:pt x="14966" y="2479"/>
                  <a:pt x="14963" y="2481"/>
                  <a:pt x="14964" y="2482"/>
                </a:cubicBezTo>
                <a:close/>
                <a:moveTo>
                  <a:pt x="20822" y="4564"/>
                </a:moveTo>
                <a:lnTo>
                  <a:pt x="20824" y="4562"/>
                </a:lnTo>
                <a:cubicBezTo>
                  <a:pt x="20824" y="4562"/>
                  <a:pt x="20821" y="4563"/>
                  <a:pt x="20822" y="4564"/>
                </a:cubicBezTo>
                <a:close/>
                <a:moveTo>
                  <a:pt x="19129" y="5172"/>
                </a:moveTo>
                <a:lnTo>
                  <a:pt x="19131" y="5169"/>
                </a:lnTo>
                <a:cubicBezTo>
                  <a:pt x="19131" y="5169"/>
                  <a:pt x="19128" y="5171"/>
                  <a:pt x="19129" y="5172"/>
                </a:cubicBezTo>
                <a:close/>
                <a:moveTo>
                  <a:pt x="20222" y="4880"/>
                </a:moveTo>
                <a:lnTo>
                  <a:pt x="20225" y="4878"/>
                </a:lnTo>
                <a:cubicBezTo>
                  <a:pt x="20225" y="4878"/>
                  <a:pt x="20222" y="4879"/>
                  <a:pt x="20222" y="4880"/>
                </a:cubicBezTo>
                <a:close/>
                <a:moveTo>
                  <a:pt x="19769" y="2530"/>
                </a:moveTo>
                <a:lnTo>
                  <a:pt x="19771" y="2528"/>
                </a:lnTo>
                <a:cubicBezTo>
                  <a:pt x="19771" y="2528"/>
                  <a:pt x="19768" y="2530"/>
                  <a:pt x="19769" y="2530"/>
                </a:cubicBezTo>
                <a:close/>
                <a:moveTo>
                  <a:pt x="20652" y="4313"/>
                </a:moveTo>
                <a:lnTo>
                  <a:pt x="20654" y="4310"/>
                </a:lnTo>
                <a:cubicBezTo>
                  <a:pt x="20654" y="4311"/>
                  <a:pt x="20651" y="4312"/>
                  <a:pt x="20652" y="4313"/>
                </a:cubicBezTo>
                <a:close/>
                <a:moveTo>
                  <a:pt x="14122" y="2466"/>
                </a:moveTo>
                <a:lnTo>
                  <a:pt x="14124" y="2463"/>
                </a:lnTo>
                <a:cubicBezTo>
                  <a:pt x="14124" y="2463"/>
                  <a:pt x="14121" y="2465"/>
                  <a:pt x="14122" y="2466"/>
                </a:cubicBezTo>
                <a:close/>
                <a:moveTo>
                  <a:pt x="16204" y="2587"/>
                </a:moveTo>
                <a:lnTo>
                  <a:pt x="16206" y="2585"/>
                </a:lnTo>
                <a:cubicBezTo>
                  <a:pt x="16206" y="2585"/>
                  <a:pt x="16203" y="2586"/>
                  <a:pt x="16204" y="2587"/>
                </a:cubicBezTo>
                <a:close/>
                <a:moveTo>
                  <a:pt x="9568" y="1420"/>
                </a:moveTo>
                <a:lnTo>
                  <a:pt x="9571" y="1418"/>
                </a:lnTo>
                <a:cubicBezTo>
                  <a:pt x="9571" y="1418"/>
                  <a:pt x="9568" y="1420"/>
                  <a:pt x="9568" y="1420"/>
                </a:cubicBezTo>
                <a:close/>
                <a:moveTo>
                  <a:pt x="12534" y="1380"/>
                </a:moveTo>
                <a:lnTo>
                  <a:pt x="12536" y="1377"/>
                </a:lnTo>
                <a:cubicBezTo>
                  <a:pt x="12536" y="1378"/>
                  <a:pt x="12533" y="1379"/>
                  <a:pt x="12534" y="1380"/>
                </a:cubicBezTo>
                <a:close/>
                <a:moveTo>
                  <a:pt x="22134" y="3503"/>
                </a:moveTo>
                <a:lnTo>
                  <a:pt x="22137" y="3500"/>
                </a:lnTo>
                <a:cubicBezTo>
                  <a:pt x="22137" y="3500"/>
                  <a:pt x="22134" y="3502"/>
                  <a:pt x="22134" y="3503"/>
                </a:cubicBezTo>
                <a:close/>
                <a:moveTo>
                  <a:pt x="20158" y="2004"/>
                </a:moveTo>
                <a:lnTo>
                  <a:pt x="20160" y="2001"/>
                </a:lnTo>
                <a:cubicBezTo>
                  <a:pt x="20160" y="2001"/>
                  <a:pt x="20157" y="2003"/>
                  <a:pt x="20158" y="2004"/>
                </a:cubicBezTo>
                <a:close/>
                <a:moveTo>
                  <a:pt x="17508" y="2368"/>
                </a:moveTo>
                <a:lnTo>
                  <a:pt x="17511" y="2366"/>
                </a:lnTo>
                <a:cubicBezTo>
                  <a:pt x="17511" y="2366"/>
                  <a:pt x="17507" y="2367"/>
                  <a:pt x="17508" y="2368"/>
                </a:cubicBezTo>
                <a:close/>
                <a:moveTo>
                  <a:pt x="17119" y="2514"/>
                </a:moveTo>
                <a:lnTo>
                  <a:pt x="17122" y="2512"/>
                </a:lnTo>
                <a:cubicBezTo>
                  <a:pt x="17122" y="2512"/>
                  <a:pt x="17119" y="2513"/>
                  <a:pt x="17119" y="2514"/>
                </a:cubicBezTo>
                <a:close/>
                <a:moveTo>
                  <a:pt x="5153" y="6687"/>
                </a:moveTo>
                <a:lnTo>
                  <a:pt x="5155" y="6684"/>
                </a:lnTo>
                <a:cubicBezTo>
                  <a:pt x="5155" y="6685"/>
                  <a:pt x="5152" y="6686"/>
                  <a:pt x="5153" y="6687"/>
                </a:cubicBezTo>
                <a:close/>
                <a:moveTo>
                  <a:pt x="17119" y="4937"/>
                </a:moveTo>
                <a:lnTo>
                  <a:pt x="17122" y="4934"/>
                </a:lnTo>
                <a:cubicBezTo>
                  <a:pt x="17122" y="4934"/>
                  <a:pt x="17119" y="4936"/>
                  <a:pt x="17119" y="4937"/>
                </a:cubicBezTo>
                <a:close/>
                <a:moveTo>
                  <a:pt x="22839" y="4791"/>
                </a:moveTo>
                <a:lnTo>
                  <a:pt x="22842" y="4788"/>
                </a:lnTo>
                <a:cubicBezTo>
                  <a:pt x="22842" y="4789"/>
                  <a:pt x="22838" y="4790"/>
                  <a:pt x="22839" y="4791"/>
                </a:cubicBezTo>
                <a:close/>
                <a:moveTo>
                  <a:pt x="17119" y="2141"/>
                </a:moveTo>
                <a:lnTo>
                  <a:pt x="17122" y="2139"/>
                </a:lnTo>
                <a:cubicBezTo>
                  <a:pt x="17122" y="2139"/>
                  <a:pt x="17119" y="2141"/>
                  <a:pt x="17119" y="2141"/>
                </a:cubicBezTo>
                <a:close/>
                <a:moveTo>
                  <a:pt x="16342" y="2182"/>
                </a:moveTo>
                <a:lnTo>
                  <a:pt x="16344" y="2180"/>
                </a:lnTo>
                <a:cubicBezTo>
                  <a:pt x="16344" y="2180"/>
                  <a:pt x="16341" y="2181"/>
                  <a:pt x="16342" y="2182"/>
                </a:cubicBezTo>
                <a:close/>
                <a:moveTo>
                  <a:pt x="17614" y="1890"/>
                </a:moveTo>
                <a:lnTo>
                  <a:pt x="17616" y="1888"/>
                </a:lnTo>
                <a:cubicBezTo>
                  <a:pt x="17616" y="1888"/>
                  <a:pt x="17613" y="1889"/>
                  <a:pt x="17614" y="1890"/>
                </a:cubicBezTo>
                <a:close/>
                <a:moveTo>
                  <a:pt x="19874" y="4831"/>
                </a:moveTo>
                <a:lnTo>
                  <a:pt x="19876" y="4829"/>
                </a:lnTo>
                <a:cubicBezTo>
                  <a:pt x="19876" y="4829"/>
                  <a:pt x="19873" y="4831"/>
                  <a:pt x="19874" y="4831"/>
                </a:cubicBezTo>
                <a:close/>
                <a:moveTo>
                  <a:pt x="19412" y="3057"/>
                </a:moveTo>
                <a:lnTo>
                  <a:pt x="19415" y="3055"/>
                </a:lnTo>
                <a:cubicBezTo>
                  <a:pt x="19414" y="3055"/>
                  <a:pt x="19411" y="3056"/>
                  <a:pt x="19412" y="3057"/>
                </a:cubicBezTo>
                <a:close/>
                <a:moveTo>
                  <a:pt x="18813" y="2474"/>
                </a:moveTo>
                <a:lnTo>
                  <a:pt x="18815" y="2471"/>
                </a:lnTo>
                <a:cubicBezTo>
                  <a:pt x="18815" y="2471"/>
                  <a:pt x="18812" y="2473"/>
                  <a:pt x="18813" y="2474"/>
                </a:cubicBezTo>
                <a:close/>
                <a:moveTo>
                  <a:pt x="16730" y="5309"/>
                </a:moveTo>
                <a:lnTo>
                  <a:pt x="16733" y="5307"/>
                </a:lnTo>
                <a:cubicBezTo>
                  <a:pt x="16733" y="5307"/>
                  <a:pt x="16730" y="5309"/>
                  <a:pt x="16730" y="5309"/>
                </a:cubicBezTo>
                <a:close/>
                <a:moveTo>
                  <a:pt x="19485" y="4183"/>
                </a:moveTo>
                <a:lnTo>
                  <a:pt x="19488" y="4181"/>
                </a:lnTo>
                <a:cubicBezTo>
                  <a:pt x="19487" y="4181"/>
                  <a:pt x="19484" y="4182"/>
                  <a:pt x="19485" y="4183"/>
                </a:cubicBezTo>
                <a:close/>
                <a:moveTo>
                  <a:pt x="19080" y="1655"/>
                </a:moveTo>
                <a:lnTo>
                  <a:pt x="19082" y="1653"/>
                </a:lnTo>
                <a:cubicBezTo>
                  <a:pt x="19082" y="1653"/>
                  <a:pt x="19079" y="1654"/>
                  <a:pt x="19080" y="1655"/>
                </a:cubicBezTo>
                <a:close/>
                <a:moveTo>
                  <a:pt x="19777" y="886"/>
                </a:moveTo>
                <a:lnTo>
                  <a:pt x="19779" y="883"/>
                </a:lnTo>
                <a:cubicBezTo>
                  <a:pt x="19779" y="883"/>
                  <a:pt x="19776" y="885"/>
                  <a:pt x="19777" y="886"/>
                </a:cubicBezTo>
                <a:close/>
                <a:moveTo>
                  <a:pt x="18019" y="1574"/>
                </a:moveTo>
                <a:lnTo>
                  <a:pt x="18021" y="1572"/>
                </a:lnTo>
                <a:cubicBezTo>
                  <a:pt x="18021" y="1572"/>
                  <a:pt x="18018" y="1573"/>
                  <a:pt x="18019" y="1574"/>
                </a:cubicBezTo>
                <a:close/>
                <a:moveTo>
                  <a:pt x="15791" y="1696"/>
                </a:moveTo>
                <a:lnTo>
                  <a:pt x="15793" y="1693"/>
                </a:lnTo>
                <a:cubicBezTo>
                  <a:pt x="15793" y="1694"/>
                  <a:pt x="15790" y="1695"/>
                  <a:pt x="15791" y="1696"/>
                </a:cubicBezTo>
                <a:close/>
                <a:moveTo>
                  <a:pt x="17946" y="1696"/>
                </a:moveTo>
                <a:lnTo>
                  <a:pt x="17948" y="1693"/>
                </a:lnTo>
                <a:cubicBezTo>
                  <a:pt x="17948" y="1694"/>
                  <a:pt x="17945" y="1695"/>
                  <a:pt x="17946" y="1696"/>
                </a:cubicBezTo>
                <a:close/>
                <a:moveTo>
                  <a:pt x="9933" y="1404"/>
                </a:moveTo>
                <a:lnTo>
                  <a:pt x="9935" y="1402"/>
                </a:lnTo>
                <a:cubicBezTo>
                  <a:pt x="9935" y="1402"/>
                  <a:pt x="9932" y="1403"/>
                  <a:pt x="9933" y="1404"/>
                </a:cubicBezTo>
                <a:close/>
                <a:moveTo>
                  <a:pt x="7041" y="1655"/>
                </a:moveTo>
                <a:lnTo>
                  <a:pt x="7043" y="1653"/>
                </a:lnTo>
                <a:cubicBezTo>
                  <a:pt x="7043" y="1653"/>
                  <a:pt x="7040" y="1654"/>
                  <a:pt x="7041" y="1655"/>
                </a:cubicBezTo>
                <a:close/>
                <a:moveTo>
                  <a:pt x="20530" y="4767"/>
                </a:moveTo>
                <a:lnTo>
                  <a:pt x="20533" y="4764"/>
                </a:lnTo>
                <a:cubicBezTo>
                  <a:pt x="20533" y="4764"/>
                  <a:pt x="20529" y="4766"/>
                  <a:pt x="20530" y="4767"/>
                </a:cubicBezTo>
                <a:close/>
                <a:moveTo>
                  <a:pt x="19931" y="3219"/>
                </a:moveTo>
                <a:lnTo>
                  <a:pt x="19933" y="3217"/>
                </a:lnTo>
                <a:cubicBezTo>
                  <a:pt x="19933" y="3217"/>
                  <a:pt x="19930" y="3218"/>
                  <a:pt x="19931" y="3219"/>
                </a:cubicBezTo>
                <a:close/>
                <a:moveTo>
                  <a:pt x="19542" y="3219"/>
                </a:moveTo>
                <a:lnTo>
                  <a:pt x="19544" y="3217"/>
                </a:lnTo>
                <a:cubicBezTo>
                  <a:pt x="19544" y="3217"/>
                  <a:pt x="19541" y="3218"/>
                  <a:pt x="19542" y="3219"/>
                </a:cubicBezTo>
                <a:close/>
                <a:moveTo>
                  <a:pt x="19266" y="4912"/>
                </a:moveTo>
                <a:lnTo>
                  <a:pt x="19269" y="4910"/>
                </a:lnTo>
                <a:cubicBezTo>
                  <a:pt x="19269" y="4910"/>
                  <a:pt x="19266" y="4912"/>
                  <a:pt x="19266" y="4912"/>
                </a:cubicBezTo>
                <a:close/>
                <a:moveTo>
                  <a:pt x="18278" y="4912"/>
                </a:moveTo>
                <a:lnTo>
                  <a:pt x="18280" y="4910"/>
                </a:lnTo>
                <a:cubicBezTo>
                  <a:pt x="18280" y="4910"/>
                  <a:pt x="18277" y="4912"/>
                  <a:pt x="18278" y="4912"/>
                </a:cubicBezTo>
                <a:close/>
                <a:moveTo>
                  <a:pt x="15864" y="2700"/>
                </a:moveTo>
                <a:lnTo>
                  <a:pt x="15866" y="2698"/>
                </a:lnTo>
                <a:cubicBezTo>
                  <a:pt x="15866" y="2698"/>
                  <a:pt x="15863" y="2700"/>
                  <a:pt x="15864" y="2700"/>
                </a:cubicBezTo>
                <a:close/>
                <a:moveTo>
                  <a:pt x="22937" y="2700"/>
                </a:moveTo>
                <a:lnTo>
                  <a:pt x="22939" y="2698"/>
                </a:lnTo>
                <a:cubicBezTo>
                  <a:pt x="22939" y="2698"/>
                  <a:pt x="22936" y="2700"/>
                  <a:pt x="22937" y="2700"/>
                </a:cubicBezTo>
                <a:close/>
                <a:moveTo>
                  <a:pt x="1013" y="2093"/>
                </a:moveTo>
                <a:lnTo>
                  <a:pt x="1015" y="2090"/>
                </a:lnTo>
                <a:cubicBezTo>
                  <a:pt x="1015" y="2091"/>
                  <a:pt x="1012" y="2092"/>
                  <a:pt x="1013" y="2093"/>
                </a:cubicBezTo>
                <a:close/>
                <a:moveTo>
                  <a:pt x="22937" y="3138"/>
                </a:moveTo>
                <a:lnTo>
                  <a:pt x="22939" y="3136"/>
                </a:lnTo>
                <a:cubicBezTo>
                  <a:pt x="22939" y="3136"/>
                  <a:pt x="22936" y="3137"/>
                  <a:pt x="22937" y="3138"/>
                </a:cubicBezTo>
                <a:close/>
                <a:moveTo>
                  <a:pt x="22864" y="3138"/>
                </a:moveTo>
                <a:lnTo>
                  <a:pt x="22866" y="3136"/>
                </a:lnTo>
                <a:cubicBezTo>
                  <a:pt x="22866" y="3136"/>
                  <a:pt x="22863" y="3137"/>
                  <a:pt x="22864" y="3138"/>
                </a:cubicBezTo>
                <a:close/>
                <a:moveTo>
                  <a:pt x="19104" y="4888"/>
                </a:moveTo>
                <a:lnTo>
                  <a:pt x="19107" y="4886"/>
                </a:lnTo>
                <a:cubicBezTo>
                  <a:pt x="19107" y="4886"/>
                  <a:pt x="19104" y="4887"/>
                  <a:pt x="19104" y="4888"/>
                </a:cubicBezTo>
                <a:close/>
                <a:moveTo>
                  <a:pt x="18715" y="3138"/>
                </a:moveTo>
                <a:lnTo>
                  <a:pt x="18718" y="3136"/>
                </a:lnTo>
                <a:cubicBezTo>
                  <a:pt x="18718" y="3136"/>
                  <a:pt x="18715" y="3137"/>
                  <a:pt x="18715" y="3138"/>
                </a:cubicBezTo>
                <a:close/>
                <a:moveTo>
                  <a:pt x="18894" y="4888"/>
                </a:moveTo>
                <a:lnTo>
                  <a:pt x="18896" y="4886"/>
                </a:lnTo>
                <a:cubicBezTo>
                  <a:pt x="18896" y="4886"/>
                  <a:pt x="18893" y="4887"/>
                  <a:pt x="18894" y="4888"/>
                </a:cubicBezTo>
                <a:close/>
                <a:moveTo>
                  <a:pt x="16293" y="5139"/>
                </a:moveTo>
                <a:lnTo>
                  <a:pt x="16295" y="5137"/>
                </a:lnTo>
                <a:cubicBezTo>
                  <a:pt x="16295" y="5137"/>
                  <a:pt x="16292" y="5138"/>
                  <a:pt x="16293" y="5139"/>
                </a:cubicBezTo>
                <a:close/>
                <a:moveTo>
                  <a:pt x="14243" y="2490"/>
                </a:moveTo>
                <a:lnTo>
                  <a:pt x="14246" y="2487"/>
                </a:lnTo>
                <a:cubicBezTo>
                  <a:pt x="14245" y="2488"/>
                  <a:pt x="14242" y="2489"/>
                  <a:pt x="14243" y="2490"/>
                </a:cubicBezTo>
                <a:close/>
                <a:moveTo>
                  <a:pt x="19404" y="4848"/>
                </a:moveTo>
                <a:lnTo>
                  <a:pt x="19407" y="4845"/>
                </a:lnTo>
                <a:cubicBezTo>
                  <a:pt x="19406" y="4845"/>
                  <a:pt x="19403" y="4847"/>
                  <a:pt x="19404" y="4848"/>
                </a:cubicBezTo>
                <a:close/>
                <a:moveTo>
                  <a:pt x="15791" y="5099"/>
                </a:moveTo>
                <a:lnTo>
                  <a:pt x="15793" y="5096"/>
                </a:lnTo>
                <a:cubicBezTo>
                  <a:pt x="15793" y="5096"/>
                  <a:pt x="15790" y="5098"/>
                  <a:pt x="15791" y="5099"/>
                </a:cubicBezTo>
                <a:close/>
                <a:moveTo>
                  <a:pt x="21681" y="4848"/>
                </a:moveTo>
                <a:lnTo>
                  <a:pt x="21683" y="4845"/>
                </a:lnTo>
                <a:cubicBezTo>
                  <a:pt x="21683" y="4845"/>
                  <a:pt x="21680" y="4847"/>
                  <a:pt x="21681" y="4848"/>
                </a:cubicBezTo>
                <a:close/>
                <a:moveTo>
                  <a:pt x="19615" y="4993"/>
                </a:moveTo>
                <a:lnTo>
                  <a:pt x="19617" y="4991"/>
                </a:lnTo>
                <a:cubicBezTo>
                  <a:pt x="19617" y="4991"/>
                  <a:pt x="19614" y="4993"/>
                  <a:pt x="19615" y="4993"/>
                </a:cubicBezTo>
                <a:close/>
                <a:moveTo>
                  <a:pt x="19242" y="3097"/>
                </a:moveTo>
                <a:lnTo>
                  <a:pt x="19244" y="3095"/>
                </a:lnTo>
                <a:cubicBezTo>
                  <a:pt x="19244" y="3095"/>
                  <a:pt x="19241" y="3097"/>
                  <a:pt x="19242" y="3097"/>
                </a:cubicBezTo>
                <a:close/>
                <a:moveTo>
                  <a:pt x="19218" y="4993"/>
                </a:moveTo>
                <a:lnTo>
                  <a:pt x="19220" y="4991"/>
                </a:lnTo>
                <a:cubicBezTo>
                  <a:pt x="19220" y="4991"/>
                  <a:pt x="19217" y="4993"/>
                  <a:pt x="19218" y="4993"/>
                </a:cubicBezTo>
                <a:close/>
                <a:moveTo>
                  <a:pt x="348" y="3033"/>
                </a:moveTo>
                <a:lnTo>
                  <a:pt x="351" y="3030"/>
                </a:lnTo>
                <a:cubicBezTo>
                  <a:pt x="351" y="3030"/>
                  <a:pt x="348" y="3032"/>
                  <a:pt x="348" y="3033"/>
                </a:cubicBezTo>
                <a:close/>
                <a:moveTo>
                  <a:pt x="16285" y="2555"/>
                </a:moveTo>
                <a:lnTo>
                  <a:pt x="16287" y="2552"/>
                </a:lnTo>
                <a:cubicBezTo>
                  <a:pt x="16287" y="2552"/>
                  <a:pt x="16284" y="2554"/>
                  <a:pt x="16285" y="2555"/>
                </a:cubicBezTo>
                <a:close/>
                <a:moveTo>
                  <a:pt x="17873" y="4888"/>
                </a:moveTo>
                <a:lnTo>
                  <a:pt x="17875" y="4886"/>
                </a:lnTo>
                <a:cubicBezTo>
                  <a:pt x="17875" y="4886"/>
                  <a:pt x="17872" y="4887"/>
                  <a:pt x="17873" y="4888"/>
                </a:cubicBezTo>
                <a:close/>
                <a:moveTo>
                  <a:pt x="18262" y="2555"/>
                </a:moveTo>
                <a:lnTo>
                  <a:pt x="18264" y="2552"/>
                </a:lnTo>
                <a:cubicBezTo>
                  <a:pt x="18264" y="2552"/>
                  <a:pt x="18261" y="2554"/>
                  <a:pt x="18262" y="2555"/>
                </a:cubicBezTo>
                <a:close/>
                <a:moveTo>
                  <a:pt x="20239" y="4159"/>
                </a:moveTo>
                <a:lnTo>
                  <a:pt x="20241" y="4156"/>
                </a:lnTo>
                <a:cubicBezTo>
                  <a:pt x="20241" y="4157"/>
                  <a:pt x="20238" y="4158"/>
                  <a:pt x="20239" y="4159"/>
                </a:cubicBezTo>
                <a:close/>
                <a:moveTo>
                  <a:pt x="535" y="3033"/>
                </a:moveTo>
                <a:lnTo>
                  <a:pt x="537" y="3030"/>
                </a:lnTo>
                <a:cubicBezTo>
                  <a:pt x="537" y="3030"/>
                  <a:pt x="534" y="3032"/>
                  <a:pt x="535" y="3033"/>
                </a:cubicBezTo>
                <a:close/>
                <a:moveTo>
                  <a:pt x="20773" y="4118"/>
                </a:moveTo>
                <a:lnTo>
                  <a:pt x="20776" y="4116"/>
                </a:lnTo>
                <a:cubicBezTo>
                  <a:pt x="20776" y="4116"/>
                  <a:pt x="20773" y="4118"/>
                  <a:pt x="20773" y="4118"/>
                </a:cubicBezTo>
                <a:close/>
                <a:moveTo>
                  <a:pt x="21899" y="4054"/>
                </a:moveTo>
                <a:lnTo>
                  <a:pt x="21902" y="4051"/>
                </a:lnTo>
                <a:cubicBezTo>
                  <a:pt x="21902" y="4051"/>
                  <a:pt x="21899" y="4053"/>
                  <a:pt x="21899" y="4054"/>
                </a:cubicBezTo>
                <a:close/>
                <a:moveTo>
                  <a:pt x="21324" y="4054"/>
                </a:moveTo>
                <a:lnTo>
                  <a:pt x="21327" y="4051"/>
                </a:lnTo>
                <a:cubicBezTo>
                  <a:pt x="21327" y="4051"/>
                  <a:pt x="21323" y="4053"/>
                  <a:pt x="21324" y="4054"/>
                </a:cubicBezTo>
                <a:close/>
                <a:moveTo>
                  <a:pt x="20312" y="2555"/>
                </a:moveTo>
                <a:lnTo>
                  <a:pt x="20314" y="2552"/>
                </a:lnTo>
                <a:cubicBezTo>
                  <a:pt x="20314" y="2552"/>
                  <a:pt x="20311" y="2554"/>
                  <a:pt x="20312" y="2555"/>
                </a:cubicBezTo>
                <a:close/>
                <a:moveTo>
                  <a:pt x="21818" y="4013"/>
                </a:moveTo>
                <a:lnTo>
                  <a:pt x="21821" y="4011"/>
                </a:lnTo>
                <a:cubicBezTo>
                  <a:pt x="21821" y="4011"/>
                  <a:pt x="21818" y="4012"/>
                  <a:pt x="21818" y="4013"/>
                </a:cubicBezTo>
                <a:close/>
                <a:moveTo>
                  <a:pt x="12615" y="5893"/>
                </a:moveTo>
                <a:lnTo>
                  <a:pt x="12617" y="5890"/>
                </a:lnTo>
                <a:cubicBezTo>
                  <a:pt x="12617" y="5891"/>
                  <a:pt x="12614" y="5892"/>
                  <a:pt x="12615" y="5893"/>
                </a:cubicBezTo>
                <a:close/>
                <a:moveTo>
                  <a:pt x="20093" y="3973"/>
                </a:moveTo>
                <a:lnTo>
                  <a:pt x="20095" y="3970"/>
                </a:lnTo>
                <a:cubicBezTo>
                  <a:pt x="20095" y="3970"/>
                  <a:pt x="20092" y="3972"/>
                  <a:pt x="20093" y="3973"/>
                </a:cubicBezTo>
                <a:close/>
                <a:moveTo>
                  <a:pt x="19712" y="3973"/>
                </a:moveTo>
                <a:lnTo>
                  <a:pt x="19714" y="3970"/>
                </a:lnTo>
                <a:cubicBezTo>
                  <a:pt x="19714" y="3970"/>
                  <a:pt x="19711" y="3972"/>
                  <a:pt x="19712" y="3973"/>
                </a:cubicBezTo>
                <a:close/>
                <a:moveTo>
                  <a:pt x="12833" y="5868"/>
                </a:moveTo>
                <a:lnTo>
                  <a:pt x="12836" y="5866"/>
                </a:lnTo>
                <a:cubicBezTo>
                  <a:pt x="12836" y="5866"/>
                  <a:pt x="12833" y="5868"/>
                  <a:pt x="12833" y="5868"/>
                </a:cubicBezTo>
                <a:close/>
                <a:moveTo>
                  <a:pt x="21430" y="3324"/>
                </a:moveTo>
                <a:lnTo>
                  <a:pt x="21432" y="3322"/>
                </a:lnTo>
                <a:cubicBezTo>
                  <a:pt x="21432" y="3322"/>
                  <a:pt x="21429" y="3324"/>
                  <a:pt x="21430" y="3324"/>
                </a:cubicBezTo>
                <a:close/>
                <a:moveTo>
                  <a:pt x="18578" y="2303"/>
                </a:moveTo>
                <a:lnTo>
                  <a:pt x="18580" y="2301"/>
                </a:lnTo>
                <a:cubicBezTo>
                  <a:pt x="18580" y="2301"/>
                  <a:pt x="18577" y="2303"/>
                  <a:pt x="18578" y="2303"/>
                </a:cubicBezTo>
                <a:close/>
                <a:moveTo>
                  <a:pt x="19785" y="3721"/>
                </a:moveTo>
                <a:lnTo>
                  <a:pt x="19787" y="3719"/>
                </a:lnTo>
                <a:cubicBezTo>
                  <a:pt x="19787" y="3719"/>
                  <a:pt x="19784" y="3721"/>
                  <a:pt x="19785" y="3721"/>
                </a:cubicBezTo>
                <a:close/>
                <a:moveTo>
                  <a:pt x="18958" y="3033"/>
                </a:moveTo>
                <a:lnTo>
                  <a:pt x="18961" y="3030"/>
                </a:lnTo>
                <a:cubicBezTo>
                  <a:pt x="18961" y="3030"/>
                  <a:pt x="18958" y="3032"/>
                  <a:pt x="18958" y="3033"/>
                </a:cubicBezTo>
                <a:close/>
                <a:moveTo>
                  <a:pt x="22475" y="3681"/>
                </a:moveTo>
                <a:lnTo>
                  <a:pt x="22477" y="3678"/>
                </a:lnTo>
                <a:cubicBezTo>
                  <a:pt x="22477" y="3679"/>
                  <a:pt x="22474" y="3680"/>
                  <a:pt x="22475" y="3681"/>
                </a:cubicBezTo>
                <a:close/>
                <a:moveTo>
                  <a:pt x="14316" y="2409"/>
                </a:moveTo>
                <a:lnTo>
                  <a:pt x="14319" y="2406"/>
                </a:lnTo>
                <a:cubicBezTo>
                  <a:pt x="14318" y="2407"/>
                  <a:pt x="14315" y="2408"/>
                  <a:pt x="14316" y="2409"/>
                </a:cubicBezTo>
                <a:close/>
                <a:moveTo>
                  <a:pt x="18237" y="4807"/>
                </a:moveTo>
                <a:lnTo>
                  <a:pt x="18240" y="4805"/>
                </a:lnTo>
                <a:cubicBezTo>
                  <a:pt x="18240" y="4805"/>
                  <a:pt x="18237" y="4806"/>
                  <a:pt x="18237" y="4807"/>
                </a:cubicBezTo>
                <a:close/>
                <a:moveTo>
                  <a:pt x="21964" y="2636"/>
                </a:moveTo>
                <a:lnTo>
                  <a:pt x="21967" y="2633"/>
                </a:lnTo>
                <a:cubicBezTo>
                  <a:pt x="21967" y="2633"/>
                  <a:pt x="21963" y="2635"/>
                  <a:pt x="21964" y="2636"/>
                </a:cubicBezTo>
                <a:close/>
                <a:moveTo>
                  <a:pt x="21980" y="2636"/>
                </a:moveTo>
                <a:lnTo>
                  <a:pt x="21983" y="2633"/>
                </a:lnTo>
                <a:cubicBezTo>
                  <a:pt x="21983" y="2633"/>
                  <a:pt x="21980" y="2635"/>
                  <a:pt x="21980" y="2636"/>
                </a:cubicBezTo>
                <a:close/>
                <a:moveTo>
                  <a:pt x="20490" y="3389"/>
                </a:moveTo>
                <a:lnTo>
                  <a:pt x="20492" y="3387"/>
                </a:lnTo>
                <a:cubicBezTo>
                  <a:pt x="20492" y="3387"/>
                  <a:pt x="20489" y="3388"/>
                  <a:pt x="20490" y="3389"/>
                </a:cubicBezTo>
                <a:close/>
                <a:moveTo>
                  <a:pt x="21089" y="3284"/>
                </a:moveTo>
                <a:lnTo>
                  <a:pt x="21092" y="3281"/>
                </a:lnTo>
                <a:cubicBezTo>
                  <a:pt x="21092" y="3282"/>
                  <a:pt x="21088" y="3283"/>
                  <a:pt x="21089" y="3284"/>
                </a:cubicBezTo>
                <a:close/>
                <a:moveTo>
                  <a:pt x="18643" y="3284"/>
                </a:moveTo>
                <a:lnTo>
                  <a:pt x="18645" y="3281"/>
                </a:lnTo>
                <a:cubicBezTo>
                  <a:pt x="18645" y="3282"/>
                  <a:pt x="18642" y="3283"/>
                  <a:pt x="18643" y="3284"/>
                </a:cubicBezTo>
                <a:close/>
                <a:moveTo>
                  <a:pt x="23236" y="4912"/>
                </a:moveTo>
                <a:lnTo>
                  <a:pt x="23239" y="4910"/>
                </a:lnTo>
                <a:cubicBezTo>
                  <a:pt x="23239" y="4910"/>
                  <a:pt x="23235" y="4912"/>
                  <a:pt x="23236" y="4912"/>
                </a:cubicBezTo>
                <a:close/>
                <a:moveTo>
                  <a:pt x="19688" y="4912"/>
                </a:moveTo>
                <a:lnTo>
                  <a:pt x="19690" y="4910"/>
                </a:lnTo>
                <a:cubicBezTo>
                  <a:pt x="19690" y="4910"/>
                  <a:pt x="19687" y="4912"/>
                  <a:pt x="19688" y="4912"/>
                </a:cubicBezTo>
                <a:close/>
                <a:moveTo>
                  <a:pt x="19574" y="4070"/>
                </a:moveTo>
                <a:lnTo>
                  <a:pt x="19577" y="4067"/>
                </a:lnTo>
                <a:cubicBezTo>
                  <a:pt x="19576" y="4068"/>
                  <a:pt x="19573" y="4069"/>
                  <a:pt x="19574" y="4070"/>
                </a:cubicBezTo>
                <a:close/>
                <a:moveTo>
                  <a:pt x="18553" y="4880"/>
                </a:moveTo>
                <a:lnTo>
                  <a:pt x="18556" y="4878"/>
                </a:lnTo>
                <a:cubicBezTo>
                  <a:pt x="18556" y="4878"/>
                  <a:pt x="18553" y="4879"/>
                  <a:pt x="18553" y="4880"/>
                </a:cubicBezTo>
                <a:close/>
                <a:moveTo>
                  <a:pt x="19291" y="3673"/>
                </a:moveTo>
                <a:lnTo>
                  <a:pt x="19293" y="3670"/>
                </a:lnTo>
                <a:cubicBezTo>
                  <a:pt x="19293" y="3670"/>
                  <a:pt x="19290" y="3672"/>
                  <a:pt x="19291" y="3673"/>
                </a:cubicBezTo>
                <a:close/>
                <a:moveTo>
                  <a:pt x="20109" y="5318"/>
                </a:moveTo>
                <a:lnTo>
                  <a:pt x="20111" y="5315"/>
                </a:lnTo>
                <a:cubicBezTo>
                  <a:pt x="20111" y="5315"/>
                  <a:pt x="20108" y="5317"/>
                  <a:pt x="20109" y="5318"/>
                </a:cubicBezTo>
                <a:close/>
                <a:moveTo>
                  <a:pt x="18958" y="5261"/>
                </a:moveTo>
                <a:lnTo>
                  <a:pt x="18961" y="5258"/>
                </a:lnTo>
                <a:cubicBezTo>
                  <a:pt x="18961" y="5259"/>
                  <a:pt x="18958" y="5260"/>
                  <a:pt x="18958" y="5261"/>
                </a:cubicBezTo>
                <a:close/>
                <a:moveTo>
                  <a:pt x="18861" y="4880"/>
                </a:moveTo>
                <a:lnTo>
                  <a:pt x="18864" y="4878"/>
                </a:lnTo>
                <a:cubicBezTo>
                  <a:pt x="18864" y="4878"/>
                  <a:pt x="18860" y="4879"/>
                  <a:pt x="18861" y="4880"/>
                </a:cubicBezTo>
                <a:close/>
                <a:moveTo>
                  <a:pt x="19996" y="4961"/>
                </a:moveTo>
                <a:lnTo>
                  <a:pt x="19998" y="4959"/>
                </a:lnTo>
                <a:cubicBezTo>
                  <a:pt x="19998" y="4959"/>
                  <a:pt x="19995" y="4960"/>
                  <a:pt x="19996" y="4961"/>
                </a:cubicBezTo>
                <a:close/>
                <a:moveTo>
                  <a:pt x="22961" y="2692"/>
                </a:moveTo>
                <a:lnTo>
                  <a:pt x="22963" y="2690"/>
                </a:lnTo>
                <a:cubicBezTo>
                  <a:pt x="22963" y="2690"/>
                  <a:pt x="22960" y="2692"/>
                  <a:pt x="22961" y="2692"/>
                </a:cubicBezTo>
                <a:close/>
                <a:moveTo>
                  <a:pt x="21754" y="4605"/>
                </a:moveTo>
                <a:lnTo>
                  <a:pt x="21756" y="4602"/>
                </a:lnTo>
                <a:cubicBezTo>
                  <a:pt x="21756" y="4602"/>
                  <a:pt x="21753" y="4604"/>
                  <a:pt x="21754" y="4605"/>
                </a:cubicBezTo>
                <a:close/>
                <a:moveTo>
                  <a:pt x="21243" y="4896"/>
                </a:moveTo>
                <a:lnTo>
                  <a:pt x="21246" y="4894"/>
                </a:lnTo>
                <a:cubicBezTo>
                  <a:pt x="21245" y="4894"/>
                  <a:pt x="21242" y="4895"/>
                  <a:pt x="21243" y="4896"/>
                </a:cubicBezTo>
                <a:close/>
                <a:moveTo>
                  <a:pt x="14875" y="2441"/>
                </a:moveTo>
                <a:lnTo>
                  <a:pt x="14878" y="2439"/>
                </a:lnTo>
                <a:cubicBezTo>
                  <a:pt x="14877" y="2439"/>
                  <a:pt x="14874" y="2440"/>
                  <a:pt x="14875" y="2441"/>
                </a:cubicBezTo>
                <a:close/>
                <a:moveTo>
                  <a:pt x="17306" y="2441"/>
                </a:moveTo>
                <a:lnTo>
                  <a:pt x="17308" y="2439"/>
                </a:lnTo>
                <a:cubicBezTo>
                  <a:pt x="17308" y="2439"/>
                  <a:pt x="17305" y="2440"/>
                  <a:pt x="17306" y="2441"/>
                </a:cubicBezTo>
                <a:close/>
                <a:moveTo>
                  <a:pt x="20676" y="4029"/>
                </a:moveTo>
                <a:lnTo>
                  <a:pt x="20679" y="4027"/>
                </a:lnTo>
                <a:cubicBezTo>
                  <a:pt x="20678" y="4027"/>
                  <a:pt x="20675" y="4028"/>
                  <a:pt x="20676" y="4029"/>
                </a:cubicBezTo>
                <a:close/>
                <a:moveTo>
                  <a:pt x="15523" y="2085"/>
                </a:moveTo>
                <a:lnTo>
                  <a:pt x="15526" y="2082"/>
                </a:lnTo>
                <a:cubicBezTo>
                  <a:pt x="15526" y="2082"/>
                  <a:pt x="15522" y="2084"/>
                  <a:pt x="15523" y="2085"/>
                </a:cubicBezTo>
                <a:close/>
                <a:moveTo>
                  <a:pt x="20393" y="2441"/>
                </a:moveTo>
                <a:lnTo>
                  <a:pt x="20395" y="2439"/>
                </a:lnTo>
                <a:cubicBezTo>
                  <a:pt x="20395" y="2439"/>
                  <a:pt x="20392" y="2440"/>
                  <a:pt x="20393" y="2441"/>
                </a:cubicBezTo>
                <a:close/>
                <a:moveTo>
                  <a:pt x="14794" y="2085"/>
                </a:moveTo>
                <a:lnTo>
                  <a:pt x="14797" y="2082"/>
                </a:lnTo>
                <a:cubicBezTo>
                  <a:pt x="14796" y="2082"/>
                  <a:pt x="14793" y="2084"/>
                  <a:pt x="14794" y="2085"/>
                </a:cubicBezTo>
                <a:close/>
                <a:moveTo>
                  <a:pt x="20538" y="4548"/>
                </a:moveTo>
                <a:lnTo>
                  <a:pt x="20541" y="4545"/>
                </a:lnTo>
                <a:cubicBezTo>
                  <a:pt x="20541" y="4546"/>
                  <a:pt x="20538" y="4547"/>
                  <a:pt x="20538" y="4548"/>
                </a:cubicBezTo>
                <a:close/>
                <a:moveTo>
                  <a:pt x="17962" y="2069"/>
                </a:moveTo>
                <a:lnTo>
                  <a:pt x="17964" y="2066"/>
                </a:lnTo>
                <a:cubicBezTo>
                  <a:pt x="17964" y="2066"/>
                  <a:pt x="17961" y="2068"/>
                  <a:pt x="17962" y="2069"/>
                </a:cubicBezTo>
                <a:close/>
                <a:moveTo>
                  <a:pt x="19428" y="3648"/>
                </a:moveTo>
                <a:lnTo>
                  <a:pt x="19431" y="3646"/>
                </a:lnTo>
                <a:cubicBezTo>
                  <a:pt x="19431" y="3646"/>
                  <a:pt x="19428" y="3648"/>
                  <a:pt x="19428" y="3648"/>
                </a:cubicBezTo>
                <a:close/>
                <a:moveTo>
                  <a:pt x="15305" y="2069"/>
                </a:moveTo>
                <a:lnTo>
                  <a:pt x="15307" y="2066"/>
                </a:lnTo>
                <a:cubicBezTo>
                  <a:pt x="15307" y="2066"/>
                  <a:pt x="15304" y="2068"/>
                  <a:pt x="15305" y="2069"/>
                </a:cubicBezTo>
                <a:close/>
                <a:moveTo>
                  <a:pt x="19315" y="3648"/>
                </a:moveTo>
                <a:lnTo>
                  <a:pt x="19317" y="3646"/>
                </a:lnTo>
                <a:cubicBezTo>
                  <a:pt x="19317" y="3646"/>
                  <a:pt x="19314" y="3648"/>
                  <a:pt x="19315" y="3648"/>
                </a:cubicBezTo>
                <a:close/>
                <a:moveTo>
                  <a:pt x="10962" y="6071"/>
                </a:moveTo>
                <a:lnTo>
                  <a:pt x="10964" y="6069"/>
                </a:lnTo>
                <a:cubicBezTo>
                  <a:pt x="10964" y="6069"/>
                  <a:pt x="10961" y="6070"/>
                  <a:pt x="10962" y="6071"/>
                </a:cubicBezTo>
                <a:close/>
                <a:moveTo>
                  <a:pt x="11489" y="6006"/>
                </a:moveTo>
                <a:lnTo>
                  <a:pt x="11491" y="6004"/>
                </a:lnTo>
                <a:cubicBezTo>
                  <a:pt x="11491" y="6004"/>
                  <a:pt x="11488" y="6005"/>
                  <a:pt x="11489" y="6006"/>
                </a:cubicBezTo>
                <a:close/>
                <a:moveTo>
                  <a:pt x="16577" y="3041"/>
                </a:moveTo>
                <a:lnTo>
                  <a:pt x="16579" y="3038"/>
                </a:lnTo>
                <a:cubicBezTo>
                  <a:pt x="16579" y="3039"/>
                  <a:pt x="16576" y="3040"/>
                  <a:pt x="16577" y="3041"/>
                </a:cubicBezTo>
                <a:close/>
                <a:moveTo>
                  <a:pt x="14073" y="2457"/>
                </a:moveTo>
                <a:lnTo>
                  <a:pt x="14075" y="2455"/>
                </a:lnTo>
                <a:cubicBezTo>
                  <a:pt x="14075" y="2455"/>
                  <a:pt x="14072" y="2457"/>
                  <a:pt x="14073" y="2457"/>
                </a:cubicBezTo>
                <a:close/>
                <a:moveTo>
                  <a:pt x="14535" y="1704"/>
                </a:moveTo>
                <a:lnTo>
                  <a:pt x="14537" y="1701"/>
                </a:lnTo>
                <a:cubicBezTo>
                  <a:pt x="14537" y="1702"/>
                  <a:pt x="14534" y="1703"/>
                  <a:pt x="14535" y="1704"/>
                </a:cubicBezTo>
                <a:close/>
                <a:moveTo>
                  <a:pt x="19420" y="4062"/>
                </a:moveTo>
                <a:lnTo>
                  <a:pt x="19423" y="4059"/>
                </a:lnTo>
                <a:cubicBezTo>
                  <a:pt x="19423" y="4059"/>
                  <a:pt x="19419" y="4061"/>
                  <a:pt x="19420" y="4062"/>
                </a:cubicBezTo>
                <a:close/>
                <a:moveTo>
                  <a:pt x="22750" y="4880"/>
                </a:moveTo>
                <a:lnTo>
                  <a:pt x="22753" y="4878"/>
                </a:lnTo>
                <a:cubicBezTo>
                  <a:pt x="22752" y="4878"/>
                  <a:pt x="22749" y="4879"/>
                  <a:pt x="22750" y="4880"/>
                </a:cubicBezTo>
                <a:close/>
                <a:moveTo>
                  <a:pt x="12266" y="5925"/>
                </a:moveTo>
                <a:lnTo>
                  <a:pt x="12269" y="5923"/>
                </a:lnTo>
                <a:cubicBezTo>
                  <a:pt x="12269" y="5923"/>
                  <a:pt x="12265" y="5924"/>
                  <a:pt x="12266" y="5925"/>
                </a:cubicBezTo>
                <a:close/>
                <a:moveTo>
                  <a:pt x="18821" y="1631"/>
                </a:moveTo>
                <a:lnTo>
                  <a:pt x="18823" y="1629"/>
                </a:lnTo>
                <a:cubicBezTo>
                  <a:pt x="18823" y="1629"/>
                  <a:pt x="18820" y="1630"/>
                  <a:pt x="18821" y="1631"/>
                </a:cubicBezTo>
                <a:close/>
                <a:moveTo>
                  <a:pt x="19671" y="2457"/>
                </a:moveTo>
                <a:lnTo>
                  <a:pt x="19674" y="2455"/>
                </a:lnTo>
                <a:cubicBezTo>
                  <a:pt x="19674" y="2455"/>
                  <a:pt x="19671" y="2457"/>
                  <a:pt x="19671" y="2457"/>
                </a:cubicBezTo>
                <a:close/>
                <a:moveTo>
                  <a:pt x="21940" y="4062"/>
                </a:moveTo>
                <a:lnTo>
                  <a:pt x="21942" y="4059"/>
                </a:lnTo>
                <a:cubicBezTo>
                  <a:pt x="21942" y="4059"/>
                  <a:pt x="21939" y="4061"/>
                  <a:pt x="21940" y="4062"/>
                </a:cubicBezTo>
                <a:close/>
                <a:moveTo>
                  <a:pt x="19809" y="2457"/>
                </a:moveTo>
                <a:lnTo>
                  <a:pt x="19812" y="2455"/>
                </a:lnTo>
                <a:cubicBezTo>
                  <a:pt x="19811" y="2455"/>
                  <a:pt x="19808" y="2457"/>
                  <a:pt x="19809" y="2457"/>
                </a:cubicBezTo>
                <a:close/>
                <a:moveTo>
                  <a:pt x="13952" y="1631"/>
                </a:moveTo>
                <a:lnTo>
                  <a:pt x="13954" y="1629"/>
                </a:lnTo>
                <a:cubicBezTo>
                  <a:pt x="13954" y="1629"/>
                  <a:pt x="13951" y="1630"/>
                  <a:pt x="13952" y="1631"/>
                </a:cubicBezTo>
                <a:close/>
                <a:moveTo>
                  <a:pt x="17759" y="2060"/>
                </a:moveTo>
                <a:lnTo>
                  <a:pt x="17762" y="2058"/>
                </a:lnTo>
                <a:cubicBezTo>
                  <a:pt x="17762" y="2058"/>
                  <a:pt x="17759" y="2060"/>
                  <a:pt x="17759" y="2060"/>
                </a:cubicBezTo>
                <a:close/>
                <a:moveTo>
                  <a:pt x="20028" y="2498"/>
                </a:moveTo>
                <a:lnTo>
                  <a:pt x="20030" y="2496"/>
                </a:lnTo>
                <a:cubicBezTo>
                  <a:pt x="20030" y="2496"/>
                  <a:pt x="20027" y="2497"/>
                  <a:pt x="20028" y="2498"/>
                </a:cubicBezTo>
                <a:close/>
                <a:moveTo>
                  <a:pt x="2139" y="2"/>
                </a:moveTo>
                <a:lnTo>
                  <a:pt x="2141" y="0"/>
                </a:lnTo>
                <a:cubicBezTo>
                  <a:pt x="2141" y="0"/>
                  <a:pt x="2138" y="2"/>
                  <a:pt x="2139" y="2"/>
                </a:cubicBezTo>
                <a:close/>
                <a:moveTo>
                  <a:pt x="13563" y="2044"/>
                </a:moveTo>
                <a:lnTo>
                  <a:pt x="13565" y="2042"/>
                </a:lnTo>
                <a:cubicBezTo>
                  <a:pt x="13565" y="2042"/>
                  <a:pt x="13562" y="2043"/>
                  <a:pt x="13563" y="2044"/>
                </a:cubicBezTo>
                <a:close/>
                <a:moveTo>
                  <a:pt x="19315" y="5253"/>
                </a:moveTo>
                <a:lnTo>
                  <a:pt x="19317" y="5250"/>
                </a:lnTo>
                <a:cubicBezTo>
                  <a:pt x="19317" y="5250"/>
                  <a:pt x="19314" y="5252"/>
                  <a:pt x="19315" y="5253"/>
                </a:cubicBezTo>
                <a:close/>
                <a:moveTo>
                  <a:pt x="17776" y="2692"/>
                </a:moveTo>
                <a:lnTo>
                  <a:pt x="17778" y="2690"/>
                </a:lnTo>
                <a:cubicBezTo>
                  <a:pt x="17778" y="2690"/>
                  <a:pt x="17775" y="2692"/>
                  <a:pt x="17776" y="2692"/>
                </a:cubicBezTo>
                <a:close/>
                <a:moveTo>
                  <a:pt x="18975" y="3025"/>
                </a:moveTo>
                <a:lnTo>
                  <a:pt x="18977" y="3022"/>
                </a:lnTo>
                <a:cubicBezTo>
                  <a:pt x="18977" y="3022"/>
                  <a:pt x="18974" y="3024"/>
                  <a:pt x="18975" y="3025"/>
                </a:cubicBezTo>
                <a:close/>
                <a:moveTo>
                  <a:pt x="22823" y="4880"/>
                </a:moveTo>
                <a:lnTo>
                  <a:pt x="22826" y="4878"/>
                </a:lnTo>
                <a:cubicBezTo>
                  <a:pt x="22825" y="4878"/>
                  <a:pt x="22822" y="4879"/>
                  <a:pt x="22823" y="4880"/>
                </a:cubicBezTo>
                <a:close/>
                <a:moveTo>
                  <a:pt x="12995" y="1631"/>
                </a:moveTo>
                <a:lnTo>
                  <a:pt x="12998" y="1629"/>
                </a:lnTo>
                <a:cubicBezTo>
                  <a:pt x="12998" y="1629"/>
                  <a:pt x="12995" y="1630"/>
                  <a:pt x="12995" y="1631"/>
                </a:cubicBezTo>
                <a:close/>
                <a:moveTo>
                  <a:pt x="23285" y="3008"/>
                </a:moveTo>
                <a:lnTo>
                  <a:pt x="23287" y="3006"/>
                </a:lnTo>
                <a:cubicBezTo>
                  <a:pt x="23287" y="3006"/>
                  <a:pt x="23284" y="3008"/>
                  <a:pt x="23285" y="3008"/>
                </a:cubicBezTo>
                <a:close/>
                <a:moveTo>
                  <a:pt x="14851" y="2482"/>
                </a:moveTo>
                <a:lnTo>
                  <a:pt x="14853" y="2479"/>
                </a:lnTo>
                <a:cubicBezTo>
                  <a:pt x="14853" y="2479"/>
                  <a:pt x="14850" y="2481"/>
                  <a:pt x="14851" y="2482"/>
                </a:cubicBezTo>
                <a:close/>
                <a:moveTo>
                  <a:pt x="19461" y="3592"/>
                </a:moveTo>
                <a:lnTo>
                  <a:pt x="19463" y="3589"/>
                </a:lnTo>
                <a:cubicBezTo>
                  <a:pt x="19463" y="3589"/>
                  <a:pt x="19460" y="3591"/>
                  <a:pt x="19461" y="3592"/>
                </a:cubicBezTo>
                <a:close/>
                <a:moveTo>
                  <a:pt x="20044" y="5236"/>
                </a:moveTo>
                <a:lnTo>
                  <a:pt x="20047" y="5234"/>
                </a:lnTo>
                <a:cubicBezTo>
                  <a:pt x="20046" y="5234"/>
                  <a:pt x="20043" y="5236"/>
                  <a:pt x="20044" y="5236"/>
                </a:cubicBezTo>
                <a:close/>
                <a:moveTo>
                  <a:pt x="18999" y="1623"/>
                </a:moveTo>
                <a:lnTo>
                  <a:pt x="19001" y="1620"/>
                </a:lnTo>
                <a:cubicBezTo>
                  <a:pt x="19001" y="1621"/>
                  <a:pt x="18998" y="1622"/>
                  <a:pt x="18999" y="1623"/>
                </a:cubicBezTo>
                <a:close/>
                <a:moveTo>
                  <a:pt x="16706" y="2028"/>
                </a:moveTo>
                <a:lnTo>
                  <a:pt x="16709" y="2026"/>
                </a:lnTo>
                <a:cubicBezTo>
                  <a:pt x="16708" y="2026"/>
                  <a:pt x="16705" y="2027"/>
                  <a:pt x="16706" y="2028"/>
                </a:cubicBezTo>
                <a:close/>
                <a:moveTo>
                  <a:pt x="15305" y="1412"/>
                </a:moveTo>
                <a:lnTo>
                  <a:pt x="15307" y="1410"/>
                </a:lnTo>
                <a:cubicBezTo>
                  <a:pt x="15307" y="1410"/>
                  <a:pt x="15304" y="1411"/>
                  <a:pt x="15305" y="1412"/>
                </a:cubicBezTo>
                <a:close/>
                <a:moveTo>
                  <a:pt x="18100" y="5115"/>
                </a:moveTo>
                <a:lnTo>
                  <a:pt x="18102" y="5113"/>
                </a:lnTo>
                <a:cubicBezTo>
                  <a:pt x="18102" y="5113"/>
                  <a:pt x="18099" y="5114"/>
                  <a:pt x="18100" y="5115"/>
                </a:cubicBezTo>
                <a:close/>
                <a:moveTo>
                  <a:pt x="20725" y="2628"/>
                </a:moveTo>
                <a:lnTo>
                  <a:pt x="20727" y="2625"/>
                </a:lnTo>
                <a:cubicBezTo>
                  <a:pt x="20727" y="2625"/>
                  <a:pt x="20724" y="2627"/>
                  <a:pt x="20725" y="2628"/>
                </a:cubicBezTo>
                <a:close/>
                <a:moveTo>
                  <a:pt x="17168" y="5253"/>
                </a:moveTo>
                <a:lnTo>
                  <a:pt x="17170" y="5250"/>
                </a:lnTo>
                <a:cubicBezTo>
                  <a:pt x="17170" y="5250"/>
                  <a:pt x="17167" y="5252"/>
                  <a:pt x="17168" y="5253"/>
                </a:cubicBezTo>
                <a:close/>
                <a:moveTo>
                  <a:pt x="21057" y="3025"/>
                </a:moveTo>
                <a:lnTo>
                  <a:pt x="21059" y="3022"/>
                </a:lnTo>
                <a:cubicBezTo>
                  <a:pt x="21059" y="3022"/>
                  <a:pt x="21056" y="3024"/>
                  <a:pt x="21057" y="3025"/>
                </a:cubicBezTo>
                <a:close/>
                <a:moveTo>
                  <a:pt x="308" y="3584"/>
                </a:moveTo>
                <a:lnTo>
                  <a:pt x="310" y="3581"/>
                </a:lnTo>
                <a:cubicBezTo>
                  <a:pt x="310" y="3581"/>
                  <a:pt x="307" y="3583"/>
                  <a:pt x="308" y="3584"/>
                </a:cubicBezTo>
                <a:close/>
                <a:moveTo>
                  <a:pt x="15377" y="2004"/>
                </a:moveTo>
                <a:lnTo>
                  <a:pt x="15380" y="2001"/>
                </a:lnTo>
                <a:cubicBezTo>
                  <a:pt x="15380" y="2001"/>
                  <a:pt x="15377" y="2003"/>
                  <a:pt x="15377" y="2004"/>
                </a:cubicBezTo>
                <a:close/>
                <a:moveTo>
                  <a:pt x="15572" y="5658"/>
                </a:moveTo>
                <a:lnTo>
                  <a:pt x="15574" y="5655"/>
                </a:lnTo>
                <a:cubicBezTo>
                  <a:pt x="15574" y="5656"/>
                  <a:pt x="15571" y="5657"/>
                  <a:pt x="15572" y="5658"/>
                </a:cubicBezTo>
                <a:close/>
                <a:moveTo>
                  <a:pt x="10735" y="1688"/>
                </a:moveTo>
                <a:lnTo>
                  <a:pt x="10737" y="1685"/>
                </a:lnTo>
                <a:cubicBezTo>
                  <a:pt x="10737" y="1685"/>
                  <a:pt x="10734" y="1687"/>
                  <a:pt x="10735" y="1688"/>
                </a:cubicBezTo>
                <a:close/>
                <a:moveTo>
                  <a:pt x="20068" y="894"/>
                </a:moveTo>
                <a:lnTo>
                  <a:pt x="20071" y="891"/>
                </a:lnTo>
                <a:cubicBezTo>
                  <a:pt x="20071" y="891"/>
                  <a:pt x="20068" y="893"/>
                  <a:pt x="20068" y="894"/>
                </a:cubicBezTo>
                <a:close/>
                <a:moveTo>
                  <a:pt x="14316" y="2125"/>
                </a:moveTo>
                <a:lnTo>
                  <a:pt x="14319" y="2123"/>
                </a:lnTo>
                <a:cubicBezTo>
                  <a:pt x="14318" y="2123"/>
                  <a:pt x="14315" y="2124"/>
                  <a:pt x="14316" y="2125"/>
                </a:cubicBezTo>
                <a:close/>
                <a:moveTo>
                  <a:pt x="16082" y="2125"/>
                </a:moveTo>
                <a:lnTo>
                  <a:pt x="16085" y="2123"/>
                </a:lnTo>
                <a:cubicBezTo>
                  <a:pt x="16085" y="2123"/>
                  <a:pt x="16081" y="2124"/>
                  <a:pt x="16082" y="2125"/>
                </a:cubicBezTo>
                <a:close/>
                <a:moveTo>
                  <a:pt x="19971" y="3989"/>
                </a:moveTo>
                <a:lnTo>
                  <a:pt x="19974" y="3986"/>
                </a:lnTo>
                <a:cubicBezTo>
                  <a:pt x="19973" y="3986"/>
                  <a:pt x="19970" y="3988"/>
                  <a:pt x="19971" y="3989"/>
                </a:cubicBezTo>
                <a:close/>
                <a:moveTo>
                  <a:pt x="20239" y="4669"/>
                </a:moveTo>
                <a:lnTo>
                  <a:pt x="20241" y="4667"/>
                </a:lnTo>
                <a:cubicBezTo>
                  <a:pt x="20241" y="4667"/>
                  <a:pt x="20238" y="4669"/>
                  <a:pt x="20239" y="4669"/>
                </a:cubicBezTo>
                <a:close/>
                <a:moveTo>
                  <a:pt x="15467" y="2652"/>
                </a:moveTo>
                <a:lnTo>
                  <a:pt x="15469" y="2649"/>
                </a:lnTo>
                <a:cubicBezTo>
                  <a:pt x="15469" y="2650"/>
                  <a:pt x="15466" y="2651"/>
                  <a:pt x="15467" y="2652"/>
                </a:cubicBezTo>
                <a:close/>
                <a:moveTo>
                  <a:pt x="15499" y="5634"/>
                </a:moveTo>
                <a:lnTo>
                  <a:pt x="15501" y="5631"/>
                </a:lnTo>
                <a:cubicBezTo>
                  <a:pt x="15501" y="5631"/>
                  <a:pt x="15498" y="5633"/>
                  <a:pt x="15499" y="5634"/>
                </a:cubicBezTo>
                <a:close/>
                <a:moveTo>
                  <a:pt x="20060" y="1963"/>
                </a:moveTo>
                <a:lnTo>
                  <a:pt x="20063" y="1961"/>
                </a:lnTo>
                <a:cubicBezTo>
                  <a:pt x="20063" y="1961"/>
                  <a:pt x="20060" y="1962"/>
                  <a:pt x="20060" y="1963"/>
                </a:cubicBezTo>
                <a:close/>
                <a:moveTo>
                  <a:pt x="19923" y="1753"/>
                </a:moveTo>
                <a:lnTo>
                  <a:pt x="19925" y="1750"/>
                </a:lnTo>
                <a:cubicBezTo>
                  <a:pt x="19925" y="1750"/>
                  <a:pt x="19922" y="1752"/>
                  <a:pt x="19923" y="1753"/>
                </a:cubicBezTo>
                <a:close/>
                <a:moveTo>
                  <a:pt x="413" y="4191"/>
                </a:moveTo>
                <a:lnTo>
                  <a:pt x="416" y="4189"/>
                </a:lnTo>
                <a:cubicBezTo>
                  <a:pt x="415" y="4189"/>
                  <a:pt x="412" y="4190"/>
                  <a:pt x="413" y="4191"/>
                </a:cubicBezTo>
                <a:close/>
                <a:moveTo>
                  <a:pt x="20320" y="2166"/>
                </a:moveTo>
                <a:lnTo>
                  <a:pt x="20322" y="2163"/>
                </a:lnTo>
                <a:cubicBezTo>
                  <a:pt x="20322" y="2163"/>
                  <a:pt x="20319" y="2165"/>
                  <a:pt x="20320" y="2166"/>
                </a:cubicBezTo>
                <a:close/>
                <a:moveTo>
                  <a:pt x="19080" y="4191"/>
                </a:moveTo>
                <a:lnTo>
                  <a:pt x="19082" y="4189"/>
                </a:lnTo>
                <a:cubicBezTo>
                  <a:pt x="19082" y="4189"/>
                  <a:pt x="19079" y="4190"/>
                  <a:pt x="19080" y="4191"/>
                </a:cubicBezTo>
                <a:close/>
                <a:moveTo>
                  <a:pt x="9544" y="1412"/>
                </a:moveTo>
                <a:lnTo>
                  <a:pt x="9546" y="1410"/>
                </a:lnTo>
                <a:cubicBezTo>
                  <a:pt x="9546" y="1410"/>
                  <a:pt x="9543" y="1411"/>
                  <a:pt x="9544" y="1412"/>
                </a:cubicBezTo>
                <a:close/>
                <a:moveTo>
                  <a:pt x="438" y="3276"/>
                </a:moveTo>
                <a:lnTo>
                  <a:pt x="440" y="3273"/>
                </a:lnTo>
                <a:cubicBezTo>
                  <a:pt x="440" y="3273"/>
                  <a:pt x="437" y="3275"/>
                  <a:pt x="438" y="3276"/>
                </a:cubicBezTo>
                <a:close/>
                <a:moveTo>
                  <a:pt x="21997" y="3964"/>
                </a:moveTo>
                <a:lnTo>
                  <a:pt x="21999" y="3962"/>
                </a:lnTo>
                <a:cubicBezTo>
                  <a:pt x="21999" y="3962"/>
                  <a:pt x="21996" y="3964"/>
                  <a:pt x="21997" y="3964"/>
                </a:cubicBezTo>
                <a:close/>
                <a:moveTo>
                  <a:pt x="22475" y="3519"/>
                </a:moveTo>
                <a:lnTo>
                  <a:pt x="22477" y="3516"/>
                </a:lnTo>
                <a:cubicBezTo>
                  <a:pt x="22477" y="3517"/>
                  <a:pt x="22474" y="3518"/>
                  <a:pt x="22475" y="3519"/>
                </a:cubicBezTo>
                <a:close/>
                <a:moveTo>
                  <a:pt x="21187" y="4677"/>
                </a:moveTo>
                <a:lnTo>
                  <a:pt x="21189" y="4675"/>
                </a:lnTo>
                <a:cubicBezTo>
                  <a:pt x="21189" y="4675"/>
                  <a:pt x="21186" y="4677"/>
                  <a:pt x="21187" y="4677"/>
                </a:cubicBezTo>
                <a:close/>
                <a:moveTo>
                  <a:pt x="21729" y="2174"/>
                </a:moveTo>
                <a:lnTo>
                  <a:pt x="21732" y="2171"/>
                </a:lnTo>
                <a:cubicBezTo>
                  <a:pt x="21732" y="2172"/>
                  <a:pt x="21729" y="2173"/>
                  <a:pt x="21729" y="2174"/>
                </a:cubicBezTo>
                <a:close/>
                <a:moveTo>
                  <a:pt x="19939" y="4815"/>
                </a:moveTo>
                <a:lnTo>
                  <a:pt x="19941" y="4813"/>
                </a:lnTo>
                <a:cubicBezTo>
                  <a:pt x="19941" y="4813"/>
                  <a:pt x="19938" y="4814"/>
                  <a:pt x="19939" y="4815"/>
                </a:cubicBezTo>
                <a:close/>
                <a:moveTo>
                  <a:pt x="20287" y="2628"/>
                </a:moveTo>
                <a:lnTo>
                  <a:pt x="20290" y="2625"/>
                </a:lnTo>
                <a:cubicBezTo>
                  <a:pt x="20289" y="2625"/>
                  <a:pt x="20286" y="2627"/>
                  <a:pt x="20287" y="2628"/>
                </a:cubicBezTo>
                <a:close/>
                <a:moveTo>
                  <a:pt x="21535" y="3883"/>
                </a:moveTo>
                <a:lnTo>
                  <a:pt x="21537" y="3881"/>
                </a:lnTo>
                <a:cubicBezTo>
                  <a:pt x="21537" y="3881"/>
                  <a:pt x="21534" y="3883"/>
                  <a:pt x="21535" y="3883"/>
                </a:cubicBezTo>
                <a:close/>
                <a:moveTo>
                  <a:pt x="19526" y="1923"/>
                </a:moveTo>
                <a:lnTo>
                  <a:pt x="19528" y="1920"/>
                </a:lnTo>
                <a:cubicBezTo>
                  <a:pt x="19528" y="1920"/>
                  <a:pt x="19525" y="1922"/>
                  <a:pt x="19526" y="1923"/>
                </a:cubicBezTo>
                <a:close/>
                <a:moveTo>
                  <a:pt x="10500" y="1607"/>
                </a:moveTo>
                <a:lnTo>
                  <a:pt x="10503" y="1604"/>
                </a:lnTo>
                <a:cubicBezTo>
                  <a:pt x="10502" y="1604"/>
                  <a:pt x="10499" y="1606"/>
                  <a:pt x="10500" y="1607"/>
                </a:cubicBezTo>
                <a:close/>
                <a:moveTo>
                  <a:pt x="15945" y="2652"/>
                </a:moveTo>
                <a:lnTo>
                  <a:pt x="15947" y="2649"/>
                </a:lnTo>
                <a:cubicBezTo>
                  <a:pt x="15947" y="2650"/>
                  <a:pt x="15944" y="2651"/>
                  <a:pt x="15945" y="2652"/>
                </a:cubicBezTo>
                <a:close/>
                <a:moveTo>
                  <a:pt x="15620" y="2255"/>
                </a:moveTo>
                <a:lnTo>
                  <a:pt x="15623" y="2252"/>
                </a:lnTo>
                <a:cubicBezTo>
                  <a:pt x="15623" y="2253"/>
                  <a:pt x="15620" y="2254"/>
                  <a:pt x="15620" y="2255"/>
                </a:cubicBezTo>
                <a:close/>
                <a:moveTo>
                  <a:pt x="19752" y="5585"/>
                </a:moveTo>
                <a:lnTo>
                  <a:pt x="19755" y="5582"/>
                </a:lnTo>
                <a:cubicBezTo>
                  <a:pt x="19755" y="5583"/>
                  <a:pt x="19752" y="5584"/>
                  <a:pt x="19752" y="5585"/>
                </a:cubicBezTo>
                <a:close/>
                <a:moveTo>
                  <a:pt x="18019" y="1874"/>
                </a:moveTo>
                <a:lnTo>
                  <a:pt x="18021" y="1872"/>
                </a:lnTo>
                <a:cubicBezTo>
                  <a:pt x="18021" y="1872"/>
                  <a:pt x="18018" y="1873"/>
                  <a:pt x="18019" y="1874"/>
                </a:cubicBezTo>
                <a:close/>
                <a:moveTo>
                  <a:pt x="18942" y="5585"/>
                </a:moveTo>
                <a:lnTo>
                  <a:pt x="18945" y="5582"/>
                </a:lnTo>
                <a:cubicBezTo>
                  <a:pt x="18945" y="5583"/>
                  <a:pt x="18941" y="5584"/>
                  <a:pt x="18942" y="5585"/>
                </a:cubicBezTo>
                <a:close/>
                <a:moveTo>
                  <a:pt x="18205" y="4232"/>
                </a:moveTo>
                <a:lnTo>
                  <a:pt x="18207" y="4229"/>
                </a:lnTo>
                <a:cubicBezTo>
                  <a:pt x="18207" y="4230"/>
                  <a:pt x="18204" y="4231"/>
                  <a:pt x="18205" y="4232"/>
                </a:cubicBezTo>
                <a:close/>
                <a:moveTo>
                  <a:pt x="20247" y="4710"/>
                </a:moveTo>
                <a:lnTo>
                  <a:pt x="20249" y="4707"/>
                </a:lnTo>
                <a:cubicBezTo>
                  <a:pt x="20249" y="4708"/>
                  <a:pt x="20246" y="4709"/>
                  <a:pt x="20247" y="4710"/>
                </a:cubicBezTo>
                <a:close/>
                <a:moveTo>
                  <a:pt x="18975" y="2255"/>
                </a:moveTo>
                <a:lnTo>
                  <a:pt x="18977" y="2252"/>
                </a:lnTo>
                <a:cubicBezTo>
                  <a:pt x="18977" y="2253"/>
                  <a:pt x="18974" y="2254"/>
                  <a:pt x="18975" y="2255"/>
                </a:cubicBezTo>
                <a:close/>
                <a:moveTo>
                  <a:pt x="17208" y="2271"/>
                </a:moveTo>
                <a:lnTo>
                  <a:pt x="17211" y="2269"/>
                </a:lnTo>
                <a:cubicBezTo>
                  <a:pt x="17211" y="2269"/>
                  <a:pt x="17208" y="2270"/>
                  <a:pt x="17208" y="2271"/>
                </a:cubicBezTo>
                <a:close/>
                <a:moveTo>
                  <a:pt x="19615" y="2628"/>
                </a:moveTo>
                <a:lnTo>
                  <a:pt x="19617" y="2625"/>
                </a:lnTo>
                <a:cubicBezTo>
                  <a:pt x="19617" y="2625"/>
                  <a:pt x="19614" y="2627"/>
                  <a:pt x="19615" y="2628"/>
                </a:cubicBezTo>
                <a:close/>
                <a:moveTo>
                  <a:pt x="17905" y="5301"/>
                </a:moveTo>
                <a:lnTo>
                  <a:pt x="17908" y="5299"/>
                </a:lnTo>
                <a:cubicBezTo>
                  <a:pt x="17907" y="5299"/>
                  <a:pt x="17904" y="5301"/>
                  <a:pt x="17905" y="5301"/>
                </a:cubicBezTo>
                <a:close/>
                <a:moveTo>
                  <a:pt x="22256" y="5512"/>
                </a:moveTo>
                <a:lnTo>
                  <a:pt x="22258" y="5510"/>
                </a:lnTo>
                <a:cubicBezTo>
                  <a:pt x="22258" y="5510"/>
                  <a:pt x="22255" y="5511"/>
                  <a:pt x="22256" y="5512"/>
                </a:cubicBezTo>
                <a:close/>
                <a:moveTo>
                  <a:pt x="18043" y="2652"/>
                </a:moveTo>
                <a:lnTo>
                  <a:pt x="18045" y="2649"/>
                </a:lnTo>
                <a:cubicBezTo>
                  <a:pt x="18045" y="2650"/>
                  <a:pt x="18042" y="2651"/>
                  <a:pt x="18043" y="2652"/>
                </a:cubicBezTo>
                <a:close/>
                <a:moveTo>
                  <a:pt x="19655" y="2538"/>
                </a:moveTo>
                <a:lnTo>
                  <a:pt x="19658" y="2536"/>
                </a:lnTo>
                <a:cubicBezTo>
                  <a:pt x="19658" y="2536"/>
                  <a:pt x="19654" y="2538"/>
                  <a:pt x="19655" y="2538"/>
                </a:cubicBezTo>
                <a:close/>
                <a:moveTo>
                  <a:pt x="19987" y="3251"/>
                </a:moveTo>
                <a:lnTo>
                  <a:pt x="19990" y="3249"/>
                </a:lnTo>
                <a:cubicBezTo>
                  <a:pt x="19990" y="3249"/>
                  <a:pt x="19987" y="3251"/>
                  <a:pt x="19987" y="3251"/>
                </a:cubicBezTo>
                <a:close/>
                <a:moveTo>
                  <a:pt x="17865" y="2749"/>
                </a:moveTo>
                <a:lnTo>
                  <a:pt x="17867" y="2747"/>
                </a:lnTo>
                <a:cubicBezTo>
                  <a:pt x="17867" y="2747"/>
                  <a:pt x="17864" y="2748"/>
                  <a:pt x="17865" y="2749"/>
                </a:cubicBezTo>
                <a:close/>
                <a:moveTo>
                  <a:pt x="9520" y="1420"/>
                </a:moveTo>
                <a:lnTo>
                  <a:pt x="9522" y="1418"/>
                </a:lnTo>
                <a:cubicBezTo>
                  <a:pt x="9522" y="1418"/>
                  <a:pt x="9519" y="1420"/>
                  <a:pt x="9520" y="1420"/>
                </a:cubicBezTo>
                <a:close/>
                <a:moveTo>
                  <a:pt x="20919" y="4256"/>
                </a:moveTo>
                <a:lnTo>
                  <a:pt x="20922" y="4254"/>
                </a:lnTo>
                <a:cubicBezTo>
                  <a:pt x="20921" y="4254"/>
                  <a:pt x="20918" y="4255"/>
                  <a:pt x="20919" y="4256"/>
                </a:cubicBezTo>
                <a:close/>
                <a:moveTo>
                  <a:pt x="22507" y="3438"/>
                </a:moveTo>
                <a:lnTo>
                  <a:pt x="22510" y="3435"/>
                </a:lnTo>
                <a:cubicBezTo>
                  <a:pt x="22509" y="3436"/>
                  <a:pt x="22506" y="3437"/>
                  <a:pt x="22507" y="3438"/>
                </a:cubicBezTo>
                <a:close/>
                <a:moveTo>
                  <a:pt x="11521" y="1582"/>
                </a:moveTo>
                <a:lnTo>
                  <a:pt x="11523" y="1580"/>
                </a:lnTo>
                <a:cubicBezTo>
                  <a:pt x="11523" y="1580"/>
                  <a:pt x="11520" y="1582"/>
                  <a:pt x="11521" y="1582"/>
                </a:cubicBezTo>
                <a:close/>
                <a:moveTo>
                  <a:pt x="22442" y="3438"/>
                </a:moveTo>
                <a:lnTo>
                  <a:pt x="22445" y="3435"/>
                </a:lnTo>
                <a:cubicBezTo>
                  <a:pt x="22445" y="3436"/>
                  <a:pt x="22442" y="3437"/>
                  <a:pt x="22442" y="3438"/>
                </a:cubicBezTo>
                <a:close/>
                <a:moveTo>
                  <a:pt x="22434" y="4734"/>
                </a:moveTo>
                <a:lnTo>
                  <a:pt x="22437" y="4732"/>
                </a:lnTo>
                <a:cubicBezTo>
                  <a:pt x="22436" y="4732"/>
                  <a:pt x="22433" y="4733"/>
                  <a:pt x="22434" y="4734"/>
                </a:cubicBezTo>
                <a:close/>
                <a:moveTo>
                  <a:pt x="21276" y="3438"/>
                </a:moveTo>
                <a:lnTo>
                  <a:pt x="21278" y="3435"/>
                </a:lnTo>
                <a:cubicBezTo>
                  <a:pt x="21278" y="3436"/>
                  <a:pt x="21275" y="3437"/>
                  <a:pt x="21276" y="3438"/>
                </a:cubicBezTo>
                <a:close/>
                <a:moveTo>
                  <a:pt x="21259" y="3438"/>
                </a:moveTo>
                <a:lnTo>
                  <a:pt x="21262" y="3435"/>
                </a:lnTo>
                <a:cubicBezTo>
                  <a:pt x="21262" y="3436"/>
                  <a:pt x="21259" y="3437"/>
                  <a:pt x="21259" y="3438"/>
                </a:cubicBezTo>
                <a:close/>
                <a:moveTo>
                  <a:pt x="17387" y="5512"/>
                </a:moveTo>
                <a:lnTo>
                  <a:pt x="17389" y="5510"/>
                </a:lnTo>
                <a:cubicBezTo>
                  <a:pt x="17389" y="5510"/>
                  <a:pt x="17386" y="5511"/>
                  <a:pt x="17387" y="5512"/>
                </a:cubicBezTo>
                <a:close/>
                <a:moveTo>
                  <a:pt x="11278" y="1582"/>
                </a:moveTo>
                <a:lnTo>
                  <a:pt x="11280" y="1580"/>
                </a:lnTo>
                <a:cubicBezTo>
                  <a:pt x="11280" y="1580"/>
                  <a:pt x="11277" y="1582"/>
                  <a:pt x="11278" y="1582"/>
                </a:cubicBezTo>
                <a:close/>
                <a:moveTo>
                  <a:pt x="20919" y="2652"/>
                </a:moveTo>
                <a:lnTo>
                  <a:pt x="20922" y="2649"/>
                </a:lnTo>
                <a:cubicBezTo>
                  <a:pt x="20921" y="2650"/>
                  <a:pt x="20918" y="2651"/>
                  <a:pt x="20919" y="2652"/>
                </a:cubicBezTo>
                <a:close/>
                <a:moveTo>
                  <a:pt x="16252" y="1898"/>
                </a:moveTo>
                <a:lnTo>
                  <a:pt x="16255" y="1896"/>
                </a:lnTo>
                <a:cubicBezTo>
                  <a:pt x="16255" y="1896"/>
                  <a:pt x="16252" y="1898"/>
                  <a:pt x="16252" y="1898"/>
                </a:cubicBezTo>
                <a:close/>
                <a:moveTo>
                  <a:pt x="21373" y="3738"/>
                </a:moveTo>
                <a:lnTo>
                  <a:pt x="21375" y="3735"/>
                </a:lnTo>
                <a:cubicBezTo>
                  <a:pt x="21375" y="3735"/>
                  <a:pt x="21372" y="3737"/>
                  <a:pt x="21373" y="3738"/>
                </a:cubicBezTo>
                <a:close/>
                <a:moveTo>
                  <a:pt x="21948" y="1040"/>
                </a:moveTo>
                <a:lnTo>
                  <a:pt x="21951" y="1037"/>
                </a:lnTo>
                <a:cubicBezTo>
                  <a:pt x="21950" y="1037"/>
                  <a:pt x="21947" y="1039"/>
                  <a:pt x="21948" y="1040"/>
                </a:cubicBezTo>
                <a:close/>
                <a:moveTo>
                  <a:pt x="20838" y="3422"/>
                </a:moveTo>
                <a:lnTo>
                  <a:pt x="20841" y="3419"/>
                </a:lnTo>
                <a:cubicBezTo>
                  <a:pt x="20840" y="3419"/>
                  <a:pt x="20837" y="3421"/>
                  <a:pt x="20838" y="3422"/>
                </a:cubicBezTo>
                <a:close/>
                <a:moveTo>
                  <a:pt x="20943" y="3738"/>
                </a:moveTo>
                <a:lnTo>
                  <a:pt x="20946" y="3735"/>
                </a:lnTo>
                <a:cubicBezTo>
                  <a:pt x="20946" y="3735"/>
                  <a:pt x="20943" y="3737"/>
                  <a:pt x="20943" y="3738"/>
                </a:cubicBezTo>
                <a:close/>
                <a:moveTo>
                  <a:pt x="21276" y="3729"/>
                </a:moveTo>
                <a:lnTo>
                  <a:pt x="21278" y="3727"/>
                </a:lnTo>
                <a:cubicBezTo>
                  <a:pt x="21278" y="3727"/>
                  <a:pt x="21275" y="3729"/>
                  <a:pt x="21276" y="3729"/>
                </a:cubicBezTo>
                <a:close/>
                <a:moveTo>
                  <a:pt x="19331" y="3729"/>
                </a:moveTo>
                <a:lnTo>
                  <a:pt x="19334" y="3727"/>
                </a:lnTo>
                <a:cubicBezTo>
                  <a:pt x="19333" y="3727"/>
                  <a:pt x="19330" y="3729"/>
                  <a:pt x="19331" y="3729"/>
                </a:cubicBezTo>
                <a:close/>
                <a:moveTo>
                  <a:pt x="20433" y="5342"/>
                </a:moveTo>
                <a:lnTo>
                  <a:pt x="20435" y="5339"/>
                </a:lnTo>
                <a:cubicBezTo>
                  <a:pt x="20435" y="5340"/>
                  <a:pt x="20432" y="5341"/>
                  <a:pt x="20433" y="5342"/>
                </a:cubicBezTo>
                <a:close/>
                <a:moveTo>
                  <a:pt x="20174" y="4758"/>
                </a:moveTo>
                <a:lnTo>
                  <a:pt x="20176" y="4756"/>
                </a:lnTo>
                <a:cubicBezTo>
                  <a:pt x="20176" y="4756"/>
                  <a:pt x="20173" y="4758"/>
                  <a:pt x="20174" y="4758"/>
                </a:cubicBezTo>
                <a:close/>
                <a:moveTo>
                  <a:pt x="20952" y="4280"/>
                </a:moveTo>
                <a:lnTo>
                  <a:pt x="20954" y="4278"/>
                </a:lnTo>
                <a:cubicBezTo>
                  <a:pt x="20954" y="4278"/>
                  <a:pt x="20951" y="4280"/>
                  <a:pt x="20952" y="4280"/>
                </a:cubicBezTo>
                <a:close/>
                <a:moveTo>
                  <a:pt x="1256" y="5504"/>
                </a:moveTo>
                <a:lnTo>
                  <a:pt x="1258" y="5501"/>
                </a:lnTo>
                <a:cubicBezTo>
                  <a:pt x="1258" y="5502"/>
                  <a:pt x="1255" y="5503"/>
                  <a:pt x="1256" y="5504"/>
                </a:cubicBezTo>
                <a:close/>
                <a:moveTo>
                  <a:pt x="19112" y="1874"/>
                </a:moveTo>
                <a:lnTo>
                  <a:pt x="19115" y="1872"/>
                </a:lnTo>
                <a:cubicBezTo>
                  <a:pt x="19115" y="1872"/>
                  <a:pt x="19112" y="1873"/>
                  <a:pt x="19112" y="1874"/>
                </a:cubicBezTo>
                <a:close/>
                <a:moveTo>
                  <a:pt x="18618" y="5293"/>
                </a:moveTo>
                <a:lnTo>
                  <a:pt x="18621" y="5291"/>
                </a:lnTo>
                <a:cubicBezTo>
                  <a:pt x="18620" y="5291"/>
                  <a:pt x="18617" y="5292"/>
                  <a:pt x="18618" y="5293"/>
                </a:cubicBezTo>
                <a:close/>
                <a:moveTo>
                  <a:pt x="16682" y="1874"/>
                </a:moveTo>
                <a:lnTo>
                  <a:pt x="16684" y="1872"/>
                </a:lnTo>
                <a:cubicBezTo>
                  <a:pt x="16684" y="1872"/>
                  <a:pt x="16681" y="1873"/>
                  <a:pt x="16682" y="1874"/>
                </a:cubicBezTo>
                <a:close/>
                <a:moveTo>
                  <a:pt x="17913" y="813"/>
                </a:moveTo>
                <a:lnTo>
                  <a:pt x="17916" y="810"/>
                </a:lnTo>
                <a:cubicBezTo>
                  <a:pt x="17916" y="810"/>
                  <a:pt x="17913" y="812"/>
                  <a:pt x="17913" y="813"/>
                </a:cubicBezTo>
                <a:close/>
                <a:moveTo>
                  <a:pt x="20522" y="3397"/>
                </a:moveTo>
                <a:lnTo>
                  <a:pt x="20525" y="3395"/>
                </a:lnTo>
                <a:cubicBezTo>
                  <a:pt x="20524" y="3395"/>
                  <a:pt x="20521" y="3396"/>
                  <a:pt x="20522" y="3397"/>
                </a:cubicBezTo>
                <a:close/>
                <a:moveTo>
                  <a:pt x="348" y="3397"/>
                </a:moveTo>
                <a:lnTo>
                  <a:pt x="351" y="3395"/>
                </a:lnTo>
                <a:cubicBezTo>
                  <a:pt x="351" y="3395"/>
                  <a:pt x="348" y="3396"/>
                  <a:pt x="348" y="3397"/>
                </a:cubicBezTo>
                <a:close/>
                <a:moveTo>
                  <a:pt x="16358" y="1874"/>
                </a:moveTo>
                <a:lnTo>
                  <a:pt x="16360" y="1872"/>
                </a:lnTo>
                <a:cubicBezTo>
                  <a:pt x="16360" y="1872"/>
                  <a:pt x="16357" y="1873"/>
                  <a:pt x="16358" y="1874"/>
                </a:cubicBezTo>
                <a:close/>
                <a:moveTo>
                  <a:pt x="17605" y="2376"/>
                </a:moveTo>
                <a:lnTo>
                  <a:pt x="17608" y="2374"/>
                </a:lnTo>
                <a:cubicBezTo>
                  <a:pt x="17608" y="2374"/>
                  <a:pt x="17605" y="2376"/>
                  <a:pt x="17605" y="2376"/>
                </a:cubicBezTo>
                <a:close/>
                <a:moveTo>
                  <a:pt x="17865" y="3130"/>
                </a:moveTo>
                <a:lnTo>
                  <a:pt x="17867" y="3127"/>
                </a:lnTo>
                <a:cubicBezTo>
                  <a:pt x="17867" y="3128"/>
                  <a:pt x="17864" y="3129"/>
                  <a:pt x="17865" y="3130"/>
                </a:cubicBezTo>
                <a:close/>
                <a:moveTo>
                  <a:pt x="21948" y="3381"/>
                </a:moveTo>
                <a:lnTo>
                  <a:pt x="21951" y="3379"/>
                </a:lnTo>
                <a:cubicBezTo>
                  <a:pt x="21950" y="3379"/>
                  <a:pt x="21947" y="3380"/>
                  <a:pt x="21948" y="3381"/>
                </a:cubicBezTo>
                <a:close/>
                <a:moveTo>
                  <a:pt x="15159" y="2393"/>
                </a:moveTo>
                <a:lnTo>
                  <a:pt x="15161" y="2390"/>
                </a:lnTo>
                <a:cubicBezTo>
                  <a:pt x="15161" y="2390"/>
                  <a:pt x="15158" y="2392"/>
                  <a:pt x="15159" y="2393"/>
                </a:cubicBezTo>
                <a:close/>
                <a:moveTo>
                  <a:pt x="17184" y="2393"/>
                </a:moveTo>
                <a:lnTo>
                  <a:pt x="17187" y="2390"/>
                </a:lnTo>
                <a:cubicBezTo>
                  <a:pt x="17186" y="2390"/>
                  <a:pt x="17183" y="2392"/>
                  <a:pt x="17184" y="2393"/>
                </a:cubicBezTo>
                <a:close/>
                <a:moveTo>
                  <a:pt x="15718" y="1501"/>
                </a:moveTo>
                <a:lnTo>
                  <a:pt x="15720" y="1499"/>
                </a:lnTo>
                <a:cubicBezTo>
                  <a:pt x="15720" y="1499"/>
                  <a:pt x="15717" y="1501"/>
                  <a:pt x="15718" y="1501"/>
                </a:cubicBezTo>
                <a:close/>
                <a:moveTo>
                  <a:pt x="16990" y="1858"/>
                </a:moveTo>
                <a:lnTo>
                  <a:pt x="16992" y="1855"/>
                </a:lnTo>
                <a:cubicBezTo>
                  <a:pt x="16992" y="1856"/>
                  <a:pt x="16989" y="1857"/>
                  <a:pt x="16990" y="1858"/>
                </a:cubicBezTo>
                <a:close/>
                <a:moveTo>
                  <a:pt x="16820" y="1850"/>
                </a:moveTo>
                <a:lnTo>
                  <a:pt x="16822" y="1847"/>
                </a:lnTo>
                <a:cubicBezTo>
                  <a:pt x="16822" y="1847"/>
                  <a:pt x="16819" y="1849"/>
                  <a:pt x="16820" y="1850"/>
                </a:cubicBezTo>
                <a:close/>
                <a:moveTo>
                  <a:pt x="16155" y="2401"/>
                </a:moveTo>
                <a:lnTo>
                  <a:pt x="16158" y="2398"/>
                </a:lnTo>
                <a:cubicBezTo>
                  <a:pt x="16157" y="2398"/>
                  <a:pt x="16154" y="2400"/>
                  <a:pt x="16155" y="2401"/>
                </a:cubicBezTo>
                <a:close/>
                <a:moveTo>
                  <a:pt x="20498" y="3689"/>
                </a:moveTo>
                <a:lnTo>
                  <a:pt x="20500" y="3687"/>
                </a:lnTo>
                <a:cubicBezTo>
                  <a:pt x="20500" y="3687"/>
                  <a:pt x="20497" y="3688"/>
                  <a:pt x="20498" y="3689"/>
                </a:cubicBezTo>
                <a:close/>
                <a:moveTo>
                  <a:pt x="17338" y="4337"/>
                </a:moveTo>
                <a:lnTo>
                  <a:pt x="17341" y="4335"/>
                </a:lnTo>
                <a:cubicBezTo>
                  <a:pt x="17340" y="4335"/>
                  <a:pt x="17337" y="4336"/>
                  <a:pt x="17338" y="4337"/>
                </a:cubicBezTo>
                <a:close/>
                <a:moveTo>
                  <a:pt x="7794" y="1501"/>
                </a:moveTo>
                <a:lnTo>
                  <a:pt x="7796" y="1499"/>
                </a:lnTo>
                <a:cubicBezTo>
                  <a:pt x="7796" y="1499"/>
                  <a:pt x="7793" y="1501"/>
                  <a:pt x="7794" y="1501"/>
                </a:cubicBezTo>
                <a:close/>
                <a:moveTo>
                  <a:pt x="18667" y="1834"/>
                </a:moveTo>
                <a:lnTo>
                  <a:pt x="18669" y="1831"/>
                </a:lnTo>
                <a:cubicBezTo>
                  <a:pt x="18669" y="1831"/>
                  <a:pt x="18666" y="1833"/>
                  <a:pt x="18667" y="1834"/>
                </a:cubicBezTo>
                <a:close/>
                <a:moveTo>
                  <a:pt x="17962" y="5423"/>
                </a:moveTo>
                <a:lnTo>
                  <a:pt x="17964" y="5420"/>
                </a:lnTo>
                <a:cubicBezTo>
                  <a:pt x="17964" y="5421"/>
                  <a:pt x="17961" y="5422"/>
                  <a:pt x="17962" y="5423"/>
                </a:cubicBezTo>
                <a:close/>
                <a:moveTo>
                  <a:pt x="1069" y="5423"/>
                </a:moveTo>
                <a:lnTo>
                  <a:pt x="1072" y="5420"/>
                </a:lnTo>
                <a:cubicBezTo>
                  <a:pt x="1072" y="5421"/>
                  <a:pt x="1069" y="5422"/>
                  <a:pt x="1069" y="5423"/>
                </a:cubicBezTo>
                <a:close/>
                <a:moveTo>
                  <a:pt x="19193" y="3689"/>
                </a:moveTo>
                <a:lnTo>
                  <a:pt x="19196" y="3687"/>
                </a:lnTo>
                <a:cubicBezTo>
                  <a:pt x="19196" y="3687"/>
                  <a:pt x="19193" y="3688"/>
                  <a:pt x="19193" y="3689"/>
                </a:cubicBezTo>
                <a:close/>
                <a:moveTo>
                  <a:pt x="8053" y="1477"/>
                </a:moveTo>
                <a:lnTo>
                  <a:pt x="8056" y="1475"/>
                </a:lnTo>
                <a:cubicBezTo>
                  <a:pt x="8056" y="1475"/>
                  <a:pt x="8053" y="1476"/>
                  <a:pt x="8053" y="1477"/>
                </a:cubicBezTo>
                <a:close/>
                <a:moveTo>
                  <a:pt x="19364" y="4775"/>
                </a:moveTo>
                <a:lnTo>
                  <a:pt x="19366" y="4772"/>
                </a:lnTo>
                <a:cubicBezTo>
                  <a:pt x="19366" y="4772"/>
                  <a:pt x="19363" y="4774"/>
                  <a:pt x="19364" y="4775"/>
                </a:cubicBezTo>
                <a:close/>
                <a:moveTo>
                  <a:pt x="22937" y="5407"/>
                </a:moveTo>
                <a:lnTo>
                  <a:pt x="22939" y="5404"/>
                </a:lnTo>
                <a:cubicBezTo>
                  <a:pt x="22939" y="5404"/>
                  <a:pt x="22936" y="5406"/>
                  <a:pt x="22937" y="5407"/>
                </a:cubicBezTo>
                <a:close/>
                <a:moveTo>
                  <a:pt x="18651" y="2401"/>
                </a:moveTo>
                <a:lnTo>
                  <a:pt x="18653" y="2398"/>
                </a:lnTo>
                <a:cubicBezTo>
                  <a:pt x="18653" y="2398"/>
                  <a:pt x="18650" y="2400"/>
                  <a:pt x="18651" y="2401"/>
                </a:cubicBezTo>
                <a:close/>
                <a:moveTo>
                  <a:pt x="16852" y="1817"/>
                </a:moveTo>
                <a:lnTo>
                  <a:pt x="16854" y="1815"/>
                </a:lnTo>
                <a:cubicBezTo>
                  <a:pt x="16854" y="1815"/>
                  <a:pt x="16851" y="1817"/>
                  <a:pt x="16852" y="1817"/>
                </a:cubicBezTo>
                <a:close/>
                <a:moveTo>
                  <a:pt x="21616" y="3341"/>
                </a:moveTo>
                <a:lnTo>
                  <a:pt x="21618" y="3338"/>
                </a:lnTo>
                <a:cubicBezTo>
                  <a:pt x="21618" y="3338"/>
                  <a:pt x="21615" y="3340"/>
                  <a:pt x="21616" y="3341"/>
                </a:cubicBezTo>
                <a:close/>
                <a:moveTo>
                  <a:pt x="16706" y="2603"/>
                </a:moveTo>
                <a:lnTo>
                  <a:pt x="16709" y="2601"/>
                </a:lnTo>
                <a:cubicBezTo>
                  <a:pt x="16708" y="2601"/>
                  <a:pt x="16705" y="2602"/>
                  <a:pt x="16706" y="2603"/>
                </a:cubicBezTo>
                <a:close/>
                <a:moveTo>
                  <a:pt x="22070" y="5366"/>
                </a:moveTo>
                <a:lnTo>
                  <a:pt x="22072" y="5364"/>
                </a:lnTo>
                <a:cubicBezTo>
                  <a:pt x="22072" y="5364"/>
                  <a:pt x="22069" y="5365"/>
                  <a:pt x="22070" y="5366"/>
                </a:cubicBezTo>
                <a:close/>
                <a:moveTo>
                  <a:pt x="17314" y="2611"/>
                </a:moveTo>
                <a:lnTo>
                  <a:pt x="17316" y="2609"/>
                </a:lnTo>
                <a:cubicBezTo>
                  <a:pt x="17316" y="2609"/>
                  <a:pt x="17313" y="2611"/>
                  <a:pt x="17314" y="2611"/>
                </a:cubicBezTo>
                <a:close/>
                <a:moveTo>
                  <a:pt x="21827" y="5358"/>
                </a:moveTo>
                <a:lnTo>
                  <a:pt x="21829" y="5356"/>
                </a:lnTo>
                <a:cubicBezTo>
                  <a:pt x="21829" y="5356"/>
                  <a:pt x="21826" y="5357"/>
                  <a:pt x="21827" y="5358"/>
                </a:cubicBezTo>
                <a:close/>
                <a:moveTo>
                  <a:pt x="17338" y="2611"/>
                </a:moveTo>
                <a:lnTo>
                  <a:pt x="17341" y="2609"/>
                </a:lnTo>
                <a:cubicBezTo>
                  <a:pt x="17340" y="2609"/>
                  <a:pt x="17337" y="2611"/>
                  <a:pt x="17338" y="2611"/>
                </a:cubicBezTo>
                <a:close/>
                <a:moveTo>
                  <a:pt x="20919" y="1437"/>
                </a:moveTo>
                <a:lnTo>
                  <a:pt x="20922" y="1434"/>
                </a:lnTo>
                <a:cubicBezTo>
                  <a:pt x="20921" y="1434"/>
                  <a:pt x="20918" y="1436"/>
                  <a:pt x="20919" y="1437"/>
                </a:cubicBezTo>
                <a:close/>
                <a:moveTo>
                  <a:pt x="19283" y="1793"/>
                </a:moveTo>
                <a:lnTo>
                  <a:pt x="19285" y="1791"/>
                </a:lnTo>
                <a:cubicBezTo>
                  <a:pt x="19285" y="1791"/>
                  <a:pt x="19282" y="1792"/>
                  <a:pt x="19283" y="1793"/>
                </a:cubicBezTo>
                <a:close/>
                <a:moveTo>
                  <a:pt x="17411" y="2611"/>
                </a:moveTo>
                <a:lnTo>
                  <a:pt x="17413" y="2609"/>
                </a:lnTo>
                <a:cubicBezTo>
                  <a:pt x="17413" y="2609"/>
                  <a:pt x="17410" y="2611"/>
                  <a:pt x="17411" y="2611"/>
                </a:cubicBezTo>
                <a:close/>
                <a:moveTo>
                  <a:pt x="15061" y="1380"/>
                </a:moveTo>
                <a:lnTo>
                  <a:pt x="15064" y="1377"/>
                </a:lnTo>
                <a:cubicBezTo>
                  <a:pt x="15064" y="1378"/>
                  <a:pt x="15061" y="1379"/>
                  <a:pt x="15061" y="1380"/>
                </a:cubicBezTo>
                <a:close/>
                <a:moveTo>
                  <a:pt x="17921" y="1777"/>
                </a:moveTo>
                <a:lnTo>
                  <a:pt x="17924" y="1774"/>
                </a:lnTo>
                <a:cubicBezTo>
                  <a:pt x="17924" y="1775"/>
                  <a:pt x="17921" y="1776"/>
                  <a:pt x="17921" y="1777"/>
                </a:cubicBezTo>
                <a:close/>
                <a:moveTo>
                  <a:pt x="22053" y="2733"/>
                </a:moveTo>
                <a:lnTo>
                  <a:pt x="22056" y="2730"/>
                </a:lnTo>
                <a:cubicBezTo>
                  <a:pt x="22056" y="2731"/>
                  <a:pt x="22053" y="2732"/>
                  <a:pt x="22053" y="2733"/>
                </a:cubicBezTo>
                <a:close/>
                <a:moveTo>
                  <a:pt x="18011" y="4856"/>
                </a:moveTo>
                <a:lnTo>
                  <a:pt x="18013" y="4853"/>
                </a:lnTo>
                <a:cubicBezTo>
                  <a:pt x="18013" y="4853"/>
                  <a:pt x="18010" y="4855"/>
                  <a:pt x="18011" y="4856"/>
                </a:cubicBezTo>
                <a:close/>
                <a:moveTo>
                  <a:pt x="19996" y="1769"/>
                </a:moveTo>
                <a:lnTo>
                  <a:pt x="19998" y="1766"/>
                </a:lnTo>
                <a:cubicBezTo>
                  <a:pt x="19998" y="1766"/>
                  <a:pt x="19995" y="1768"/>
                  <a:pt x="19996" y="1769"/>
                </a:cubicBezTo>
                <a:close/>
                <a:moveTo>
                  <a:pt x="21818" y="4402"/>
                </a:moveTo>
                <a:lnTo>
                  <a:pt x="21821" y="4400"/>
                </a:lnTo>
                <a:cubicBezTo>
                  <a:pt x="21821" y="4400"/>
                  <a:pt x="21818" y="4401"/>
                  <a:pt x="21818" y="4402"/>
                </a:cubicBezTo>
                <a:close/>
                <a:moveTo>
                  <a:pt x="18408" y="2773"/>
                </a:moveTo>
                <a:lnTo>
                  <a:pt x="18410" y="2771"/>
                </a:lnTo>
                <a:cubicBezTo>
                  <a:pt x="18410" y="2771"/>
                  <a:pt x="18407" y="2773"/>
                  <a:pt x="18408" y="2773"/>
                </a:cubicBezTo>
                <a:close/>
                <a:moveTo>
                  <a:pt x="13684" y="1372"/>
                </a:moveTo>
                <a:lnTo>
                  <a:pt x="13687" y="1369"/>
                </a:lnTo>
                <a:cubicBezTo>
                  <a:pt x="13686" y="1369"/>
                  <a:pt x="13683" y="1371"/>
                  <a:pt x="13684" y="1372"/>
                </a:cubicBezTo>
                <a:close/>
                <a:moveTo>
                  <a:pt x="21924" y="5010"/>
                </a:moveTo>
                <a:lnTo>
                  <a:pt x="21926" y="5007"/>
                </a:lnTo>
                <a:cubicBezTo>
                  <a:pt x="21926" y="5007"/>
                  <a:pt x="21923" y="5009"/>
                  <a:pt x="21924" y="5010"/>
                </a:cubicBezTo>
                <a:close/>
                <a:moveTo>
                  <a:pt x="17265" y="3235"/>
                </a:moveTo>
                <a:lnTo>
                  <a:pt x="17268" y="3233"/>
                </a:lnTo>
                <a:cubicBezTo>
                  <a:pt x="17267" y="3233"/>
                  <a:pt x="17264" y="3234"/>
                  <a:pt x="17265" y="3235"/>
                </a:cubicBezTo>
                <a:close/>
                <a:moveTo>
                  <a:pt x="786" y="5010"/>
                </a:moveTo>
                <a:lnTo>
                  <a:pt x="788" y="5007"/>
                </a:lnTo>
                <a:cubicBezTo>
                  <a:pt x="788" y="5007"/>
                  <a:pt x="785" y="5009"/>
                  <a:pt x="786" y="5010"/>
                </a:cubicBezTo>
                <a:close/>
                <a:moveTo>
                  <a:pt x="18456" y="2773"/>
                </a:moveTo>
                <a:lnTo>
                  <a:pt x="18459" y="2771"/>
                </a:lnTo>
                <a:cubicBezTo>
                  <a:pt x="18458" y="2771"/>
                  <a:pt x="18455" y="2773"/>
                  <a:pt x="18456" y="2773"/>
                </a:cubicBezTo>
                <a:close/>
                <a:moveTo>
                  <a:pt x="19631" y="5002"/>
                </a:moveTo>
                <a:lnTo>
                  <a:pt x="19633" y="4999"/>
                </a:lnTo>
                <a:cubicBezTo>
                  <a:pt x="19633" y="4999"/>
                  <a:pt x="19630" y="5001"/>
                  <a:pt x="19631" y="5002"/>
                </a:cubicBezTo>
                <a:close/>
                <a:moveTo>
                  <a:pt x="18578" y="5002"/>
                </a:moveTo>
                <a:lnTo>
                  <a:pt x="18580" y="4999"/>
                </a:lnTo>
                <a:cubicBezTo>
                  <a:pt x="18580" y="4999"/>
                  <a:pt x="18577" y="5001"/>
                  <a:pt x="18578" y="5002"/>
                </a:cubicBezTo>
                <a:close/>
                <a:moveTo>
                  <a:pt x="19752" y="2773"/>
                </a:moveTo>
                <a:lnTo>
                  <a:pt x="19755" y="2771"/>
                </a:lnTo>
                <a:cubicBezTo>
                  <a:pt x="19755" y="2771"/>
                  <a:pt x="19752" y="2773"/>
                  <a:pt x="19752" y="2773"/>
                </a:cubicBezTo>
                <a:close/>
                <a:moveTo>
                  <a:pt x="22702" y="2773"/>
                </a:moveTo>
                <a:lnTo>
                  <a:pt x="22704" y="2771"/>
                </a:lnTo>
                <a:cubicBezTo>
                  <a:pt x="22704" y="2771"/>
                  <a:pt x="22701" y="2773"/>
                  <a:pt x="22702" y="2773"/>
                </a:cubicBezTo>
                <a:close/>
                <a:moveTo>
                  <a:pt x="21065" y="5172"/>
                </a:moveTo>
                <a:lnTo>
                  <a:pt x="21067" y="5169"/>
                </a:lnTo>
                <a:cubicBezTo>
                  <a:pt x="21067" y="5169"/>
                  <a:pt x="21064" y="5171"/>
                  <a:pt x="21065" y="5172"/>
                </a:cubicBezTo>
                <a:close/>
                <a:moveTo>
                  <a:pt x="17427" y="3106"/>
                </a:moveTo>
                <a:lnTo>
                  <a:pt x="17430" y="3103"/>
                </a:lnTo>
                <a:cubicBezTo>
                  <a:pt x="17429" y="3103"/>
                  <a:pt x="17426" y="3105"/>
                  <a:pt x="17427" y="3106"/>
                </a:cubicBezTo>
                <a:close/>
                <a:moveTo>
                  <a:pt x="22021" y="4864"/>
                </a:moveTo>
                <a:lnTo>
                  <a:pt x="22023" y="4861"/>
                </a:lnTo>
                <a:cubicBezTo>
                  <a:pt x="22023" y="4862"/>
                  <a:pt x="22020" y="4863"/>
                  <a:pt x="22021" y="4864"/>
                </a:cubicBezTo>
                <a:close/>
                <a:moveTo>
                  <a:pt x="17038" y="3106"/>
                </a:moveTo>
                <a:lnTo>
                  <a:pt x="17041" y="3103"/>
                </a:lnTo>
                <a:cubicBezTo>
                  <a:pt x="17041" y="3103"/>
                  <a:pt x="17038" y="3105"/>
                  <a:pt x="17038" y="3106"/>
                </a:cubicBezTo>
                <a:close/>
                <a:moveTo>
                  <a:pt x="22920" y="2733"/>
                </a:moveTo>
                <a:lnTo>
                  <a:pt x="22923" y="2730"/>
                </a:lnTo>
                <a:cubicBezTo>
                  <a:pt x="22923" y="2731"/>
                  <a:pt x="22920" y="2732"/>
                  <a:pt x="22920" y="2733"/>
                </a:cubicBezTo>
                <a:close/>
                <a:moveTo>
                  <a:pt x="23212" y="3195"/>
                </a:moveTo>
                <a:lnTo>
                  <a:pt x="23214" y="3192"/>
                </a:lnTo>
                <a:cubicBezTo>
                  <a:pt x="23214" y="3192"/>
                  <a:pt x="23211" y="3194"/>
                  <a:pt x="23212" y="3195"/>
                </a:cubicBezTo>
                <a:close/>
                <a:moveTo>
                  <a:pt x="23301" y="2773"/>
                </a:moveTo>
                <a:lnTo>
                  <a:pt x="23304" y="2771"/>
                </a:lnTo>
                <a:cubicBezTo>
                  <a:pt x="23303" y="2771"/>
                  <a:pt x="23300" y="2773"/>
                  <a:pt x="23301" y="2773"/>
                </a:cubicBezTo>
                <a:close/>
                <a:moveTo>
                  <a:pt x="16180" y="1728"/>
                </a:moveTo>
                <a:lnTo>
                  <a:pt x="16182" y="1726"/>
                </a:lnTo>
                <a:cubicBezTo>
                  <a:pt x="16182" y="1726"/>
                  <a:pt x="16179" y="1727"/>
                  <a:pt x="16180" y="1728"/>
                </a:cubicBezTo>
                <a:close/>
                <a:moveTo>
                  <a:pt x="17743" y="2790"/>
                </a:moveTo>
                <a:lnTo>
                  <a:pt x="17746" y="2787"/>
                </a:lnTo>
                <a:cubicBezTo>
                  <a:pt x="17745" y="2787"/>
                  <a:pt x="17742" y="2789"/>
                  <a:pt x="17743" y="2790"/>
                </a:cubicBezTo>
                <a:close/>
                <a:moveTo>
                  <a:pt x="21624" y="5188"/>
                </a:moveTo>
                <a:lnTo>
                  <a:pt x="21626" y="5185"/>
                </a:lnTo>
                <a:cubicBezTo>
                  <a:pt x="21626" y="5186"/>
                  <a:pt x="21623" y="5187"/>
                  <a:pt x="21624" y="5188"/>
                </a:cubicBezTo>
                <a:close/>
                <a:moveTo>
                  <a:pt x="22604" y="4985"/>
                </a:moveTo>
                <a:lnTo>
                  <a:pt x="22607" y="4983"/>
                </a:lnTo>
                <a:cubicBezTo>
                  <a:pt x="22607" y="4983"/>
                  <a:pt x="22604" y="4985"/>
                  <a:pt x="22604" y="4985"/>
                </a:cubicBezTo>
                <a:close/>
                <a:moveTo>
                  <a:pt x="10597" y="1396"/>
                </a:moveTo>
                <a:lnTo>
                  <a:pt x="10600" y="1394"/>
                </a:lnTo>
                <a:cubicBezTo>
                  <a:pt x="10600" y="1394"/>
                  <a:pt x="10597" y="1395"/>
                  <a:pt x="10597" y="1396"/>
                </a:cubicBezTo>
                <a:close/>
                <a:moveTo>
                  <a:pt x="17954" y="2790"/>
                </a:moveTo>
                <a:lnTo>
                  <a:pt x="17956" y="2787"/>
                </a:lnTo>
                <a:cubicBezTo>
                  <a:pt x="17956" y="2787"/>
                  <a:pt x="17953" y="2789"/>
                  <a:pt x="17954" y="2790"/>
                </a:cubicBezTo>
                <a:close/>
                <a:moveTo>
                  <a:pt x="16998" y="1712"/>
                </a:moveTo>
                <a:lnTo>
                  <a:pt x="17000" y="1710"/>
                </a:lnTo>
                <a:cubicBezTo>
                  <a:pt x="17000" y="1710"/>
                  <a:pt x="16997" y="1711"/>
                  <a:pt x="16998" y="1712"/>
                </a:cubicBezTo>
                <a:close/>
                <a:moveTo>
                  <a:pt x="16333" y="1712"/>
                </a:moveTo>
                <a:lnTo>
                  <a:pt x="16336" y="1710"/>
                </a:lnTo>
                <a:cubicBezTo>
                  <a:pt x="16336" y="1710"/>
                  <a:pt x="16333" y="1711"/>
                  <a:pt x="16333" y="1712"/>
                </a:cubicBezTo>
                <a:close/>
                <a:moveTo>
                  <a:pt x="20854" y="4532"/>
                </a:moveTo>
                <a:lnTo>
                  <a:pt x="20857" y="4529"/>
                </a:lnTo>
                <a:cubicBezTo>
                  <a:pt x="20857" y="4529"/>
                  <a:pt x="20854" y="4531"/>
                  <a:pt x="20854" y="4532"/>
                </a:cubicBezTo>
                <a:close/>
                <a:moveTo>
                  <a:pt x="19453" y="5261"/>
                </a:moveTo>
                <a:lnTo>
                  <a:pt x="19455" y="5258"/>
                </a:lnTo>
                <a:cubicBezTo>
                  <a:pt x="19455" y="5259"/>
                  <a:pt x="19452" y="5260"/>
                  <a:pt x="19453" y="5261"/>
                </a:cubicBezTo>
                <a:close/>
                <a:moveTo>
                  <a:pt x="308" y="2960"/>
                </a:moveTo>
                <a:lnTo>
                  <a:pt x="310" y="2957"/>
                </a:lnTo>
                <a:cubicBezTo>
                  <a:pt x="310" y="2957"/>
                  <a:pt x="307" y="2959"/>
                  <a:pt x="308" y="2960"/>
                </a:cubicBezTo>
                <a:close/>
                <a:moveTo>
                  <a:pt x="22531" y="5212"/>
                </a:moveTo>
                <a:lnTo>
                  <a:pt x="22534" y="5210"/>
                </a:lnTo>
                <a:cubicBezTo>
                  <a:pt x="22534" y="5210"/>
                  <a:pt x="22531" y="5211"/>
                  <a:pt x="22531" y="5212"/>
                </a:cubicBezTo>
                <a:close/>
                <a:moveTo>
                  <a:pt x="16868" y="2433"/>
                </a:moveTo>
                <a:lnTo>
                  <a:pt x="16871" y="2431"/>
                </a:lnTo>
                <a:cubicBezTo>
                  <a:pt x="16870" y="2431"/>
                  <a:pt x="16867" y="2432"/>
                  <a:pt x="16868" y="2433"/>
                </a:cubicBezTo>
                <a:close/>
                <a:moveTo>
                  <a:pt x="20012" y="5334"/>
                </a:moveTo>
                <a:lnTo>
                  <a:pt x="20014" y="5331"/>
                </a:lnTo>
                <a:cubicBezTo>
                  <a:pt x="20014" y="5331"/>
                  <a:pt x="20011" y="5333"/>
                  <a:pt x="20012" y="5334"/>
                </a:cubicBezTo>
                <a:close/>
                <a:moveTo>
                  <a:pt x="12744" y="1388"/>
                </a:moveTo>
                <a:lnTo>
                  <a:pt x="12747" y="1385"/>
                </a:lnTo>
                <a:cubicBezTo>
                  <a:pt x="12747" y="1386"/>
                  <a:pt x="12744" y="1387"/>
                  <a:pt x="12744" y="1388"/>
                </a:cubicBezTo>
                <a:close/>
                <a:moveTo>
                  <a:pt x="11051" y="1388"/>
                </a:moveTo>
                <a:lnTo>
                  <a:pt x="11053" y="1385"/>
                </a:lnTo>
                <a:cubicBezTo>
                  <a:pt x="11053" y="1386"/>
                  <a:pt x="11050" y="1387"/>
                  <a:pt x="11051" y="1388"/>
                </a:cubicBezTo>
                <a:close/>
                <a:moveTo>
                  <a:pt x="19663" y="5625"/>
                </a:moveTo>
                <a:lnTo>
                  <a:pt x="19666" y="5623"/>
                </a:lnTo>
                <a:cubicBezTo>
                  <a:pt x="19666" y="5623"/>
                  <a:pt x="19663" y="5625"/>
                  <a:pt x="19663" y="5625"/>
                </a:cubicBezTo>
                <a:close/>
                <a:moveTo>
                  <a:pt x="19542" y="1590"/>
                </a:moveTo>
                <a:lnTo>
                  <a:pt x="19544" y="1588"/>
                </a:lnTo>
                <a:cubicBezTo>
                  <a:pt x="19544" y="1588"/>
                  <a:pt x="19541" y="1590"/>
                  <a:pt x="19542" y="1590"/>
                </a:cubicBezTo>
                <a:close/>
                <a:moveTo>
                  <a:pt x="20028" y="902"/>
                </a:moveTo>
                <a:lnTo>
                  <a:pt x="20030" y="899"/>
                </a:lnTo>
                <a:cubicBezTo>
                  <a:pt x="20030" y="900"/>
                  <a:pt x="20027" y="901"/>
                  <a:pt x="20028" y="902"/>
                </a:cubicBezTo>
                <a:close/>
                <a:moveTo>
                  <a:pt x="13465" y="2425"/>
                </a:moveTo>
                <a:lnTo>
                  <a:pt x="13468" y="2423"/>
                </a:lnTo>
                <a:cubicBezTo>
                  <a:pt x="13468" y="2423"/>
                  <a:pt x="13465" y="2424"/>
                  <a:pt x="13465" y="2425"/>
                </a:cubicBezTo>
                <a:close/>
                <a:moveTo>
                  <a:pt x="17289" y="1736"/>
                </a:moveTo>
                <a:lnTo>
                  <a:pt x="17292" y="1734"/>
                </a:lnTo>
                <a:cubicBezTo>
                  <a:pt x="17292" y="1734"/>
                  <a:pt x="17289" y="1736"/>
                  <a:pt x="17289" y="1736"/>
                </a:cubicBezTo>
                <a:close/>
                <a:moveTo>
                  <a:pt x="21859" y="3802"/>
                </a:moveTo>
                <a:lnTo>
                  <a:pt x="21861" y="3800"/>
                </a:lnTo>
                <a:cubicBezTo>
                  <a:pt x="21861" y="3800"/>
                  <a:pt x="21858" y="3802"/>
                  <a:pt x="21859" y="3802"/>
                </a:cubicBezTo>
                <a:close/>
                <a:moveTo>
                  <a:pt x="19850" y="3657"/>
                </a:moveTo>
                <a:lnTo>
                  <a:pt x="19852" y="3654"/>
                </a:lnTo>
                <a:cubicBezTo>
                  <a:pt x="19852" y="3654"/>
                  <a:pt x="19849" y="3656"/>
                  <a:pt x="19850" y="3657"/>
                </a:cubicBezTo>
                <a:close/>
                <a:moveTo>
                  <a:pt x="18926" y="3657"/>
                </a:moveTo>
                <a:lnTo>
                  <a:pt x="18928" y="3654"/>
                </a:lnTo>
                <a:cubicBezTo>
                  <a:pt x="18928" y="3654"/>
                  <a:pt x="18925" y="3656"/>
                  <a:pt x="18926" y="3657"/>
                </a:cubicBezTo>
                <a:close/>
                <a:moveTo>
                  <a:pt x="16366" y="1736"/>
                </a:moveTo>
                <a:lnTo>
                  <a:pt x="16368" y="1734"/>
                </a:lnTo>
                <a:cubicBezTo>
                  <a:pt x="16368" y="1734"/>
                  <a:pt x="16365" y="1736"/>
                  <a:pt x="16366" y="1736"/>
                </a:cubicBezTo>
                <a:close/>
                <a:moveTo>
                  <a:pt x="17557" y="2133"/>
                </a:moveTo>
                <a:lnTo>
                  <a:pt x="17559" y="2131"/>
                </a:lnTo>
                <a:cubicBezTo>
                  <a:pt x="17559" y="2131"/>
                  <a:pt x="17556" y="2133"/>
                  <a:pt x="17557" y="2133"/>
                </a:cubicBezTo>
                <a:close/>
                <a:moveTo>
                  <a:pt x="17484" y="5220"/>
                </a:moveTo>
                <a:lnTo>
                  <a:pt x="17486" y="5218"/>
                </a:lnTo>
                <a:cubicBezTo>
                  <a:pt x="17486" y="5218"/>
                  <a:pt x="17483" y="5219"/>
                  <a:pt x="17484" y="5220"/>
                </a:cubicBezTo>
                <a:close/>
                <a:moveTo>
                  <a:pt x="21770" y="4345"/>
                </a:moveTo>
                <a:lnTo>
                  <a:pt x="21772" y="4343"/>
                </a:lnTo>
                <a:cubicBezTo>
                  <a:pt x="21772" y="4343"/>
                  <a:pt x="21769" y="4344"/>
                  <a:pt x="21770" y="4345"/>
                </a:cubicBezTo>
                <a:close/>
                <a:moveTo>
                  <a:pt x="21478" y="2676"/>
                </a:moveTo>
                <a:lnTo>
                  <a:pt x="21481" y="2674"/>
                </a:lnTo>
                <a:cubicBezTo>
                  <a:pt x="21480" y="2674"/>
                  <a:pt x="21477" y="2675"/>
                  <a:pt x="21478" y="2676"/>
                </a:cubicBezTo>
                <a:close/>
                <a:moveTo>
                  <a:pt x="14924" y="1736"/>
                </a:moveTo>
                <a:lnTo>
                  <a:pt x="14926" y="1734"/>
                </a:lnTo>
                <a:cubicBezTo>
                  <a:pt x="14926" y="1734"/>
                  <a:pt x="14923" y="1736"/>
                  <a:pt x="14924" y="1736"/>
                </a:cubicBezTo>
                <a:close/>
                <a:moveTo>
                  <a:pt x="16333" y="1736"/>
                </a:moveTo>
                <a:lnTo>
                  <a:pt x="16336" y="1734"/>
                </a:lnTo>
                <a:cubicBezTo>
                  <a:pt x="16336" y="1734"/>
                  <a:pt x="16333" y="1736"/>
                  <a:pt x="16333" y="1736"/>
                </a:cubicBezTo>
                <a:close/>
                <a:moveTo>
                  <a:pt x="17654" y="2676"/>
                </a:moveTo>
                <a:lnTo>
                  <a:pt x="17656" y="2674"/>
                </a:lnTo>
                <a:cubicBezTo>
                  <a:pt x="17656" y="2674"/>
                  <a:pt x="17653" y="2675"/>
                  <a:pt x="17654" y="2676"/>
                </a:cubicBezTo>
                <a:close/>
                <a:moveTo>
                  <a:pt x="19963" y="5326"/>
                </a:moveTo>
                <a:lnTo>
                  <a:pt x="19966" y="5323"/>
                </a:lnTo>
                <a:cubicBezTo>
                  <a:pt x="19965" y="5323"/>
                  <a:pt x="19962" y="5325"/>
                  <a:pt x="19963" y="5326"/>
                </a:cubicBezTo>
                <a:close/>
                <a:moveTo>
                  <a:pt x="17144" y="1987"/>
                </a:moveTo>
                <a:lnTo>
                  <a:pt x="17146" y="1985"/>
                </a:lnTo>
                <a:cubicBezTo>
                  <a:pt x="17146" y="1985"/>
                  <a:pt x="17143" y="1987"/>
                  <a:pt x="17144" y="1987"/>
                </a:cubicBezTo>
                <a:close/>
                <a:moveTo>
                  <a:pt x="19607" y="3114"/>
                </a:moveTo>
                <a:lnTo>
                  <a:pt x="19609" y="3111"/>
                </a:lnTo>
                <a:cubicBezTo>
                  <a:pt x="19609" y="3111"/>
                  <a:pt x="19606" y="3113"/>
                  <a:pt x="19607" y="3114"/>
                </a:cubicBezTo>
                <a:close/>
                <a:moveTo>
                  <a:pt x="21770" y="3511"/>
                </a:moveTo>
                <a:lnTo>
                  <a:pt x="21772" y="3508"/>
                </a:lnTo>
                <a:cubicBezTo>
                  <a:pt x="21772" y="3508"/>
                  <a:pt x="21769" y="3510"/>
                  <a:pt x="21770" y="3511"/>
                </a:cubicBezTo>
                <a:close/>
                <a:moveTo>
                  <a:pt x="19299" y="2279"/>
                </a:moveTo>
                <a:lnTo>
                  <a:pt x="19301" y="2277"/>
                </a:lnTo>
                <a:cubicBezTo>
                  <a:pt x="19301" y="2277"/>
                  <a:pt x="19298" y="2278"/>
                  <a:pt x="19299" y="2279"/>
                </a:cubicBezTo>
                <a:close/>
                <a:moveTo>
                  <a:pt x="21170" y="2133"/>
                </a:moveTo>
                <a:lnTo>
                  <a:pt x="21173" y="2131"/>
                </a:lnTo>
                <a:cubicBezTo>
                  <a:pt x="21173" y="2131"/>
                  <a:pt x="21170" y="2133"/>
                  <a:pt x="21170" y="2133"/>
                </a:cubicBezTo>
                <a:close/>
                <a:moveTo>
                  <a:pt x="18618" y="2717"/>
                </a:moveTo>
                <a:lnTo>
                  <a:pt x="18621" y="2714"/>
                </a:lnTo>
                <a:cubicBezTo>
                  <a:pt x="18620" y="2714"/>
                  <a:pt x="18617" y="2716"/>
                  <a:pt x="18618" y="2717"/>
                </a:cubicBezTo>
                <a:close/>
                <a:moveTo>
                  <a:pt x="14340" y="2433"/>
                </a:moveTo>
                <a:lnTo>
                  <a:pt x="14343" y="2431"/>
                </a:lnTo>
                <a:cubicBezTo>
                  <a:pt x="14343" y="2431"/>
                  <a:pt x="14340" y="2432"/>
                  <a:pt x="14340" y="2433"/>
                </a:cubicBezTo>
                <a:close/>
                <a:moveTo>
                  <a:pt x="16674" y="4499"/>
                </a:moveTo>
                <a:lnTo>
                  <a:pt x="16676" y="4497"/>
                </a:lnTo>
                <a:cubicBezTo>
                  <a:pt x="16676" y="4497"/>
                  <a:pt x="16673" y="4498"/>
                  <a:pt x="16674" y="4499"/>
                </a:cubicBezTo>
                <a:close/>
                <a:moveTo>
                  <a:pt x="14559" y="2433"/>
                </a:moveTo>
                <a:lnTo>
                  <a:pt x="14562" y="2431"/>
                </a:lnTo>
                <a:cubicBezTo>
                  <a:pt x="14561" y="2431"/>
                  <a:pt x="14558" y="2432"/>
                  <a:pt x="14559" y="2433"/>
                </a:cubicBezTo>
                <a:close/>
                <a:moveTo>
                  <a:pt x="10581" y="1639"/>
                </a:moveTo>
                <a:lnTo>
                  <a:pt x="10584" y="1637"/>
                </a:lnTo>
                <a:cubicBezTo>
                  <a:pt x="10583" y="1637"/>
                  <a:pt x="10580" y="1638"/>
                  <a:pt x="10581" y="1639"/>
                </a:cubicBezTo>
                <a:close/>
                <a:moveTo>
                  <a:pt x="19842" y="1744"/>
                </a:moveTo>
                <a:lnTo>
                  <a:pt x="19844" y="1742"/>
                </a:lnTo>
                <a:cubicBezTo>
                  <a:pt x="19844" y="1742"/>
                  <a:pt x="19841" y="1744"/>
                  <a:pt x="19842" y="1744"/>
                </a:cubicBezTo>
                <a:close/>
                <a:moveTo>
                  <a:pt x="23034" y="1785"/>
                </a:moveTo>
                <a:lnTo>
                  <a:pt x="23036" y="1783"/>
                </a:lnTo>
                <a:cubicBezTo>
                  <a:pt x="23036" y="1783"/>
                  <a:pt x="23033" y="1784"/>
                  <a:pt x="23034" y="1785"/>
                </a:cubicBezTo>
                <a:close/>
                <a:moveTo>
                  <a:pt x="18764" y="2036"/>
                </a:moveTo>
                <a:lnTo>
                  <a:pt x="18766" y="2034"/>
                </a:lnTo>
                <a:cubicBezTo>
                  <a:pt x="18766" y="2034"/>
                  <a:pt x="18763" y="2035"/>
                  <a:pt x="18764" y="2036"/>
                </a:cubicBezTo>
                <a:close/>
                <a:moveTo>
                  <a:pt x="21300" y="2725"/>
                </a:moveTo>
                <a:lnTo>
                  <a:pt x="21302" y="2722"/>
                </a:lnTo>
                <a:cubicBezTo>
                  <a:pt x="21302" y="2723"/>
                  <a:pt x="21299" y="2724"/>
                  <a:pt x="21300" y="2725"/>
                </a:cubicBezTo>
                <a:close/>
                <a:moveTo>
                  <a:pt x="17905" y="2036"/>
                </a:moveTo>
                <a:lnTo>
                  <a:pt x="17908" y="2034"/>
                </a:lnTo>
                <a:cubicBezTo>
                  <a:pt x="17907" y="2034"/>
                  <a:pt x="17904" y="2035"/>
                  <a:pt x="17905" y="2036"/>
                </a:cubicBezTo>
                <a:close/>
                <a:moveTo>
                  <a:pt x="21024" y="4143"/>
                </a:moveTo>
                <a:lnTo>
                  <a:pt x="21027" y="4140"/>
                </a:lnTo>
                <a:cubicBezTo>
                  <a:pt x="21027" y="4140"/>
                  <a:pt x="21024" y="4142"/>
                  <a:pt x="21024" y="4143"/>
                </a:cubicBezTo>
                <a:close/>
                <a:moveTo>
                  <a:pt x="17338" y="805"/>
                </a:moveTo>
                <a:lnTo>
                  <a:pt x="17341" y="802"/>
                </a:lnTo>
                <a:cubicBezTo>
                  <a:pt x="17340" y="802"/>
                  <a:pt x="17337" y="804"/>
                  <a:pt x="17338" y="805"/>
                </a:cubicBezTo>
                <a:close/>
                <a:moveTo>
                  <a:pt x="21964" y="3495"/>
                </a:moveTo>
                <a:lnTo>
                  <a:pt x="21967" y="3492"/>
                </a:lnTo>
                <a:cubicBezTo>
                  <a:pt x="21967" y="3492"/>
                  <a:pt x="21963" y="3494"/>
                  <a:pt x="21964" y="3495"/>
                </a:cubicBezTo>
                <a:close/>
                <a:moveTo>
                  <a:pt x="21575" y="3495"/>
                </a:moveTo>
                <a:lnTo>
                  <a:pt x="21578" y="3492"/>
                </a:lnTo>
                <a:cubicBezTo>
                  <a:pt x="21578" y="3492"/>
                  <a:pt x="21575" y="3494"/>
                  <a:pt x="21575" y="3495"/>
                </a:cubicBezTo>
                <a:close/>
                <a:moveTo>
                  <a:pt x="19355" y="2514"/>
                </a:moveTo>
                <a:lnTo>
                  <a:pt x="19358" y="2512"/>
                </a:lnTo>
                <a:cubicBezTo>
                  <a:pt x="19358" y="2512"/>
                  <a:pt x="19355" y="2513"/>
                  <a:pt x="19355" y="2514"/>
                </a:cubicBezTo>
                <a:close/>
                <a:moveTo>
                  <a:pt x="18327" y="4248"/>
                </a:moveTo>
                <a:lnTo>
                  <a:pt x="18329" y="4246"/>
                </a:lnTo>
                <a:cubicBezTo>
                  <a:pt x="18329" y="4246"/>
                  <a:pt x="18326" y="4247"/>
                  <a:pt x="18327" y="4248"/>
                </a:cubicBezTo>
                <a:close/>
                <a:moveTo>
                  <a:pt x="20773" y="4726"/>
                </a:moveTo>
                <a:lnTo>
                  <a:pt x="20776" y="4724"/>
                </a:lnTo>
                <a:cubicBezTo>
                  <a:pt x="20776" y="4724"/>
                  <a:pt x="20773" y="4725"/>
                  <a:pt x="20773" y="4726"/>
                </a:cubicBezTo>
                <a:close/>
                <a:moveTo>
                  <a:pt x="21478" y="3454"/>
                </a:moveTo>
                <a:lnTo>
                  <a:pt x="21481" y="3452"/>
                </a:lnTo>
                <a:cubicBezTo>
                  <a:pt x="21480" y="3452"/>
                  <a:pt x="21477" y="3453"/>
                  <a:pt x="21478" y="3454"/>
                </a:cubicBezTo>
                <a:close/>
                <a:moveTo>
                  <a:pt x="22256" y="3413"/>
                </a:moveTo>
                <a:lnTo>
                  <a:pt x="22258" y="3411"/>
                </a:lnTo>
                <a:cubicBezTo>
                  <a:pt x="22258" y="3411"/>
                  <a:pt x="22255" y="3413"/>
                  <a:pt x="22256" y="3413"/>
                </a:cubicBezTo>
                <a:close/>
                <a:moveTo>
                  <a:pt x="22232" y="3413"/>
                </a:moveTo>
                <a:lnTo>
                  <a:pt x="22234" y="3411"/>
                </a:lnTo>
                <a:cubicBezTo>
                  <a:pt x="22234" y="3411"/>
                  <a:pt x="22231" y="3413"/>
                  <a:pt x="22232" y="3413"/>
                </a:cubicBezTo>
                <a:close/>
                <a:moveTo>
                  <a:pt x="16277" y="1890"/>
                </a:moveTo>
                <a:lnTo>
                  <a:pt x="16279" y="1888"/>
                </a:lnTo>
                <a:cubicBezTo>
                  <a:pt x="16279" y="1888"/>
                  <a:pt x="16276" y="1889"/>
                  <a:pt x="16277" y="1890"/>
                </a:cubicBezTo>
                <a:close/>
                <a:moveTo>
                  <a:pt x="16107" y="1890"/>
                </a:moveTo>
                <a:lnTo>
                  <a:pt x="16109" y="1888"/>
                </a:lnTo>
                <a:cubicBezTo>
                  <a:pt x="16109" y="1888"/>
                  <a:pt x="16106" y="1889"/>
                  <a:pt x="16107" y="1890"/>
                </a:cubicBezTo>
                <a:close/>
                <a:moveTo>
                  <a:pt x="21008" y="2660"/>
                </a:moveTo>
                <a:lnTo>
                  <a:pt x="21011" y="2658"/>
                </a:lnTo>
                <a:cubicBezTo>
                  <a:pt x="21011" y="2658"/>
                  <a:pt x="21007" y="2659"/>
                  <a:pt x="21008" y="2660"/>
                </a:cubicBezTo>
                <a:close/>
                <a:moveTo>
                  <a:pt x="18480" y="2765"/>
                </a:moveTo>
                <a:lnTo>
                  <a:pt x="18483" y="2763"/>
                </a:lnTo>
                <a:cubicBezTo>
                  <a:pt x="18483" y="2763"/>
                  <a:pt x="18480" y="2764"/>
                  <a:pt x="18480" y="2765"/>
                </a:cubicBezTo>
                <a:close/>
                <a:moveTo>
                  <a:pt x="21381" y="4329"/>
                </a:moveTo>
                <a:lnTo>
                  <a:pt x="21383" y="4327"/>
                </a:lnTo>
                <a:cubicBezTo>
                  <a:pt x="21383" y="4327"/>
                  <a:pt x="21380" y="4328"/>
                  <a:pt x="21381" y="4329"/>
                </a:cubicBezTo>
                <a:close/>
                <a:moveTo>
                  <a:pt x="23042" y="5415"/>
                </a:moveTo>
                <a:lnTo>
                  <a:pt x="23044" y="5412"/>
                </a:lnTo>
                <a:cubicBezTo>
                  <a:pt x="23044" y="5412"/>
                  <a:pt x="23041" y="5414"/>
                  <a:pt x="23042" y="5415"/>
                </a:cubicBezTo>
                <a:close/>
                <a:moveTo>
                  <a:pt x="12048" y="1388"/>
                </a:moveTo>
                <a:lnTo>
                  <a:pt x="12050" y="1385"/>
                </a:lnTo>
                <a:cubicBezTo>
                  <a:pt x="12050" y="1386"/>
                  <a:pt x="12047" y="1387"/>
                  <a:pt x="12048" y="1388"/>
                </a:cubicBezTo>
                <a:close/>
                <a:moveTo>
                  <a:pt x="15961" y="2141"/>
                </a:moveTo>
                <a:lnTo>
                  <a:pt x="15963" y="2139"/>
                </a:lnTo>
                <a:cubicBezTo>
                  <a:pt x="15963" y="2139"/>
                  <a:pt x="15960" y="2141"/>
                  <a:pt x="15961" y="2141"/>
                </a:cubicBezTo>
                <a:close/>
                <a:moveTo>
                  <a:pt x="16820" y="2141"/>
                </a:moveTo>
                <a:lnTo>
                  <a:pt x="16822" y="2139"/>
                </a:lnTo>
                <a:cubicBezTo>
                  <a:pt x="16822" y="2139"/>
                  <a:pt x="16819" y="2141"/>
                  <a:pt x="16820" y="2141"/>
                </a:cubicBezTo>
                <a:close/>
                <a:moveTo>
                  <a:pt x="16974" y="2141"/>
                </a:moveTo>
                <a:lnTo>
                  <a:pt x="16976" y="2139"/>
                </a:lnTo>
                <a:cubicBezTo>
                  <a:pt x="16976" y="2139"/>
                  <a:pt x="16973" y="2141"/>
                  <a:pt x="16974" y="2141"/>
                </a:cubicBezTo>
                <a:close/>
                <a:moveTo>
                  <a:pt x="19258" y="4394"/>
                </a:moveTo>
                <a:lnTo>
                  <a:pt x="19261" y="4391"/>
                </a:lnTo>
                <a:cubicBezTo>
                  <a:pt x="19261" y="4392"/>
                  <a:pt x="19257" y="4393"/>
                  <a:pt x="19258" y="4394"/>
                </a:cubicBezTo>
                <a:close/>
                <a:moveTo>
                  <a:pt x="17233" y="3122"/>
                </a:moveTo>
                <a:lnTo>
                  <a:pt x="17235" y="3119"/>
                </a:lnTo>
                <a:cubicBezTo>
                  <a:pt x="17235" y="3120"/>
                  <a:pt x="17232" y="3121"/>
                  <a:pt x="17233" y="3122"/>
                </a:cubicBezTo>
                <a:close/>
                <a:moveTo>
                  <a:pt x="23220" y="1307"/>
                </a:moveTo>
                <a:lnTo>
                  <a:pt x="23223" y="1304"/>
                </a:lnTo>
                <a:cubicBezTo>
                  <a:pt x="23222" y="1305"/>
                  <a:pt x="23219" y="1306"/>
                  <a:pt x="23220" y="1307"/>
                </a:cubicBezTo>
                <a:close/>
                <a:moveTo>
                  <a:pt x="18626" y="2222"/>
                </a:moveTo>
                <a:lnTo>
                  <a:pt x="18629" y="2220"/>
                </a:lnTo>
                <a:cubicBezTo>
                  <a:pt x="18629" y="2220"/>
                  <a:pt x="18625" y="2222"/>
                  <a:pt x="18626" y="2222"/>
                </a:cubicBezTo>
                <a:close/>
                <a:moveTo>
                  <a:pt x="18051" y="3308"/>
                </a:moveTo>
                <a:lnTo>
                  <a:pt x="18053" y="3306"/>
                </a:lnTo>
                <a:cubicBezTo>
                  <a:pt x="18053" y="3306"/>
                  <a:pt x="18050" y="3307"/>
                  <a:pt x="18051" y="3308"/>
                </a:cubicBezTo>
                <a:close/>
                <a:moveTo>
                  <a:pt x="18132" y="3308"/>
                </a:moveTo>
                <a:lnTo>
                  <a:pt x="18135" y="3306"/>
                </a:lnTo>
                <a:cubicBezTo>
                  <a:pt x="18134" y="3306"/>
                  <a:pt x="18131" y="3307"/>
                  <a:pt x="18132" y="3308"/>
                </a:cubicBezTo>
                <a:close/>
                <a:moveTo>
                  <a:pt x="11440" y="1388"/>
                </a:moveTo>
                <a:lnTo>
                  <a:pt x="11442" y="1385"/>
                </a:lnTo>
                <a:cubicBezTo>
                  <a:pt x="11442" y="1386"/>
                  <a:pt x="11439" y="1387"/>
                  <a:pt x="11440" y="1388"/>
                </a:cubicBezTo>
                <a:close/>
                <a:moveTo>
                  <a:pt x="21089" y="3851"/>
                </a:moveTo>
                <a:lnTo>
                  <a:pt x="21092" y="3849"/>
                </a:lnTo>
                <a:cubicBezTo>
                  <a:pt x="21092" y="3849"/>
                  <a:pt x="21088" y="3850"/>
                  <a:pt x="21089" y="3851"/>
                </a:cubicBezTo>
                <a:close/>
                <a:moveTo>
                  <a:pt x="22742" y="4394"/>
                </a:moveTo>
                <a:lnTo>
                  <a:pt x="22744" y="4391"/>
                </a:lnTo>
                <a:cubicBezTo>
                  <a:pt x="22744" y="4392"/>
                  <a:pt x="22741" y="4393"/>
                  <a:pt x="22742" y="4394"/>
                </a:cubicBezTo>
                <a:close/>
                <a:moveTo>
                  <a:pt x="22523" y="1056"/>
                </a:moveTo>
                <a:lnTo>
                  <a:pt x="22526" y="1053"/>
                </a:lnTo>
                <a:cubicBezTo>
                  <a:pt x="22526" y="1053"/>
                  <a:pt x="22523" y="1055"/>
                  <a:pt x="22523" y="1056"/>
                </a:cubicBezTo>
                <a:close/>
                <a:moveTo>
                  <a:pt x="16560" y="4499"/>
                </a:moveTo>
                <a:lnTo>
                  <a:pt x="16563" y="4497"/>
                </a:lnTo>
                <a:cubicBezTo>
                  <a:pt x="16563" y="4497"/>
                  <a:pt x="16560" y="4498"/>
                  <a:pt x="16560" y="4499"/>
                </a:cubicBezTo>
                <a:close/>
                <a:moveTo>
                  <a:pt x="16277" y="2619"/>
                </a:moveTo>
                <a:lnTo>
                  <a:pt x="16279" y="2617"/>
                </a:lnTo>
                <a:cubicBezTo>
                  <a:pt x="16279" y="2617"/>
                  <a:pt x="16276" y="2619"/>
                  <a:pt x="16277" y="2619"/>
                </a:cubicBezTo>
                <a:close/>
                <a:moveTo>
                  <a:pt x="17168" y="2368"/>
                </a:moveTo>
                <a:lnTo>
                  <a:pt x="17170" y="2366"/>
                </a:lnTo>
                <a:cubicBezTo>
                  <a:pt x="17170" y="2366"/>
                  <a:pt x="17167" y="2367"/>
                  <a:pt x="17168" y="2368"/>
                </a:cubicBezTo>
                <a:close/>
                <a:moveTo>
                  <a:pt x="19939" y="3705"/>
                </a:moveTo>
                <a:lnTo>
                  <a:pt x="19941" y="3703"/>
                </a:lnTo>
                <a:cubicBezTo>
                  <a:pt x="19941" y="3703"/>
                  <a:pt x="19938" y="3704"/>
                  <a:pt x="19939" y="3705"/>
                </a:cubicBezTo>
                <a:close/>
                <a:moveTo>
                  <a:pt x="17589" y="5301"/>
                </a:moveTo>
                <a:lnTo>
                  <a:pt x="17589" y="5305"/>
                </a:lnTo>
                <a:cubicBezTo>
                  <a:pt x="17597" y="5304"/>
                  <a:pt x="17578" y="5320"/>
                  <a:pt x="17592" y="5304"/>
                </a:cubicBezTo>
                <a:cubicBezTo>
                  <a:pt x="17592" y="5304"/>
                  <a:pt x="17593" y="5303"/>
                  <a:pt x="17593" y="5303"/>
                </a:cubicBezTo>
                <a:lnTo>
                  <a:pt x="17589" y="5301"/>
                </a:lnTo>
                <a:close/>
                <a:moveTo>
                  <a:pt x="20376" y="5447"/>
                </a:moveTo>
                <a:lnTo>
                  <a:pt x="20377" y="5451"/>
                </a:lnTo>
                <a:cubicBezTo>
                  <a:pt x="20384" y="5450"/>
                  <a:pt x="20365" y="5466"/>
                  <a:pt x="20379" y="5450"/>
                </a:cubicBezTo>
                <a:cubicBezTo>
                  <a:pt x="20379" y="5450"/>
                  <a:pt x="20380" y="5449"/>
                  <a:pt x="20380" y="5448"/>
                </a:cubicBezTo>
                <a:lnTo>
                  <a:pt x="20376" y="5447"/>
                </a:lnTo>
                <a:close/>
                <a:moveTo>
                  <a:pt x="16439" y="2571"/>
                </a:moveTo>
                <a:lnTo>
                  <a:pt x="16439" y="2574"/>
                </a:lnTo>
                <a:cubicBezTo>
                  <a:pt x="16447" y="2574"/>
                  <a:pt x="16428" y="2590"/>
                  <a:pt x="16442" y="2574"/>
                </a:cubicBezTo>
                <a:cubicBezTo>
                  <a:pt x="16442" y="2574"/>
                  <a:pt x="16442" y="2572"/>
                  <a:pt x="16442" y="2572"/>
                </a:cubicBezTo>
                <a:lnTo>
                  <a:pt x="16439" y="2571"/>
                </a:lnTo>
                <a:close/>
                <a:moveTo>
                  <a:pt x="18975" y="5617"/>
                </a:moveTo>
                <a:lnTo>
                  <a:pt x="18975" y="5621"/>
                </a:lnTo>
                <a:cubicBezTo>
                  <a:pt x="18982" y="5620"/>
                  <a:pt x="18964" y="5636"/>
                  <a:pt x="18977" y="5620"/>
                </a:cubicBezTo>
                <a:cubicBezTo>
                  <a:pt x="18977" y="5620"/>
                  <a:pt x="18978" y="5619"/>
                  <a:pt x="18978" y="5619"/>
                </a:cubicBezTo>
                <a:lnTo>
                  <a:pt x="18975" y="5617"/>
                </a:lnTo>
                <a:close/>
                <a:moveTo>
                  <a:pt x="15710" y="1404"/>
                </a:moveTo>
                <a:lnTo>
                  <a:pt x="15710" y="1408"/>
                </a:lnTo>
                <a:cubicBezTo>
                  <a:pt x="15717" y="1407"/>
                  <a:pt x="15698" y="1423"/>
                  <a:pt x="15712" y="1407"/>
                </a:cubicBezTo>
                <a:cubicBezTo>
                  <a:pt x="15712" y="1407"/>
                  <a:pt x="15713" y="1405"/>
                  <a:pt x="15713" y="1405"/>
                </a:cubicBezTo>
                <a:lnTo>
                  <a:pt x="15710" y="1404"/>
                </a:lnTo>
                <a:close/>
                <a:moveTo>
                  <a:pt x="17241" y="1939"/>
                </a:moveTo>
                <a:lnTo>
                  <a:pt x="17241" y="1942"/>
                </a:lnTo>
                <a:cubicBezTo>
                  <a:pt x="17249" y="1942"/>
                  <a:pt x="17230" y="1958"/>
                  <a:pt x="17244" y="1942"/>
                </a:cubicBezTo>
                <a:cubicBezTo>
                  <a:pt x="17244" y="1942"/>
                  <a:pt x="17245" y="1940"/>
                  <a:pt x="17245" y="1940"/>
                </a:cubicBezTo>
                <a:lnTo>
                  <a:pt x="17241" y="1939"/>
                </a:lnTo>
                <a:close/>
                <a:moveTo>
                  <a:pt x="17176" y="4313"/>
                </a:moveTo>
                <a:lnTo>
                  <a:pt x="17176" y="4316"/>
                </a:lnTo>
                <a:cubicBezTo>
                  <a:pt x="17184" y="4316"/>
                  <a:pt x="17165" y="4332"/>
                  <a:pt x="17179" y="4316"/>
                </a:cubicBezTo>
                <a:cubicBezTo>
                  <a:pt x="17179" y="4316"/>
                  <a:pt x="17180" y="4314"/>
                  <a:pt x="17180" y="4314"/>
                </a:cubicBezTo>
                <a:lnTo>
                  <a:pt x="17176" y="4313"/>
                </a:lnTo>
                <a:close/>
                <a:moveTo>
                  <a:pt x="16876" y="2579"/>
                </a:moveTo>
                <a:lnTo>
                  <a:pt x="16876" y="2583"/>
                </a:lnTo>
                <a:cubicBezTo>
                  <a:pt x="16884" y="2582"/>
                  <a:pt x="16865" y="2598"/>
                  <a:pt x="16879" y="2582"/>
                </a:cubicBezTo>
                <a:cubicBezTo>
                  <a:pt x="16879" y="2582"/>
                  <a:pt x="16880" y="2580"/>
                  <a:pt x="16880" y="2580"/>
                </a:cubicBezTo>
                <a:lnTo>
                  <a:pt x="16876" y="2579"/>
                </a:lnTo>
                <a:close/>
                <a:moveTo>
                  <a:pt x="18075" y="4791"/>
                </a:moveTo>
                <a:lnTo>
                  <a:pt x="18076" y="4794"/>
                </a:lnTo>
                <a:cubicBezTo>
                  <a:pt x="18083" y="4794"/>
                  <a:pt x="18064" y="4810"/>
                  <a:pt x="18078" y="4794"/>
                </a:cubicBezTo>
                <a:cubicBezTo>
                  <a:pt x="18078" y="4794"/>
                  <a:pt x="18079" y="4792"/>
                  <a:pt x="18079" y="4792"/>
                </a:cubicBezTo>
                <a:lnTo>
                  <a:pt x="18075" y="4791"/>
                </a:lnTo>
                <a:close/>
                <a:moveTo>
                  <a:pt x="9220" y="1428"/>
                </a:moveTo>
                <a:cubicBezTo>
                  <a:pt x="9221" y="1429"/>
                  <a:pt x="9222" y="1425"/>
                  <a:pt x="9222" y="1426"/>
                </a:cubicBezTo>
                <a:lnTo>
                  <a:pt x="9222" y="1426"/>
                </a:lnTo>
                <a:cubicBezTo>
                  <a:pt x="9222" y="1426"/>
                  <a:pt x="9219" y="1428"/>
                  <a:pt x="9220" y="1428"/>
                </a:cubicBezTo>
                <a:close/>
                <a:moveTo>
                  <a:pt x="14162" y="5747"/>
                </a:moveTo>
                <a:cubicBezTo>
                  <a:pt x="14163" y="5748"/>
                  <a:pt x="14165" y="5743"/>
                  <a:pt x="14165" y="5745"/>
                </a:cubicBezTo>
                <a:lnTo>
                  <a:pt x="14165" y="5745"/>
                </a:lnTo>
                <a:cubicBezTo>
                  <a:pt x="14164" y="5745"/>
                  <a:pt x="14161" y="5746"/>
                  <a:pt x="14162" y="5747"/>
                </a:cubicBezTo>
                <a:close/>
                <a:moveTo>
                  <a:pt x="21008" y="3430"/>
                </a:moveTo>
                <a:cubicBezTo>
                  <a:pt x="21009" y="3430"/>
                  <a:pt x="21011" y="3426"/>
                  <a:pt x="21011" y="3427"/>
                </a:cubicBezTo>
                <a:lnTo>
                  <a:pt x="21011" y="3427"/>
                </a:lnTo>
                <a:cubicBezTo>
                  <a:pt x="21011" y="3427"/>
                  <a:pt x="21007" y="3429"/>
                  <a:pt x="21008" y="3430"/>
                </a:cubicBezTo>
                <a:close/>
                <a:moveTo>
                  <a:pt x="18788" y="4848"/>
                </a:moveTo>
                <a:cubicBezTo>
                  <a:pt x="18789" y="4848"/>
                  <a:pt x="18791" y="4844"/>
                  <a:pt x="18791" y="4845"/>
                </a:cubicBezTo>
                <a:lnTo>
                  <a:pt x="18791" y="4845"/>
                </a:lnTo>
                <a:cubicBezTo>
                  <a:pt x="18791" y="4845"/>
                  <a:pt x="18788" y="4847"/>
                  <a:pt x="18788" y="4848"/>
                </a:cubicBezTo>
                <a:close/>
                <a:moveTo>
                  <a:pt x="21324" y="4888"/>
                </a:moveTo>
                <a:cubicBezTo>
                  <a:pt x="21325" y="4889"/>
                  <a:pt x="21327" y="4885"/>
                  <a:pt x="21327" y="4886"/>
                </a:cubicBezTo>
                <a:lnTo>
                  <a:pt x="21327" y="4886"/>
                </a:lnTo>
                <a:cubicBezTo>
                  <a:pt x="21327" y="4886"/>
                  <a:pt x="21323" y="4887"/>
                  <a:pt x="21324" y="4888"/>
                </a:cubicBezTo>
                <a:close/>
                <a:moveTo>
                  <a:pt x="11651" y="5933"/>
                </a:moveTo>
                <a:cubicBezTo>
                  <a:pt x="11651" y="5934"/>
                  <a:pt x="11653" y="5930"/>
                  <a:pt x="11653" y="5931"/>
                </a:cubicBezTo>
                <a:lnTo>
                  <a:pt x="11653" y="5931"/>
                </a:lnTo>
                <a:cubicBezTo>
                  <a:pt x="11653" y="5931"/>
                  <a:pt x="11650" y="5932"/>
                  <a:pt x="11651" y="5933"/>
                </a:cubicBezTo>
                <a:close/>
                <a:moveTo>
                  <a:pt x="16593" y="5496"/>
                </a:moveTo>
                <a:cubicBezTo>
                  <a:pt x="16594" y="5497"/>
                  <a:pt x="16595" y="5492"/>
                  <a:pt x="16595" y="5493"/>
                </a:cubicBezTo>
                <a:lnTo>
                  <a:pt x="16595" y="5493"/>
                </a:lnTo>
                <a:cubicBezTo>
                  <a:pt x="16595" y="5494"/>
                  <a:pt x="16592" y="5495"/>
                  <a:pt x="16593" y="5496"/>
                </a:cubicBezTo>
                <a:close/>
                <a:moveTo>
                  <a:pt x="23228" y="3179"/>
                </a:moveTo>
                <a:cubicBezTo>
                  <a:pt x="23229" y="3179"/>
                  <a:pt x="23231" y="3175"/>
                  <a:pt x="23231" y="3176"/>
                </a:cubicBezTo>
                <a:lnTo>
                  <a:pt x="23231" y="3176"/>
                </a:lnTo>
                <a:cubicBezTo>
                  <a:pt x="23230" y="3176"/>
                  <a:pt x="23227" y="3178"/>
                  <a:pt x="23228" y="3179"/>
                </a:cubicBezTo>
                <a:close/>
                <a:moveTo>
                  <a:pt x="13522" y="2384"/>
                </a:moveTo>
                <a:cubicBezTo>
                  <a:pt x="13523" y="2385"/>
                  <a:pt x="13525" y="2381"/>
                  <a:pt x="13525" y="2382"/>
                </a:cubicBezTo>
                <a:lnTo>
                  <a:pt x="13525" y="2382"/>
                </a:lnTo>
                <a:cubicBezTo>
                  <a:pt x="13524" y="2382"/>
                  <a:pt x="13521" y="2384"/>
                  <a:pt x="13522" y="2384"/>
                </a:cubicBezTo>
                <a:close/>
                <a:moveTo>
                  <a:pt x="21640" y="5350"/>
                </a:moveTo>
                <a:cubicBezTo>
                  <a:pt x="21641" y="5351"/>
                  <a:pt x="21643" y="5346"/>
                  <a:pt x="21643" y="5348"/>
                </a:cubicBezTo>
                <a:lnTo>
                  <a:pt x="21643" y="5348"/>
                </a:lnTo>
                <a:cubicBezTo>
                  <a:pt x="21642" y="5348"/>
                  <a:pt x="21639" y="5349"/>
                  <a:pt x="21640" y="5350"/>
                </a:cubicBezTo>
                <a:close/>
                <a:moveTo>
                  <a:pt x="15928" y="5123"/>
                </a:moveTo>
                <a:cubicBezTo>
                  <a:pt x="15929" y="5124"/>
                  <a:pt x="15931" y="5120"/>
                  <a:pt x="15931" y="5121"/>
                </a:cubicBezTo>
                <a:lnTo>
                  <a:pt x="15931" y="5121"/>
                </a:lnTo>
                <a:cubicBezTo>
                  <a:pt x="15931" y="5121"/>
                  <a:pt x="15928" y="5122"/>
                  <a:pt x="15928" y="5123"/>
                </a:cubicBezTo>
                <a:close/>
                <a:moveTo>
                  <a:pt x="18399" y="5018"/>
                </a:moveTo>
                <a:cubicBezTo>
                  <a:pt x="18400" y="5019"/>
                  <a:pt x="18402" y="5014"/>
                  <a:pt x="18402" y="5015"/>
                </a:cubicBezTo>
                <a:lnTo>
                  <a:pt x="18402" y="5015"/>
                </a:lnTo>
                <a:cubicBezTo>
                  <a:pt x="18402" y="5015"/>
                  <a:pt x="18399" y="5017"/>
                  <a:pt x="18399" y="5018"/>
                </a:cubicBezTo>
                <a:close/>
                <a:moveTo>
                  <a:pt x="17055" y="2222"/>
                </a:moveTo>
                <a:cubicBezTo>
                  <a:pt x="17055" y="2223"/>
                  <a:pt x="17057" y="2219"/>
                  <a:pt x="17057" y="2220"/>
                </a:cubicBezTo>
                <a:lnTo>
                  <a:pt x="17057" y="2220"/>
                </a:lnTo>
                <a:cubicBezTo>
                  <a:pt x="17057" y="2220"/>
                  <a:pt x="17054" y="2222"/>
                  <a:pt x="17055" y="2222"/>
                </a:cubicBezTo>
                <a:close/>
                <a:moveTo>
                  <a:pt x="1450" y="5706"/>
                </a:moveTo>
                <a:cubicBezTo>
                  <a:pt x="1451" y="5707"/>
                  <a:pt x="1453" y="5703"/>
                  <a:pt x="1453" y="5704"/>
                </a:cubicBezTo>
                <a:lnTo>
                  <a:pt x="1453" y="5704"/>
                </a:lnTo>
                <a:cubicBezTo>
                  <a:pt x="1453" y="5704"/>
                  <a:pt x="1449" y="5706"/>
                  <a:pt x="1450" y="5706"/>
                </a:cubicBezTo>
                <a:close/>
                <a:moveTo>
                  <a:pt x="10095" y="1404"/>
                </a:moveTo>
                <a:cubicBezTo>
                  <a:pt x="10096" y="1405"/>
                  <a:pt x="10097" y="1401"/>
                  <a:pt x="10097" y="1402"/>
                </a:cubicBezTo>
                <a:lnTo>
                  <a:pt x="10097" y="1402"/>
                </a:lnTo>
                <a:cubicBezTo>
                  <a:pt x="10097" y="1402"/>
                  <a:pt x="10094" y="1403"/>
                  <a:pt x="10095" y="1404"/>
                </a:cubicBezTo>
                <a:close/>
                <a:moveTo>
                  <a:pt x="16909" y="3243"/>
                </a:moveTo>
                <a:cubicBezTo>
                  <a:pt x="16910" y="3244"/>
                  <a:pt x="16911" y="3240"/>
                  <a:pt x="16911" y="3241"/>
                </a:cubicBezTo>
                <a:lnTo>
                  <a:pt x="16911" y="3241"/>
                </a:lnTo>
                <a:cubicBezTo>
                  <a:pt x="16911" y="3241"/>
                  <a:pt x="16908" y="3243"/>
                  <a:pt x="16909" y="3243"/>
                </a:cubicBezTo>
                <a:close/>
                <a:moveTo>
                  <a:pt x="20401" y="4767"/>
                </a:moveTo>
                <a:cubicBezTo>
                  <a:pt x="20401" y="4767"/>
                  <a:pt x="20403" y="4763"/>
                  <a:pt x="20403" y="4764"/>
                </a:cubicBezTo>
                <a:lnTo>
                  <a:pt x="20403" y="4764"/>
                </a:lnTo>
                <a:cubicBezTo>
                  <a:pt x="20403" y="4764"/>
                  <a:pt x="20400" y="4766"/>
                  <a:pt x="20401" y="4767"/>
                </a:cubicBezTo>
                <a:close/>
                <a:moveTo>
                  <a:pt x="21470" y="2133"/>
                </a:moveTo>
                <a:cubicBezTo>
                  <a:pt x="21471" y="2134"/>
                  <a:pt x="21472" y="2130"/>
                  <a:pt x="21472" y="2131"/>
                </a:cubicBezTo>
                <a:lnTo>
                  <a:pt x="21472" y="2131"/>
                </a:lnTo>
                <a:cubicBezTo>
                  <a:pt x="21472" y="2131"/>
                  <a:pt x="21469" y="2133"/>
                  <a:pt x="21470" y="2133"/>
                </a:cubicBezTo>
                <a:close/>
                <a:moveTo>
                  <a:pt x="17516" y="2133"/>
                </a:moveTo>
                <a:cubicBezTo>
                  <a:pt x="17517" y="2134"/>
                  <a:pt x="17519" y="2130"/>
                  <a:pt x="17519" y="2131"/>
                </a:cubicBezTo>
                <a:lnTo>
                  <a:pt x="17519" y="2131"/>
                </a:lnTo>
                <a:cubicBezTo>
                  <a:pt x="17519" y="2131"/>
                  <a:pt x="17516" y="2133"/>
                  <a:pt x="17516" y="2133"/>
                </a:cubicBezTo>
                <a:close/>
                <a:moveTo>
                  <a:pt x="16423" y="1736"/>
                </a:moveTo>
                <a:cubicBezTo>
                  <a:pt x="16423" y="1737"/>
                  <a:pt x="16425" y="1733"/>
                  <a:pt x="16425" y="1734"/>
                </a:cubicBezTo>
                <a:lnTo>
                  <a:pt x="16425" y="1734"/>
                </a:lnTo>
                <a:cubicBezTo>
                  <a:pt x="16425" y="1734"/>
                  <a:pt x="16422" y="1736"/>
                  <a:pt x="16423" y="1736"/>
                </a:cubicBezTo>
                <a:close/>
                <a:moveTo>
                  <a:pt x="14332" y="2684"/>
                </a:moveTo>
                <a:cubicBezTo>
                  <a:pt x="14333" y="2685"/>
                  <a:pt x="14335" y="2681"/>
                  <a:pt x="14335" y="2682"/>
                </a:cubicBezTo>
                <a:lnTo>
                  <a:pt x="14335" y="2682"/>
                </a:lnTo>
                <a:cubicBezTo>
                  <a:pt x="14335" y="2682"/>
                  <a:pt x="14331" y="2683"/>
                  <a:pt x="14332" y="2684"/>
                </a:cubicBezTo>
                <a:close/>
                <a:moveTo>
                  <a:pt x="15993" y="4499"/>
                </a:moveTo>
                <a:cubicBezTo>
                  <a:pt x="15994" y="4500"/>
                  <a:pt x="15996" y="4496"/>
                  <a:pt x="15996" y="4497"/>
                </a:cubicBezTo>
                <a:lnTo>
                  <a:pt x="15996" y="4497"/>
                </a:lnTo>
                <a:cubicBezTo>
                  <a:pt x="15995" y="4497"/>
                  <a:pt x="15992" y="4498"/>
                  <a:pt x="15993" y="4499"/>
                </a:cubicBezTo>
                <a:close/>
                <a:moveTo>
                  <a:pt x="15750" y="5374"/>
                </a:moveTo>
                <a:cubicBezTo>
                  <a:pt x="15751" y="5375"/>
                  <a:pt x="15753" y="5371"/>
                  <a:pt x="15753" y="5372"/>
                </a:cubicBezTo>
                <a:lnTo>
                  <a:pt x="15753" y="5372"/>
                </a:lnTo>
                <a:cubicBezTo>
                  <a:pt x="15752" y="5372"/>
                  <a:pt x="15749" y="5373"/>
                  <a:pt x="15750" y="5374"/>
                </a:cubicBezTo>
                <a:close/>
                <a:moveTo>
                  <a:pt x="16982" y="4937"/>
                </a:moveTo>
                <a:cubicBezTo>
                  <a:pt x="16982" y="4938"/>
                  <a:pt x="16984" y="4933"/>
                  <a:pt x="16984" y="4934"/>
                </a:cubicBezTo>
                <a:lnTo>
                  <a:pt x="16984" y="4934"/>
                </a:lnTo>
                <a:cubicBezTo>
                  <a:pt x="16984" y="4934"/>
                  <a:pt x="16981" y="4936"/>
                  <a:pt x="16982" y="4937"/>
                </a:cubicBezTo>
                <a:close/>
                <a:moveTo>
                  <a:pt x="15539" y="5666"/>
                </a:moveTo>
                <a:cubicBezTo>
                  <a:pt x="15540" y="5667"/>
                  <a:pt x="15542" y="5662"/>
                  <a:pt x="15542" y="5663"/>
                </a:cubicBezTo>
                <a:lnTo>
                  <a:pt x="15542" y="5663"/>
                </a:lnTo>
                <a:cubicBezTo>
                  <a:pt x="15542" y="5664"/>
                  <a:pt x="15539" y="5665"/>
                  <a:pt x="15539" y="5666"/>
                </a:cubicBezTo>
                <a:close/>
                <a:moveTo>
                  <a:pt x="15685" y="1696"/>
                </a:moveTo>
                <a:cubicBezTo>
                  <a:pt x="15686" y="1697"/>
                  <a:pt x="15688" y="1692"/>
                  <a:pt x="15688" y="1693"/>
                </a:cubicBezTo>
                <a:lnTo>
                  <a:pt x="15688" y="1693"/>
                </a:lnTo>
                <a:cubicBezTo>
                  <a:pt x="15688" y="1694"/>
                  <a:pt x="15685" y="1695"/>
                  <a:pt x="15685" y="1696"/>
                </a:cubicBezTo>
                <a:close/>
                <a:moveTo>
                  <a:pt x="15191" y="2490"/>
                </a:moveTo>
                <a:cubicBezTo>
                  <a:pt x="15192" y="2491"/>
                  <a:pt x="15194" y="2486"/>
                  <a:pt x="15194" y="2487"/>
                </a:cubicBezTo>
                <a:lnTo>
                  <a:pt x="15194" y="2487"/>
                </a:lnTo>
                <a:cubicBezTo>
                  <a:pt x="15193" y="2488"/>
                  <a:pt x="15190" y="2489"/>
                  <a:pt x="15191" y="2490"/>
                </a:cubicBezTo>
                <a:close/>
                <a:moveTo>
                  <a:pt x="16990" y="5642"/>
                </a:moveTo>
                <a:cubicBezTo>
                  <a:pt x="16991" y="5642"/>
                  <a:pt x="16992" y="5638"/>
                  <a:pt x="16992" y="5639"/>
                </a:cubicBezTo>
                <a:lnTo>
                  <a:pt x="16992" y="5639"/>
                </a:lnTo>
                <a:cubicBezTo>
                  <a:pt x="16992" y="5639"/>
                  <a:pt x="16989" y="5641"/>
                  <a:pt x="16990" y="5642"/>
                </a:cubicBezTo>
                <a:close/>
                <a:moveTo>
                  <a:pt x="18651" y="3097"/>
                </a:moveTo>
                <a:cubicBezTo>
                  <a:pt x="18651" y="3098"/>
                  <a:pt x="18653" y="3094"/>
                  <a:pt x="18653" y="3095"/>
                </a:cubicBezTo>
                <a:lnTo>
                  <a:pt x="18653" y="3095"/>
                </a:lnTo>
                <a:cubicBezTo>
                  <a:pt x="18653" y="3095"/>
                  <a:pt x="18650" y="3097"/>
                  <a:pt x="18651" y="3097"/>
                </a:cubicBezTo>
                <a:close/>
                <a:moveTo>
                  <a:pt x="6109" y="6565"/>
                </a:moveTo>
                <a:cubicBezTo>
                  <a:pt x="6110" y="6566"/>
                  <a:pt x="6111" y="6562"/>
                  <a:pt x="6111" y="6563"/>
                </a:cubicBezTo>
                <a:lnTo>
                  <a:pt x="6111" y="6563"/>
                </a:lnTo>
                <a:cubicBezTo>
                  <a:pt x="6111" y="6563"/>
                  <a:pt x="6108" y="6564"/>
                  <a:pt x="6109" y="6565"/>
                </a:cubicBezTo>
                <a:close/>
                <a:moveTo>
                  <a:pt x="18764" y="4993"/>
                </a:moveTo>
                <a:cubicBezTo>
                  <a:pt x="18765" y="4994"/>
                  <a:pt x="18766" y="4990"/>
                  <a:pt x="18766" y="4991"/>
                </a:cubicBezTo>
                <a:lnTo>
                  <a:pt x="18766" y="4991"/>
                </a:lnTo>
                <a:cubicBezTo>
                  <a:pt x="18766" y="4991"/>
                  <a:pt x="18763" y="4993"/>
                  <a:pt x="18764" y="4993"/>
                </a:cubicBezTo>
                <a:close/>
                <a:moveTo>
                  <a:pt x="16196" y="5139"/>
                </a:moveTo>
                <a:cubicBezTo>
                  <a:pt x="16197" y="5140"/>
                  <a:pt x="16198" y="5136"/>
                  <a:pt x="16198" y="5137"/>
                </a:cubicBezTo>
                <a:lnTo>
                  <a:pt x="16198" y="5137"/>
                </a:lnTo>
                <a:cubicBezTo>
                  <a:pt x="16198" y="5137"/>
                  <a:pt x="16195" y="5138"/>
                  <a:pt x="16196" y="5139"/>
                </a:cubicBezTo>
                <a:close/>
                <a:moveTo>
                  <a:pt x="20279" y="2158"/>
                </a:moveTo>
                <a:cubicBezTo>
                  <a:pt x="20280" y="2158"/>
                  <a:pt x="20282" y="2154"/>
                  <a:pt x="20282" y="2155"/>
                </a:cubicBezTo>
                <a:lnTo>
                  <a:pt x="20282" y="2155"/>
                </a:lnTo>
                <a:cubicBezTo>
                  <a:pt x="20281" y="2155"/>
                  <a:pt x="20278" y="2157"/>
                  <a:pt x="20279" y="2158"/>
                </a:cubicBezTo>
                <a:close/>
                <a:moveTo>
                  <a:pt x="16261" y="5682"/>
                </a:moveTo>
                <a:cubicBezTo>
                  <a:pt x="16261" y="5683"/>
                  <a:pt x="16263" y="5679"/>
                  <a:pt x="16263" y="5680"/>
                </a:cubicBezTo>
                <a:lnTo>
                  <a:pt x="16263" y="5680"/>
                </a:lnTo>
                <a:cubicBezTo>
                  <a:pt x="16263" y="5680"/>
                  <a:pt x="16260" y="5681"/>
                  <a:pt x="16261" y="5682"/>
                </a:cubicBezTo>
                <a:close/>
                <a:moveTo>
                  <a:pt x="15094" y="2303"/>
                </a:moveTo>
                <a:cubicBezTo>
                  <a:pt x="15095" y="2304"/>
                  <a:pt x="15096" y="2300"/>
                  <a:pt x="15096" y="2301"/>
                </a:cubicBezTo>
                <a:lnTo>
                  <a:pt x="15096" y="2301"/>
                </a:lnTo>
                <a:cubicBezTo>
                  <a:pt x="15096" y="2301"/>
                  <a:pt x="15093" y="2303"/>
                  <a:pt x="15094" y="2303"/>
                </a:cubicBezTo>
                <a:close/>
                <a:moveTo>
                  <a:pt x="16147" y="2384"/>
                </a:moveTo>
                <a:cubicBezTo>
                  <a:pt x="16148" y="2385"/>
                  <a:pt x="16150" y="2381"/>
                  <a:pt x="16150" y="2382"/>
                </a:cubicBezTo>
                <a:lnTo>
                  <a:pt x="16150" y="2382"/>
                </a:lnTo>
                <a:cubicBezTo>
                  <a:pt x="16149" y="2382"/>
                  <a:pt x="16146" y="2384"/>
                  <a:pt x="16147" y="2384"/>
                </a:cubicBezTo>
                <a:close/>
                <a:moveTo>
                  <a:pt x="15661" y="5099"/>
                </a:moveTo>
                <a:cubicBezTo>
                  <a:pt x="15662" y="5100"/>
                  <a:pt x="15663" y="5095"/>
                  <a:pt x="15663" y="5096"/>
                </a:cubicBezTo>
                <a:lnTo>
                  <a:pt x="15663" y="5096"/>
                </a:lnTo>
                <a:cubicBezTo>
                  <a:pt x="15663" y="5096"/>
                  <a:pt x="15660" y="5098"/>
                  <a:pt x="15661" y="5099"/>
                </a:cubicBezTo>
                <a:close/>
                <a:moveTo>
                  <a:pt x="16641" y="4848"/>
                </a:moveTo>
                <a:cubicBezTo>
                  <a:pt x="16642" y="4848"/>
                  <a:pt x="16644" y="4844"/>
                  <a:pt x="16644" y="4845"/>
                </a:cubicBezTo>
                <a:lnTo>
                  <a:pt x="16644" y="4845"/>
                </a:lnTo>
                <a:cubicBezTo>
                  <a:pt x="16644" y="4845"/>
                  <a:pt x="16641" y="4847"/>
                  <a:pt x="16641" y="4848"/>
                </a:cubicBezTo>
                <a:close/>
                <a:moveTo>
                  <a:pt x="1961" y="6079"/>
                </a:moveTo>
                <a:cubicBezTo>
                  <a:pt x="1961" y="6080"/>
                  <a:pt x="1963" y="6076"/>
                  <a:pt x="1963" y="6077"/>
                </a:cubicBezTo>
                <a:lnTo>
                  <a:pt x="1963" y="6077"/>
                </a:lnTo>
                <a:cubicBezTo>
                  <a:pt x="1963" y="6077"/>
                  <a:pt x="1960" y="6078"/>
                  <a:pt x="1961" y="6079"/>
                </a:cubicBezTo>
                <a:close/>
                <a:moveTo>
                  <a:pt x="21203" y="4451"/>
                </a:moveTo>
                <a:cubicBezTo>
                  <a:pt x="21204" y="4451"/>
                  <a:pt x="21205" y="4447"/>
                  <a:pt x="21205" y="4448"/>
                </a:cubicBezTo>
                <a:lnTo>
                  <a:pt x="21205" y="4448"/>
                </a:lnTo>
                <a:cubicBezTo>
                  <a:pt x="21205" y="4448"/>
                  <a:pt x="21202" y="4450"/>
                  <a:pt x="21203" y="4451"/>
                </a:cubicBezTo>
                <a:close/>
                <a:moveTo>
                  <a:pt x="18699" y="1947"/>
                </a:moveTo>
                <a:cubicBezTo>
                  <a:pt x="18700" y="1948"/>
                  <a:pt x="18702" y="1943"/>
                  <a:pt x="18702" y="1945"/>
                </a:cubicBezTo>
                <a:lnTo>
                  <a:pt x="18702" y="1945"/>
                </a:lnTo>
                <a:cubicBezTo>
                  <a:pt x="18701" y="1945"/>
                  <a:pt x="18698" y="1946"/>
                  <a:pt x="18699" y="1947"/>
                </a:cubicBezTo>
                <a:close/>
                <a:moveTo>
                  <a:pt x="14430" y="2595"/>
                </a:moveTo>
                <a:cubicBezTo>
                  <a:pt x="14430" y="2596"/>
                  <a:pt x="14432" y="2592"/>
                  <a:pt x="14432" y="2593"/>
                </a:cubicBezTo>
                <a:lnTo>
                  <a:pt x="14432" y="2593"/>
                </a:lnTo>
                <a:cubicBezTo>
                  <a:pt x="14432" y="2593"/>
                  <a:pt x="14429" y="2594"/>
                  <a:pt x="14430" y="2595"/>
                </a:cubicBezTo>
                <a:close/>
                <a:moveTo>
                  <a:pt x="16017" y="5682"/>
                </a:moveTo>
                <a:cubicBezTo>
                  <a:pt x="16018" y="5683"/>
                  <a:pt x="16020" y="5679"/>
                  <a:pt x="16020" y="5680"/>
                </a:cubicBezTo>
                <a:lnTo>
                  <a:pt x="16020" y="5680"/>
                </a:lnTo>
                <a:cubicBezTo>
                  <a:pt x="16020" y="5680"/>
                  <a:pt x="16017" y="5681"/>
                  <a:pt x="16017" y="5682"/>
                </a:cubicBezTo>
                <a:close/>
                <a:moveTo>
                  <a:pt x="22856" y="3535"/>
                </a:moveTo>
                <a:cubicBezTo>
                  <a:pt x="22856" y="3536"/>
                  <a:pt x="22858" y="3531"/>
                  <a:pt x="22858" y="3533"/>
                </a:cubicBezTo>
                <a:lnTo>
                  <a:pt x="22858" y="3533"/>
                </a:lnTo>
                <a:cubicBezTo>
                  <a:pt x="22858" y="3533"/>
                  <a:pt x="22855" y="3534"/>
                  <a:pt x="22856" y="3535"/>
                </a:cubicBezTo>
                <a:close/>
                <a:moveTo>
                  <a:pt x="23001" y="3535"/>
                </a:moveTo>
                <a:cubicBezTo>
                  <a:pt x="23002" y="3536"/>
                  <a:pt x="23004" y="3531"/>
                  <a:pt x="23004" y="3533"/>
                </a:cubicBezTo>
                <a:lnTo>
                  <a:pt x="23004" y="3533"/>
                </a:lnTo>
                <a:cubicBezTo>
                  <a:pt x="23004" y="3533"/>
                  <a:pt x="23001" y="3534"/>
                  <a:pt x="23001" y="3535"/>
                </a:cubicBezTo>
                <a:close/>
                <a:moveTo>
                  <a:pt x="17103" y="5496"/>
                </a:moveTo>
                <a:cubicBezTo>
                  <a:pt x="17104" y="5497"/>
                  <a:pt x="17106" y="5492"/>
                  <a:pt x="17106" y="5493"/>
                </a:cubicBezTo>
                <a:lnTo>
                  <a:pt x="17106" y="5493"/>
                </a:lnTo>
                <a:cubicBezTo>
                  <a:pt x="17105" y="5494"/>
                  <a:pt x="17102" y="5495"/>
                  <a:pt x="17103" y="5496"/>
                </a:cubicBezTo>
                <a:close/>
                <a:moveTo>
                  <a:pt x="18181" y="2287"/>
                </a:moveTo>
                <a:cubicBezTo>
                  <a:pt x="18182" y="2288"/>
                  <a:pt x="18183" y="2284"/>
                  <a:pt x="18183" y="2285"/>
                </a:cubicBezTo>
                <a:lnTo>
                  <a:pt x="18183" y="2285"/>
                </a:lnTo>
                <a:cubicBezTo>
                  <a:pt x="18183" y="2285"/>
                  <a:pt x="18180" y="2286"/>
                  <a:pt x="18181" y="2287"/>
                </a:cubicBezTo>
                <a:close/>
                <a:moveTo>
                  <a:pt x="18286" y="5309"/>
                </a:moveTo>
                <a:cubicBezTo>
                  <a:pt x="18287" y="5310"/>
                  <a:pt x="18288" y="5306"/>
                  <a:pt x="18288" y="5307"/>
                </a:cubicBezTo>
                <a:lnTo>
                  <a:pt x="18288" y="5307"/>
                </a:lnTo>
                <a:cubicBezTo>
                  <a:pt x="18288" y="5307"/>
                  <a:pt x="18285" y="5309"/>
                  <a:pt x="18286" y="5309"/>
                </a:cubicBezTo>
                <a:close/>
                <a:moveTo>
                  <a:pt x="17930" y="3349"/>
                </a:moveTo>
                <a:cubicBezTo>
                  <a:pt x="17930" y="3349"/>
                  <a:pt x="17932" y="3345"/>
                  <a:pt x="17932" y="3346"/>
                </a:cubicBezTo>
                <a:lnTo>
                  <a:pt x="17932" y="3346"/>
                </a:lnTo>
                <a:cubicBezTo>
                  <a:pt x="17932" y="3346"/>
                  <a:pt x="17929" y="3348"/>
                  <a:pt x="17930" y="3349"/>
                </a:cubicBezTo>
                <a:close/>
                <a:moveTo>
                  <a:pt x="18707" y="845"/>
                </a:moveTo>
                <a:cubicBezTo>
                  <a:pt x="18708" y="846"/>
                  <a:pt x="18710" y="842"/>
                  <a:pt x="18710" y="843"/>
                </a:cubicBezTo>
                <a:lnTo>
                  <a:pt x="18710" y="843"/>
                </a:lnTo>
                <a:cubicBezTo>
                  <a:pt x="18710" y="843"/>
                  <a:pt x="18707" y="844"/>
                  <a:pt x="18707" y="845"/>
                </a:cubicBezTo>
                <a:close/>
                <a:moveTo>
                  <a:pt x="15774" y="2263"/>
                </a:moveTo>
                <a:cubicBezTo>
                  <a:pt x="15775" y="2264"/>
                  <a:pt x="15777" y="2259"/>
                  <a:pt x="15777" y="2261"/>
                </a:cubicBezTo>
                <a:lnTo>
                  <a:pt x="15777" y="2261"/>
                </a:lnTo>
                <a:cubicBezTo>
                  <a:pt x="15777" y="2261"/>
                  <a:pt x="15774" y="2262"/>
                  <a:pt x="15774" y="2263"/>
                </a:cubicBezTo>
                <a:close/>
                <a:moveTo>
                  <a:pt x="18853" y="2498"/>
                </a:moveTo>
                <a:cubicBezTo>
                  <a:pt x="18854" y="2499"/>
                  <a:pt x="18856" y="2494"/>
                  <a:pt x="18856" y="2496"/>
                </a:cubicBezTo>
                <a:lnTo>
                  <a:pt x="18856" y="2496"/>
                </a:lnTo>
                <a:cubicBezTo>
                  <a:pt x="18855" y="2496"/>
                  <a:pt x="18852" y="2497"/>
                  <a:pt x="18853" y="2498"/>
                </a:cubicBezTo>
                <a:close/>
                <a:moveTo>
                  <a:pt x="18294" y="1809"/>
                </a:moveTo>
                <a:cubicBezTo>
                  <a:pt x="18295" y="1810"/>
                  <a:pt x="18297" y="1806"/>
                  <a:pt x="18297" y="1807"/>
                </a:cubicBezTo>
                <a:lnTo>
                  <a:pt x="18297" y="1807"/>
                </a:lnTo>
                <a:cubicBezTo>
                  <a:pt x="18296" y="1807"/>
                  <a:pt x="18293" y="1808"/>
                  <a:pt x="18294" y="1809"/>
                </a:cubicBezTo>
                <a:close/>
                <a:moveTo>
                  <a:pt x="15993" y="2401"/>
                </a:moveTo>
                <a:cubicBezTo>
                  <a:pt x="15994" y="2402"/>
                  <a:pt x="15996" y="2397"/>
                  <a:pt x="15996" y="2398"/>
                </a:cubicBezTo>
                <a:lnTo>
                  <a:pt x="15996" y="2398"/>
                </a:lnTo>
                <a:cubicBezTo>
                  <a:pt x="15995" y="2398"/>
                  <a:pt x="15992" y="2400"/>
                  <a:pt x="15993" y="2401"/>
                </a:cubicBezTo>
                <a:close/>
                <a:moveTo>
                  <a:pt x="22564" y="4856"/>
                </a:moveTo>
                <a:cubicBezTo>
                  <a:pt x="22565" y="4856"/>
                  <a:pt x="22566" y="4852"/>
                  <a:pt x="22566" y="4853"/>
                </a:cubicBezTo>
                <a:lnTo>
                  <a:pt x="22566" y="4853"/>
                </a:lnTo>
                <a:cubicBezTo>
                  <a:pt x="22566" y="4853"/>
                  <a:pt x="22563" y="4855"/>
                  <a:pt x="22564" y="4856"/>
                </a:cubicBezTo>
                <a:close/>
                <a:moveTo>
                  <a:pt x="16666" y="4880"/>
                </a:moveTo>
                <a:cubicBezTo>
                  <a:pt x="16666" y="4881"/>
                  <a:pt x="16668" y="4876"/>
                  <a:pt x="16668" y="4878"/>
                </a:cubicBezTo>
                <a:lnTo>
                  <a:pt x="16668" y="4878"/>
                </a:lnTo>
                <a:cubicBezTo>
                  <a:pt x="16668" y="4878"/>
                  <a:pt x="16665" y="4879"/>
                  <a:pt x="16666" y="4880"/>
                </a:cubicBezTo>
                <a:close/>
                <a:moveTo>
                  <a:pt x="15151" y="2069"/>
                </a:moveTo>
                <a:cubicBezTo>
                  <a:pt x="15151" y="2069"/>
                  <a:pt x="15153" y="2065"/>
                  <a:pt x="15153" y="2066"/>
                </a:cubicBezTo>
                <a:lnTo>
                  <a:pt x="15153" y="2066"/>
                </a:lnTo>
                <a:cubicBezTo>
                  <a:pt x="15153" y="2066"/>
                  <a:pt x="15150" y="2068"/>
                  <a:pt x="15151" y="2069"/>
                </a:cubicBezTo>
                <a:close/>
                <a:moveTo>
                  <a:pt x="1385" y="2190"/>
                </a:moveTo>
                <a:cubicBezTo>
                  <a:pt x="1386" y="2191"/>
                  <a:pt x="1388" y="2186"/>
                  <a:pt x="1388" y="2188"/>
                </a:cubicBezTo>
                <a:lnTo>
                  <a:pt x="1388" y="2188"/>
                </a:lnTo>
                <a:cubicBezTo>
                  <a:pt x="1388" y="2188"/>
                  <a:pt x="1385" y="2189"/>
                  <a:pt x="1385" y="2190"/>
                </a:cubicBezTo>
                <a:close/>
                <a:moveTo>
                  <a:pt x="20376" y="4856"/>
                </a:moveTo>
                <a:cubicBezTo>
                  <a:pt x="20377" y="4856"/>
                  <a:pt x="20379" y="4852"/>
                  <a:pt x="20379" y="4853"/>
                </a:cubicBezTo>
                <a:lnTo>
                  <a:pt x="20379" y="4853"/>
                </a:lnTo>
                <a:cubicBezTo>
                  <a:pt x="20379" y="4853"/>
                  <a:pt x="20376" y="4855"/>
                  <a:pt x="20376" y="4856"/>
                </a:cubicBezTo>
                <a:close/>
                <a:moveTo>
                  <a:pt x="18254" y="1898"/>
                </a:moveTo>
                <a:cubicBezTo>
                  <a:pt x="18254" y="1899"/>
                  <a:pt x="18256" y="1895"/>
                  <a:pt x="18256" y="1896"/>
                </a:cubicBezTo>
                <a:lnTo>
                  <a:pt x="18256" y="1896"/>
                </a:lnTo>
                <a:cubicBezTo>
                  <a:pt x="18256" y="1896"/>
                  <a:pt x="18253" y="1898"/>
                  <a:pt x="18254" y="1898"/>
                </a:cubicBezTo>
                <a:close/>
                <a:moveTo>
                  <a:pt x="21786" y="4718"/>
                </a:moveTo>
                <a:cubicBezTo>
                  <a:pt x="21787" y="4719"/>
                  <a:pt x="21788" y="4714"/>
                  <a:pt x="21788" y="4716"/>
                </a:cubicBezTo>
                <a:lnTo>
                  <a:pt x="21788" y="4716"/>
                </a:lnTo>
                <a:cubicBezTo>
                  <a:pt x="21788" y="4716"/>
                  <a:pt x="21785" y="4717"/>
                  <a:pt x="21786" y="4718"/>
                </a:cubicBezTo>
                <a:close/>
                <a:moveTo>
                  <a:pt x="9682" y="6201"/>
                </a:moveTo>
                <a:cubicBezTo>
                  <a:pt x="9683" y="6201"/>
                  <a:pt x="9684" y="6197"/>
                  <a:pt x="9684" y="6198"/>
                </a:cubicBezTo>
                <a:lnTo>
                  <a:pt x="9684" y="6198"/>
                </a:lnTo>
                <a:cubicBezTo>
                  <a:pt x="9684" y="6198"/>
                  <a:pt x="9681" y="6200"/>
                  <a:pt x="9682" y="6201"/>
                </a:cubicBezTo>
                <a:close/>
                <a:moveTo>
                  <a:pt x="15434" y="5658"/>
                </a:moveTo>
                <a:cubicBezTo>
                  <a:pt x="15435" y="5659"/>
                  <a:pt x="15437" y="5654"/>
                  <a:pt x="15437" y="5655"/>
                </a:cubicBezTo>
                <a:lnTo>
                  <a:pt x="15437" y="5655"/>
                </a:lnTo>
                <a:cubicBezTo>
                  <a:pt x="15436" y="5656"/>
                  <a:pt x="15433" y="5657"/>
                  <a:pt x="15434" y="5658"/>
                </a:cubicBezTo>
                <a:close/>
                <a:moveTo>
                  <a:pt x="18853" y="4856"/>
                </a:moveTo>
                <a:cubicBezTo>
                  <a:pt x="18854" y="4856"/>
                  <a:pt x="18856" y="4852"/>
                  <a:pt x="18856" y="4853"/>
                </a:cubicBezTo>
                <a:lnTo>
                  <a:pt x="18856" y="4853"/>
                </a:lnTo>
                <a:cubicBezTo>
                  <a:pt x="18855" y="4853"/>
                  <a:pt x="18852" y="4855"/>
                  <a:pt x="18853" y="4856"/>
                </a:cubicBezTo>
                <a:close/>
                <a:moveTo>
                  <a:pt x="23026" y="4872"/>
                </a:moveTo>
                <a:cubicBezTo>
                  <a:pt x="23026" y="4873"/>
                  <a:pt x="23028" y="4868"/>
                  <a:pt x="23028" y="4869"/>
                </a:cubicBezTo>
                <a:lnTo>
                  <a:pt x="23028" y="4869"/>
                </a:lnTo>
                <a:cubicBezTo>
                  <a:pt x="23028" y="4870"/>
                  <a:pt x="23025" y="4871"/>
                  <a:pt x="23026" y="4872"/>
                </a:cubicBezTo>
                <a:close/>
                <a:moveTo>
                  <a:pt x="22710" y="1137"/>
                </a:moveTo>
                <a:cubicBezTo>
                  <a:pt x="22710" y="1138"/>
                  <a:pt x="22712" y="1133"/>
                  <a:pt x="22712" y="1134"/>
                </a:cubicBezTo>
                <a:lnTo>
                  <a:pt x="22712" y="1134"/>
                </a:lnTo>
                <a:cubicBezTo>
                  <a:pt x="22712" y="1134"/>
                  <a:pt x="22709" y="1136"/>
                  <a:pt x="22710" y="1137"/>
                </a:cubicBezTo>
                <a:close/>
                <a:moveTo>
                  <a:pt x="15920" y="2328"/>
                </a:moveTo>
                <a:cubicBezTo>
                  <a:pt x="15921" y="2329"/>
                  <a:pt x="15923" y="2324"/>
                  <a:pt x="15923" y="2325"/>
                </a:cubicBezTo>
                <a:lnTo>
                  <a:pt x="15923" y="2325"/>
                </a:lnTo>
                <a:cubicBezTo>
                  <a:pt x="15923" y="2326"/>
                  <a:pt x="15919" y="2327"/>
                  <a:pt x="15920" y="2328"/>
                </a:cubicBezTo>
                <a:close/>
                <a:moveTo>
                  <a:pt x="16836" y="5334"/>
                </a:moveTo>
                <a:cubicBezTo>
                  <a:pt x="16837" y="5335"/>
                  <a:pt x="16838" y="5330"/>
                  <a:pt x="16838" y="5331"/>
                </a:cubicBezTo>
                <a:lnTo>
                  <a:pt x="16838" y="5331"/>
                </a:lnTo>
                <a:cubicBezTo>
                  <a:pt x="16838" y="5331"/>
                  <a:pt x="16835" y="5333"/>
                  <a:pt x="16836" y="5334"/>
                </a:cubicBezTo>
                <a:close/>
                <a:moveTo>
                  <a:pt x="12744" y="1356"/>
                </a:moveTo>
                <a:cubicBezTo>
                  <a:pt x="12745" y="1356"/>
                  <a:pt x="12747" y="1352"/>
                  <a:pt x="12747" y="1353"/>
                </a:cubicBezTo>
                <a:lnTo>
                  <a:pt x="12747" y="1353"/>
                </a:lnTo>
                <a:cubicBezTo>
                  <a:pt x="12747" y="1353"/>
                  <a:pt x="12744" y="1355"/>
                  <a:pt x="12744" y="1356"/>
                </a:cubicBezTo>
                <a:close/>
                <a:moveTo>
                  <a:pt x="14227" y="2044"/>
                </a:moveTo>
                <a:cubicBezTo>
                  <a:pt x="14228" y="2045"/>
                  <a:pt x="14229" y="2041"/>
                  <a:pt x="14229" y="2042"/>
                </a:cubicBezTo>
                <a:lnTo>
                  <a:pt x="14229" y="2042"/>
                </a:lnTo>
                <a:cubicBezTo>
                  <a:pt x="14229" y="2042"/>
                  <a:pt x="14226" y="2043"/>
                  <a:pt x="14227" y="2044"/>
                </a:cubicBezTo>
                <a:close/>
                <a:moveTo>
                  <a:pt x="14227" y="5650"/>
                </a:moveTo>
                <a:cubicBezTo>
                  <a:pt x="14228" y="5651"/>
                  <a:pt x="14229" y="5646"/>
                  <a:pt x="14229" y="5647"/>
                </a:cubicBezTo>
                <a:lnTo>
                  <a:pt x="14229" y="5647"/>
                </a:lnTo>
                <a:cubicBezTo>
                  <a:pt x="14229" y="5647"/>
                  <a:pt x="14226" y="5649"/>
                  <a:pt x="14227" y="5650"/>
                </a:cubicBezTo>
                <a:close/>
                <a:moveTo>
                  <a:pt x="18205" y="4872"/>
                </a:moveTo>
                <a:cubicBezTo>
                  <a:pt x="18206" y="4873"/>
                  <a:pt x="18207" y="4868"/>
                  <a:pt x="18207" y="4869"/>
                </a:cubicBezTo>
                <a:lnTo>
                  <a:pt x="18207" y="4869"/>
                </a:lnTo>
                <a:cubicBezTo>
                  <a:pt x="18207" y="4870"/>
                  <a:pt x="18204" y="4871"/>
                  <a:pt x="18205" y="4872"/>
                </a:cubicBezTo>
                <a:close/>
                <a:moveTo>
                  <a:pt x="14041" y="2077"/>
                </a:moveTo>
                <a:cubicBezTo>
                  <a:pt x="14041" y="2077"/>
                  <a:pt x="14043" y="2073"/>
                  <a:pt x="14043" y="2074"/>
                </a:cubicBezTo>
                <a:lnTo>
                  <a:pt x="14043" y="2074"/>
                </a:lnTo>
                <a:cubicBezTo>
                  <a:pt x="14043" y="2074"/>
                  <a:pt x="14040" y="2076"/>
                  <a:pt x="14041" y="2077"/>
                </a:cubicBezTo>
                <a:close/>
                <a:moveTo>
                  <a:pt x="21980" y="3495"/>
                </a:moveTo>
                <a:cubicBezTo>
                  <a:pt x="21981" y="3495"/>
                  <a:pt x="21983" y="3491"/>
                  <a:pt x="21983" y="3492"/>
                </a:cubicBezTo>
                <a:lnTo>
                  <a:pt x="21983" y="3492"/>
                </a:lnTo>
                <a:cubicBezTo>
                  <a:pt x="21983" y="3492"/>
                  <a:pt x="21980" y="3494"/>
                  <a:pt x="21980" y="3495"/>
                </a:cubicBezTo>
                <a:close/>
                <a:moveTo>
                  <a:pt x="18553" y="2514"/>
                </a:moveTo>
                <a:cubicBezTo>
                  <a:pt x="18554" y="2515"/>
                  <a:pt x="18556" y="2511"/>
                  <a:pt x="18556" y="2512"/>
                </a:cubicBezTo>
                <a:lnTo>
                  <a:pt x="18556" y="2512"/>
                </a:lnTo>
                <a:cubicBezTo>
                  <a:pt x="18556" y="2512"/>
                  <a:pt x="18553" y="2513"/>
                  <a:pt x="18553" y="2514"/>
                </a:cubicBezTo>
                <a:close/>
                <a:moveTo>
                  <a:pt x="22005" y="3746"/>
                </a:moveTo>
                <a:cubicBezTo>
                  <a:pt x="22006" y="3746"/>
                  <a:pt x="22007" y="3742"/>
                  <a:pt x="22007" y="3743"/>
                </a:cubicBezTo>
                <a:lnTo>
                  <a:pt x="22007" y="3743"/>
                </a:lnTo>
                <a:cubicBezTo>
                  <a:pt x="22007" y="3743"/>
                  <a:pt x="22004" y="3745"/>
                  <a:pt x="22005" y="3746"/>
                </a:cubicBezTo>
                <a:close/>
                <a:moveTo>
                  <a:pt x="15904" y="1931"/>
                </a:moveTo>
                <a:cubicBezTo>
                  <a:pt x="15905" y="1932"/>
                  <a:pt x="15906" y="1927"/>
                  <a:pt x="15906" y="1928"/>
                </a:cubicBezTo>
                <a:lnTo>
                  <a:pt x="15906" y="1928"/>
                </a:lnTo>
                <a:cubicBezTo>
                  <a:pt x="15906" y="1929"/>
                  <a:pt x="15903" y="1930"/>
                  <a:pt x="15904" y="1931"/>
                </a:cubicBezTo>
                <a:close/>
                <a:moveTo>
                  <a:pt x="16147" y="1931"/>
                </a:moveTo>
                <a:cubicBezTo>
                  <a:pt x="16148" y="1932"/>
                  <a:pt x="16150" y="1927"/>
                  <a:pt x="16150" y="1928"/>
                </a:cubicBezTo>
                <a:lnTo>
                  <a:pt x="16150" y="1928"/>
                </a:lnTo>
                <a:cubicBezTo>
                  <a:pt x="16149" y="1929"/>
                  <a:pt x="16146" y="1930"/>
                  <a:pt x="16147" y="1931"/>
                </a:cubicBezTo>
                <a:close/>
                <a:moveTo>
                  <a:pt x="16617" y="4872"/>
                </a:moveTo>
                <a:cubicBezTo>
                  <a:pt x="16618" y="4873"/>
                  <a:pt x="16619" y="4868"/>
                  <a:pt x="16619" y="4869"/>
                </a:cubicBezTo>
                <a:lnTo>
                  <a:pt x="16619" y="4869"/>
                </a:lnTo>
                <a:cubicBezTo>
                  <a:pt x="16619" y="4870"/>
                  <a:pt x="16616" y="4871"/>
                  <a:pt x="16617" y="4872"/>
                </a:cubicBezTo>
                <a:close/>
                <a:moveTo>
                  <a:pt x="11845" y="1680"/>
                </a:moveTo>
                <a:cubicBezTo>
                  <a:pt x="11846" y="1680"/>
                  <a:pt x="11847" y="1676"/>
                  <a:pt x="11847" y="1677"/>
                </a:cubicBezTo>
                <a:lnTo>
                  <a:pt x="11847" y="1677"/>
                </a:lnTo>
                <a:cubicBezTo>
                  <a:pt x="11847" y="1677"/>
                  <a:pt x="11844" y="1679"/>
                  <a:pt x="11845" y="1680"/>
                </a:cubicBezTo>
                <a:close/>
                <a:moveTo>
                  <a:pt x="20328" y="5455"/>
                </a:moveTo>
                <a:cubicBezTo>
                  <a:pt x="20329" y="5456"/>
                  <a:pt x="20330" y="5452"/>
                  <a:pt x="20330" y="5453"/>
                </a:cubicBezTo>
                <a:lnTo>
                  <a:pt x="20330" y="5453"/>
                </a:lnTo>
                <a:cubicBezTo>
                  <a:pt x="20330" y="5453"/>
                  <a:pt x="20327" y="5454"/>
                  <a:pt x="20328" y="5455"/>
                </a:cubicBezTo>
                <a:close/>
                <a:moveTo>
                  <a:pt x="15880" y="1931"/>
                </a:moveTo>
                <a:cubicBezTo>
                  <a:pt x="15881" y="1932"/>
                  <a:pt x="15882" y="1927"/>
                  <a:pt x="15882" y="1928"/>
                </a:cubicBezTo>
                <a:lnTo>
                  <a:pt x="15882" y="1928"/>
                </a:lnTo>
                <a:cubicBezTo>
                  <a:pt x="15882" y="1929"/>
                  <a:pt x="15879" y="1930"/>
                  <a:pt x="15880" y="1931"/>
                </a:cubicBezTo>
                <a:close/>
                <a:moveTo>
                  <a:pt x="18845" y="3057"/>
                </a:moveTo>
                <a:cubicBezTo>
                  <a:pt x="18846" y="3058"/>
                  <a:pt x="18847" y="3053"/>
                  <a:pt x="18847" y="3055"/>
                </a:cubicBezTo>
                <a:lnTo>
                  <a:pt x="18847" y="3055"/>
                </a:lnTo>
                <a:cubicBezTo>
                  <a:pt x="18847" y="3055"/>
                  <a:pt x="18844" y="3056"/>
                  <a:pt x="18845" y="3057"/>
                </a:cubicBezTo>
                <a:close/>
                <a:moveTo>
                  <a:pt x="21349" y="4637"/>
                </a:moveTo>
                <a:cubicBezTo>
                  <a:pt x="21349" y="4638"/>
                  <a:pt x="21351" y="4633"/>
                  <a:pt x="21351" y="4635"/>
                </a:cubicBezTo>
                <a:lnTo>
                  <a:pt x="21351" y="4635"/>
                </a:lnTo>
                <a:cubicBezTo>
                  <a:pt x="21351" y="4635"/>
                  <a:pt x="21348" y="4636"/>
                  <a:pt x="21349" y="4637"/>
                </a:cubicBezTo>
                <a:close/>
                <a:moveTo>
                  <a:pt x="14284" y="1736"/>
                </a:moveTo>
                <a:cubicBezTo>
                  <a:pt x="14284" y="1737"/>
                  <a:pt x="14286" y="1733"/>
                  <a:pt x="14286" y="1734"/>
                </a:cubicBezTo>
                <a:lnTo>
                  <a:pt x="14286" y="1734"/>
                </a:lnTo>
                <a:cubicBezTo>
                  <a:pt x="14286" y="1734"/>
                  <a:pt x="14283" y="1736"/>
                  <a:pt x="14284" y="1736"/>
                </a:cubicBezTo>
                <a:close/>
                <a:moveTo>
                  <a:pt x="17395" y="2676"/>
                </a:moveTo>
                <a:cubicBezTo>
                  <a:pt x="17396" y="2677"/>
                  <a:pt x="17397" y="2673"/>
                  <a:pt x="17397" y="2674"/>
                </a:cubicBezTo>
                <a:lnTo>
                  <a:pt x="17397" y="2674"/>
                </a:lnTo>
                <a:cubicBezTo>
                  <a:pt x="17397" y="2674"/>
                  <a:pt x="17394" y="2675"/>
                  <a:pt x="17395" y="2676"/>
                </a:cubicBezTo>
                <a:close/>
                <a:moveTo>
                  <a:pt x="16261" y="5617"/>
                </a:moveTo>
                <a:cubicBezTo>
                  <a:pt x="16261" y="5618"/>
                  <a:pt x="16263" y="5614"/>
                  <a:pt x="16263" y="5615"/>
                </a:cubicBezTo>
                <a:lnTo>
                  <a:pt x="16263" y="5615"/>
                </a:lnTo>
                <a:cubicBezTo>
                  <a:pt x="16263" y="5615"/>
                  <a:pt x="16260" y="5616"/>
                  <a:pt x="16261" y="5617"/>
                </a:cubicBezTo>
                <a:close/>
                <a:moveTo>
                  <a:pt x="23107" y="4094"/>
                </a:moveTo>
                <a:cubicBezTo>
                  <a:pt x="23107" y="4095"/>
                  <a:pt x="23109" y="4091"/>
                  <a:pt x="23109" y="4092"/>
                </a:cubicBezTo>
                <a:lnTo>
                  <a:pt x="23109" y="4092"/>
                </a:lnTo>
                <a:cubicBezTo>
                  <a:pt x="23109" y="4092"/>
                  <a:pt x="23106" y="4093"/>
                  <a:pt x="23107" y="4094"/>
                </a:cubicBezTo>
                <a:close/>
                <a:moveTo>
                  <a:pt x="17030" y="2676"/>
                </a:moveTo>
                <a:cubicBezTo>
                  <a:pt x="17031" y="2677"/>
                  <a:pt x="17033" y="2673"/>
                  <a:pt x="17033" y="2674"/>
                </a:cubicBezTo>
                <a:lnTo>
                  <a:pt x="17033" y="2674"/>
                </a:lnTo>
                <a:cubicBezTo>
                  <a:pt x="17032" y="2674"/>
                  <a:pt x="17029" y="2675"/>
                  <a:pt x="17030" y="2676"/>
                </a:cubicBezTo>
                <a:close/>
                <a:moveTo>
                  <a:pt x="15483" y="2247"/>
                </a:moveTo>
                <a:cubicBezTo>
                  <a:pt x="15484" y="2248"/>
                  <a:pt x="15485" y="2243"/>
                  <a:pt x="15485" y="2244"/>
                </a:cubicBezTo>
                <a:lnTo>
                  <a:pt x="15485" y="2244"/>
                </a:lnTo>
                <a:cubicBezTo>
                  <a:pt x="15485" y="2244"/>
                  <a:pt x="15482" y="2246"/>
                  <a:pt x="15483" y="2247"/>
                </a:cubicBezTo>
                <a:close/>
                <a:moveTo>
                  <a:pt x="15872" y="2247"/>
                </a:moveTo>
                <a:cubicBezTo>
                  <a:pt x="15872" y="2248"/>
                  <a:pt x="15874" y="2243"/>
                  <a:pt x="15874" y="2244"/>
                </a:cubicBezTo>
                <a:lnTo>
                  <a:pt x="15874" y="2244"/>
                </a:lnTo>
                <a:cubicBezTo>
                  <a:pt x="15874" y="2244"/>
                  <a:pt x="15871" y="2246"/>
                  <a:pt x="15872" y="2247"/>
                </a:cubicBezTo>
                <a:close/>
                <a:moveTo>
                  <a:pt x="18829" y="2393"/>
                </a:moveTo>
                <a:cubicBezTo>
                  <a:pt x="18830" y="2393"/>
                  <a:pt x="18831" y="2389"/>
                  <a:pt x="18831" y="2390"/>
                </a:cubicBezTo>
                <a:lnTo>
                  <a:pt x="18831" y="2390"/>
                </a:lnTo>
                <a:cubicBezTo>
                  <a:pt x="18831" y="2390"/>
                  <a:pt x="18828" y="2392"/>
                  <a:pt x="18829" y="2393"/>
                </a:cubicBezTo>
                <a:close/>
                <a:moveTo>
                  <a:pt x="15337" y="1704"/>
                </a:moveTo>
                <a:cubicBezTo>
                  <a:pt x="15338" y="1705"/>
                  <a:pt x="15339" y="1700"/>
                  <a:pt x="15339" y="1701"/>
                </a:cubicBezTo>
                <a:lnTo>
                  <a:pt x="15339" y="1701"/>
                </a:lnTo>
                <a:cubicBezTo>
                  <a:pt x="15339" y="1702"/>
                  <a:pt x="15336" y="1703"/>
                  <a:pt x="15337" y="1704"/>
                </a:cubicBezTo>
                <a:close/>
                <a:moveTo>
                  <a:pt x="15369" y="1704"/>
                </a:moveTo>
                <a:cubicBezTo>
                  <a:pt x="15370" y="1705"/>
                  <a:pt x="15372" y="1700"/>
                  <a:pt x="15372" y="1701"/>
                </a:cubicBezTo>
                <a:lnTo>
                  <a:pt x="15372" y="1701"/>
                </a:lnTo>
                <a:cubicBezTo>
                  <a:pt x="15372" y="1702"/>
                  <a:pt x="15369" y="1703"/>
                  <a:pt x="15369" y="1704"/>
                </a:cubicBezTo>
                <a:close/>
                <a:moveTo>
                  <a:pt x="16090" y="2198"/>
                </a:moveTo>
                <a:cubicBezTo>
                  <a:pt x="16091" y="2199"/>
                  <a:pt x="16093" y="2195"/>
                  <a:pt x="16093" y="2196"/>
                </a:cubicBezTo>
                <a:lnTo>
                  <a:pt x="16093" y="2196"/>
                </a:lnTo>
                <a:cubicBezTo>
                  <a:pt x="16093" y="2196"/>
                  <a:pt x="16090" y="2197"/>
                  <a:pt x="16090" y="2198"/>
                </a:cubicBezTo>
                <a:close/>
                <a:moveTo>
                  <a:pt x="18173" y="1906"/>
                </a:moveTo>
                <a:cubicBezTo>
                  <a:pt x="18173" y="1907"/>
                  <a:pt x="18175" y="1903"/>
                  <a:pt x="18175" y="1904"/>
                </a:cubicBezTo>
                <a:lnTo>
                  <a:pt x="18175" y="1904"/>
                </a:lnTo>
                <a:cubicBezTo>
                  <a:pt x="18175" y="1904"/>
                  <a:pt x="18172" y="1906"/>
                  <a:pt x="18173" y="1906"/>
                </a:cubicBezTo>
                <a:close/>
                <a:moveTo>
                  <a:pt x="16269" y="1736"/>
                </a:moveTo>
                <a:cubicBezTo>
                  <a:pt x="16269" y="1737"/>
                  <a:pt x="16271" y="1733"/>
                  <a:pt x="16271" y="1734"/>
                </a:cubicBezTo>
                <a:lnTo>
                  <a:pt x="16271" y="1734"/>
                </a:lnTo>
                <a:cubicBezTo>
                  <a:pt x="16271" y="1734"/>
                  <a:pt x="16268" y="1736"/>
                  <a:pt x="16269" y="1736"/>
                </a:cubicBezTo>
                <a:close/>
                <a:moveTo>
                  <a:pt x="15102" y="1996"/>
                </a:moveTo>
                <a:cubicBezTo>
                  <a:pt x="15103" y="1996"/>
                  <a:pt x="15104" y="1992"/>
                  <a:pt x="15104" y="1993"/>
                </a:cubicBezTo>
                <a:lnTo>
                  <a:pt x="15104" y="1993"/>
                </a:lnTo>
                <a:cubicBezTo>
                  <a:pt x="15104" y="1993"/>
                  <a:pt x="15101" y="1995"/>
                  <a:pt x="15102" y="1996"/>
                </a:cubicBezTo>
                <a:close/>
                <a:moveTo>
                  <a:pt x="15831" y="4499"/>
                </a:moveTo>
                <a:cubicBezTo>
                  <a:pt x="15832" y="4500"/>
                  <a:pt x="15834" y="4496"/>
                  <a:pt x="15834" y="4497"/>
                </a:cubicBezTo>
                <a:lnTo>
                  <a:pt x="15834" y="4497"/>
                </a:lnTo>
                <a:cubicBezTo>
                  <a:pt x="15833" y="4497"/>
                  <a:pt x="15830" y="4498"/>
                  <a:pt x="15831" y="4499"/>
                </a:cubicBezTo>
                <a:close/>
                <a:moveTo>
                  <a:pt x="17395" y="4977"/>
                </a:moveTo>
                <a:cubicBezTo>
                  <a:pt x="17396" y="4978"/>
                  <a:pt x="17397" y="4974"/>
                  <a:pt x="17397" y="4975"/>
                </a:cubicBezTo>
                <a:lnTo>
                  <a:pt x="17397" y="4975"/>
                </a:lnTo>
                <a:cubicBezTo>
                  <a:pt x="17397" y="4975"/>
                  <a:pt x="17394" y="4976"/>
                  <a:pt x="17395" y="4977"/>
                </a:cubicBezTo>
                <a:close/>
                <a:moveTo>
                  <a:pt x="16398" y="5520"/>
                </a:moveTo>
                <a:cubicBezTo>
                  <a:pt x="16399" y="5521"/>
                  <a:pt x="16401" y="5517"/>
                  <a:pt x="16401" y="5518"/>
                </a:cubicBezTo>
                <a:lnTo>
                  <a:pt x="16401" y="5518"/>
                </a:lnTo>
                <a:cubicBezTo>
                  <a:pt x="16401" y="5518"/>
                  <a:pt x="16397" y="5519"/>
                  <a:pt x="16398" y="5520"/>
                </a:cubicBezTo>
                <a:close/>
                <a:moveTo>
                  <a:pt x="22296" y="4977"/>
                </a:moveTo>
                <a:cubicBezTo>
                  <a:pt x="22297" y="4978"/>
                  <a:pt x="22299" y="4974"/>
                  <a:pt x="22299" y="4975"/>
                </a:cubicBezTo>
                <a:lnTo>
                  <a:pt x="22299" y="4975"/>
                </a:lnTo>
                <a:cubicBezTo>
                  <a:pt x="22299" y="4975"/>
                  <a:pt x="22296" y="4976"/>
                  <a:pt x="22296" y="4977"/>
                </a:cubicBezTo>
                <a:close/>
                <a:moveTo>
                  <a:pt x="18521" y="2287"/>
                </a:moveTo>
                <a:cubicBezTo>
                  <a:pt x="18522" y="2288"/>
                  <a:pt x="18523" y="2284"/>
                  <a:pt x="18523" y="2285"/>
                </a:cubicBezTo>
                <a:lnTo>
                  <a:pt x="18523" y="2285"/>
                </a:lnTo>
                <a:cubicBezTo>
                  <a:pt x="18523" y="2285"/>
                  <a:pt x="18520" y="2286"/>
                  <a:pt x="18521" y="2287"/>
                </a:cubicBezTo>
                <a:close/>
                <a:moveTo>
                  <a:pt x="16358" y="5520"/>
                </a:moveTo>
                <a:cubicBezTo>
                  <a:pt x="16359" y="5521"/>
                  <a:pt x="16360" y="5517"/>
                  <a:pt x="16360" y="5518"/>
                </a:cubicBezTo>
                <a:lnTo>
                  <a:pt x="16360" y="5518"/>
                </a:lnTo>
                <a:cubicBezTo>
                  <a:pt x="16360" y="5518"/>
                  <a:pt x="16357" y="5519"/>
                  <a:pt x="16358" y="5520"/>
                </a:cubicBezTo>
                <a:close/>
                <a:moveTo>
                  <a:pt x="15904" y="5520"/>
                </a:moveTo>
                <a:cubicBezTo>
                  <a:pt x="15905" y="5521"/>
                  <a:pt x="15906" y="5517"/>
                  <a:pt x="15906" y="5518"/>
                </a:cubicBezTo>
                <a:lnTo>
                  <a:pt x="15906" y="5518"/>
                </a:lnTo>
                <a:cubicBezTo>
                  <a:pt x="15906" y="5518"/>
                  <a:pt x="15903" y="5519"/>
                  <a:pt x="15904" y="5520"/>
                </a:cubicBezTo>
                <a:close/>
                <a:moveTo>
                  <a:pt x="16909" y="1623"/>
                </a:moveTo>
                <a:cubicBezTo>
                  <a:pt x="16910" y="1624"/>
                  <a:pt x="16911" y="1619"/>
                  <a:pt x="16911" y="1620"/>
                </a:cubicBezTo>
                <a:lnTo>
                  <a:pt x="16911" y="1620"/>
                </a:lnTo>
                <a:cubicBezTo>
                  <a:pt x="16911" y="1621"/>
                  <a:pt x="16908" y="1622"/>
                  <a:pt x="16909" y="1623"/>
                </a:cubicBezTo>
                <a:close/>
                <a:moveTo>
                  <a:pt x="18286" y="4507"/>
                </a:moveTo>
                <a:cubicBezTo>
                  <a:pt x="18287" y="4508"/>
                  <a:pt x="18288" y="4504"/>
                  <a:pt x="18288" y="4505"/>
                </a:cubicBezTo>
                <a:lnTo>
                  <a:pt x="18288" y="4505"/>
                </a:lnTo>
                <a:cubicBezTo>
                  <a:pt x="18288" y="4505"/>
                  <a:pt x="18285" y="4506"/>
                  <a:pt x="18286" y="4507"/>
                </a:cubicBezTo>
                <a:close/>
                <a:moveTo>
                  <a:pt x="15321" y="2069"/>
                </a:moveTo>
                <a:cubicBezTo>
                  <a:pt x="15322" y="2069"/>
                  <a:pt x="15323" y="2065"/>
                  <a:pt x="15323" y="2066"/>
                </a:cubicBezTo>
                <a:lnTo>
                  <a:pt x="15323" y="2066"/>
                </a:lnTo>
                <a:cubicBezTo>
                  <a:pt x="15323" y="2066"/>
                  <a:pt x="15320" y="2068"/>
                  <a:pt x="15321" y="2069"/>
                </a:cubicBezTo>
                <a:close/>
                <a:moveTo>
                  <a:pt x="18318" y="2085"/>
                </a:moveTo>
                <a:cubicBezTo>
                  <a:pt x="18319" y="2086"/>
                  <a:pt x="18321" y="2081"/>
                  <a:pt x="18321" y="2082"/>
                </a:cubicBezTo>
                <a:lnTo>
                  <a:pt x="18321" y="2082"/>
                </a:lnTo>
                <a:cubicBezTo>
                  <a:pt x="18321" y="2082"/>
                  <a:pt x="18318" y="2084"/>
                  <a:pt x="18318" y="2085"/>
                </a:cubicBezTo>
                <a:close/>
                <a:moveTo>
                  <a:pt x="20862" y="4280"/>
                </a:moveTo>
                <a:cubicBezTo>
                  <a:pt x="20863" y="4281"/>
                  <a:pt x="20865" y="4277"/>
                  <a:pt x="20865" y="4278"/>
                </a:cubicBezTo>
                <a:lnTo>
                  <a:pt x="20865" y="4278"/>
                </a:lnTo>
                <a:cubicBezTo>
                  <a:pt x="20865" y="4278"/>
                  <a:pt x="20862" y="4280"/>
                  <a:pt x="20862" y="4280"/>
                </a:cubicBezTo>
                <a:close/>
                <a:moveTo>
                  <a:pt x="15531" y="5358"/>
                </a:moveTo>
                <a:cubicBezTo>
                  <a:pt x="15532" y="5359"/>
                  <a:pt x="15534" y="5354"/>
                  <a:pt x="15534" y="5356"/>
                </a:cubicBezTo>
                <a:lnTo>
                  <a:pt x="15534" y="5356"/>
                </a:lnTo>
                <a:cubicBezTo>
                  <a:pt x="15534" y="5356"/>
                  <a:pt x="15531" y="5357"/>
                  <a:pt x="15531" y="5358"/>
                </a:cubicBezTo>
                <a:close/>
                <a:moveTo>
                  <a:pt x="21567" y="4839"/>
                </a:moveTo>
                <a:cubicBezTo>
                  <a:pt x="21568" y="4840"/>
                  <a:pt x="21570" y="4836"/>
                  <a:pt x="21570" y="4837"/>
                </a:cubicBezTo>
                <a:lnTo>
                  <a:pt x="21570" y="4837"/>
                </a:lnTo>
                <a:cubicBezTo>
                  <a:pt x="21570" y="4837"/>
                  <a:pt x="21566" y="4839"/>
                  <a:pt x="21567" y="4839"/>
                </a:cubicBezTo>
                <a:close/>
                <a:moveTo>
                  <a:pt x="18391" y="1817"/>
                </a:moveTo>
                <a:cubicBezTo>
                  <a:pt x="18392" y="1818"/>
                  <a:pt x="18394" y="1814"/>
                  <a:pt x="18394" y="1815"/>
                </a:cubicBezTo>
                <a:lnTo>
                  <a:pt x="18394" y="1815"/>
                </a:lnTo>
                <a:cubicBezTo>
                  <a:pt x="18394" y="1815"/>
                  <a:pt x="18391" y="1817"/>
                  <a:pt x="18391" y="1817"/>
                </a:cubicBezTo>
                <a:close/>
                <a:moveTo>
                  <a:pt x="15637" y="1777"/>
                </a:moveTo>
                <a:cubicBezTo>
                  <a:pt x="15638" y="1778"/>
                  <a:pt x="15639" y="1773"/>
                  <a:pt x="15639" y="1774"/>
                </a:cubicBezTo>
                <a:lnTo>
                  <a:pt x="15639" y="1774"/>
                </a:lnTo>
                <a:cubicBezTo>
                  <a:pt x="15639" y="1775"/>
                  <a:pt x="15636" y="1776"/>
                  <a:pt x="15637" y="1777"/>
                </a:cubicBezTo>
                <a:close/>
                <a:moveTo>
                  <a:pt x="10800" y="1623"/>
                </a:moveTo>
                <a:cubicBezTo>
                  <a:pt x="10801" y="1624"/>
                  <a:pt x="10802" y="1619"/>
                  <a:pt x="10802" y="1620"/>
                </a:cubicBezTo>
                <a:lnTo>
                  <a:pt x="10802" y="1620"/>
                </a:lnTo>
                <a:cubicBezTo>
                  <a:pt x="10802" y="1621"/>
                  <a:pt x="10799" y="1622"/>
                  <a:pt x="10800" y="1623"/>
                </a:cubicBezTo>
                <a:close/>
                <a:moveTo>
                  <a:pt x="23131" y="4799"/>
                </a:moveTo>
                <a:cubicBezTo>
                  <a:pt x="23132" y="4800"/>
                  <a:pt x="23133" y="4795"/>
                  <a:pt x="23133" y="4797"/>
                </a:cubicBezTo>
                <a:lnTo>
                  <a:pt x="23133" y="4797"/>
                </a:lnTo>
                <a:cubicBezTo>
                  <a:pt x="23133" y="4797"/>
                  <a:pt x="23130" y="4798"/>
                  <a:pt x="23131" y="4799"/>
                </a:cubicBezTo>
                <a:close/>
                <a:moveTo>
                  <a:pt x="18545" y="3025"/>
                </a:moveTo>
                <a:cubicBezTo>
                  <a:pt x="18546" y="3025"/>
                  <a:pt x="18548" y="3021"/>
                  <a:pt x="18548" y="3022"/>
                </a:cubicBezTo>
                <a:lnTo>
                  <a:pt x="18548" y="3022"/>
                </a:lnTo>
                <a:cubicBezTo>
                  <a:pt x="18548" y="3022"/>
                  <a:pt x="18544" y="3024"/>
                  <a:pt x="18545" y="3025"/>
                </a:cubicBezTo>
                <a:close/>
                <a:moveTo>
                  <a:pt x="18367" y="2547"/>
                </a:moveTo>
                <a:cubicBezTo>
                  <a:pt x="18368" y="2547"/>
                  <a:pt x="18369" y="2543"/>
                  <a:pt x="18369" y="2544"/>
                </a:cubicBezTo>
                <a:lnTo>
                  <a:pt x="18369" y="2544"/>
                </a:lnTo>
                <a:cubicBezTo>
                  <a:pt x="18369" y="2544"/>
                  <a:pt x="18366" y="2546"/>
                  <a:pt x="18367" y="2547"/>
                </a:cubicBezTo>
                <a:close/>
                <a:moveTo>
                  <a:pt x="17589" y="4969"/>
                </a:moveTo>
                <a:cubicBezTo>
                  <a:pt x="17590" y="4970"/>
                  <a:pt x="17592" y="4966"/>
                  <a:pt x="17592" y="4967"/>
                </a:cubicBezTo>
                <a:lnTo>
                  <a:pt x="17592" y="4967"/>
                </a:lnTo>
                <a:cubicBezTo>
                  <a:pt x="17592" y="4967"/>
                  <a:pt x="17588" y="4968"/>
                  <a:pt x="17589" y="4969"/>
                </a:cubicBezTo>
                <a:close/>
                <a:moveTo>
                  <a:pt x="16884" y="1485"/>
                </a:moveTo>
                <a:cubicBezTo>
                  <a:pt x="16885" y="1486"/>
                  <a:pt x="16887" y="1482"/>
                  <a:pt x="16887" y="1483"/>
                </a:cubicBezTo>
                <a:lnTo>
                  <a:pt x="16887" y="1483"/>
                </a:lnTo>
                <a:cubicBezTo>
                  <a:pt x="16887" y="1483"/>
                  <a:pt x="16884" y="1484"/>
                  <a:pt x="16884" y="1485"/>
                </a:cubicBezTo>
                <a:close/>
                <a:moveTo>
                  <a:pt x="6660" y="6509"/>
                </a:moveTo>
                <a:cubicBezTo>
                  <a:pt x="6661" y="6509"/>
                  <a:pt x="6662" y="6505"/>
                  <a:pt x="6662" y="6506"/>
                </a:cubicBezTo>
                <a:lnTo>
                  <a:pt x="6662" y="6506"/>
                </a:lnTo>
                <a:cubicBezTo>
                  <a:pt x="6662" y="6506"/>
                  <a:pt x="6659" y="6508"/>
                  <a:pt x="6660" y="6509"/>
                </a:cubicBezTo>
                <a:close/>
                <a:moveTo>
                  <a:pt x="17322" y="2692"/>
                </a:moveTo>
                <a:cubicBezTo>
                  <a:pt x="17323" y="2693"/>
                  <a:pt x="17324" y="2689"/>
                  <a:pt x="17324" y="2690"/>
                </a:cubicBezTo>
                <a:lnTo>
                  <a:pt x="17324" y="2690"/>
                </a:lnTo>
                <a:cubicBezTo>
                  <a:pt x="17324" y="2690"/>
                  <a:pt x="17321" y="2692"/>
                  <a:pt x="17322" y="2692"/>
                </a:cubicBezTo>
                <a:close/>
                <a:moveTo>
                  <a:pt x="18310" y="3025"/>
                </a:moveTo>
                <a:cubicBezTo>
                  <a:pt x="18311" y="3025"/>
                  <a:pt x="18313" y="3021"/>
                  <a:pt x="18313" y="3022"/>
                </a:cubicBezTo>
                <a:lnTo>
                  <a:pt x="18313" y="3022"/>
                </a:lnTo>
                <a:cubicBezTo>
                  <a:pt x="18313" y="3022"/>
                  <a:pt x="18310" y="3024"/>
                  <a:pt x="18310" y="3025"/>
                </a:cubicBezTo>
                <a:close/>
                <a:moveTo>
                  <a:pt x="17954" y="4945"/>
                </a:moveTo>
                <a:cubicBezTo>
                  <a:pt x="17955" y="4946"/>
                  <a:pt x="17956" y="4941"/>
                  <a:pt x="17956" y="4942"/>
                </a:cubicBezTo>
                <a:lnTo>
                  <a:pt x="17956" y="4942"/>
                </a:lnTo>
                <a:cubicBezTo>
                  <a:pt x="17956" y="4943"/>
                  <a:pt x="17953" y="4944"/>
                  <a:pt x="17954" y="4945"/>
                </a:cubicBezTo>
                <a:close/>
                <a:moveTo>
                  <a:pt x="17913" y="3065"/>
                </a:moveTo>
                <a:cubicBezTo>
                  <a:pt x="17914" y="3066"/>
                  <a:pt x="17916" y="3062"/>
                  <a:pt x="17916" y="3063"/>
                </a:cubicBezTo>
                <a:lnTo>
                  <a:pt x="17916" y="3063"/>
                </a:lnTo>
                <a:cubicBezTo>
                  <a:pt x="17916" y="3063"/>
                  <a:pt x="17913" y="3064"/>
                  <a:pt x="17913" y="3065"/>
                </a:cubicBezTo>
                <a:close/>
                <a:moveTo>
                  <a:pt x="20741" y="2984"/>
                </a:moveTo>
                <a:cubicBezTo>
                  <a:pt x="20742" y="2985"/>
                  <a:pt x="20743" y="2981"/>
                  <a:pt x="20743" y="2982"/>
                </a:cubicBezTo>
                <a:lnTo>
                  <a:pt x="20743" y="2982"/>
                </a:lnTo>
                <a:cubicBezTo>
                  <a:pt x="20743" y="2982"/>
                  <a:pt x="20740" y="2983"/>
                  <a:pt x="20741" y="2984"/>
                </a:cubicBezTo>
                <a:close/>
                <a:moveTo>
                  <a:pt x="18270" y="5212"/>
                </a:moveTo>
                <a:cubicBezTo>
                  <a:pt x="18271" y="5213"/>
                  <a:pt x="18272" y="5209"/>
                  <a:pt x="18272" y="5210"/>
                </a:cubicBezTo>
                <a:lnTo>
                  <a:pt x="18272" y="5210"/>
                </a:lnTo>
                <a:cubicBezTo>
                  <a:pt x="18272" y="5210"/>
                  <a:pt x="18269" y="5211"/>
                  <a:pt x="18270" y="5212"/>
                </a:cubicBezTo>
                <a:close/>
                <a:moveTo>
                  <a:pt x="17492" y="2733"/>
                </a:moveTo>
                <a:cubicBezTo>
                  <a:pt x="17493" y="2734"/>
                  <a:pt x="17494" y="2729"/>
                  <a:pt x="17494" y="2730"/>
                </a:cubicBezTo>
                <a:lnTo>
                  <a:pt x="17494" y="2730"/>
                </a:lnTo>
                <a:cubicBezTo>
                  <a:pt x="17494" y="2731"/>
                  <a:pt x="17491" y="2732"/>
                  <a:pt x="17492" y="2733"/>
                </a:cubicBezTo>
                <a:close/>
                <a:moveTo>
                  <a:pt x="13887" y="1339"/>
                </a:moveTo>
                <a:cubicBezTo>
                  <a:pt x="13887" y="1340"/>
                  <a:pt x="13889" y="1336"/>
                  <a:pt x="13889" y="1337"/>
                </a:cubicBezTo>
                <a:lnTo>
                  <a:pt x="13889" y="1337"/>
                </a:lnTo>
                <a:cubicBezTo>
                  <a:pt x="13889" y="1337"/>
                  <a:pt x="13886" y="1338"/>
                  <a:pt x="13887" y="1339"/>
                </a:cubicBezTo>
                <a:close/>
                <a:moveTo>
                  <a:pt x="16123" y="2206"/>
                </a:moveTo>
                <a:cubicBezTo>
                  <a:pt x="16124" y="2207"/>
                  <a:pt x="16125" y="2203"/>
                  <a:pt x="16125" y="2204"/>
                </a:cubicBezTo>
                <a:lnTo>
                  <a:pt x="16125" y="2204"/>
                </a:lnTo>
                <a:cubicBezTo>
                  <a:pt x="16125" y="2204"/>
                  <a:pt x="16122" y="2205"/>
                  <a:pt x="16123" y="2206"/>
                </a:cubicBezTo>
                <a:close/>
                <a:moveTo>
                  <a:pt x="18513" y="4532"/>
                </a:moveTo>
                <a:cubicBezTo>
                  <a:pt x="18514" y="4532"/>
                  <a:pt x="18515" y="4528"/>
                  <a:pt x="18515" y="4529"/>
                </a:cubicBezTo>
                <a:lnTo>
                  <a:pt x="18515" y="4529"/>
                </a:lnTo>
                <a:cubicBezTo>
                  <a:pt x="18515" y="4529"/>
                  <a:pt x="18512" y="4531"/>
                  <a:pt x="18513" y="4532"/>
                </a:cubicBezTo>
                <a:close/>
                <a:moveTo>
                  <a:pt x="15556" y="2231"/>
                </a:moveTo>
                <a:cubicBezTo>
                  <a:pt x="15556" y="2231"/>
                  <a:pt x="15558" y="2227"/>
                  <a:pt x="15558" y="2228"/>
                </a:cubicBezTo>
                <a:lnTo>
                  <a:pt x="15558" y="2228"/>
                </a:lnTo>
                <a:cubicBezTo>
                  <a:pt x="15558" y="2228"/>
                  <a:pt x="15555" y="2230"/>
                  <a:pt x="15556" y="2231"/>
                </a:cubicBezTo>
                <a:close/>
                <a:moveTo>
                  <a:pt x="16123" y="5366"/>
                </a:moveTo>
                <a:cubicBezTo>
                  <a:pt x="16124" y="5367"/>
                  <a:pt x="16125" y="5363"/>
                  <a:pt x="16125" y="5364"/>
                </a:cubicBezTo>
                <a:lnTo>
                  <a:pt x="16125" y="5364"/>
                </a:lnTo>
                <a:cubicBezTo>
                  <a:pt x="16125" y="5364"/>
                  <a:pt x="16122" y="5365"/>
                  <a:pt x="16123" y="5366"/>
                </a:cubicBezTo>
                <a:close/>
                <a:moveTo>
                  <a:pt x="18983" y="3041"/>
                </a:moveTo>
                <a:cubicBezTo>
                  <a:pt x="18984" y="3042"/>
                  <a:pt x="18985" y="3037"/>
                  <a:pt x="18985" y="3038"/>
                </a:cubicBezTo>
                <a:lnTo>
                  <a:pt x="18985" y="3038"/>
                </a:lnTo>
                <a:cubicBezTo>
                  <a:pt x="18985" y="3039"/>
                  <a:pt x="18982" y="3040"/>
                  <a:pt x="18983" y="3041"/>
                </a:cubicBezTo>
                <a:close/>
                <a:moveTo>
                  <a:pt x="18270" y="3381"/>
                </a:moveTo>
                <a:cubicBezTo>
                  <a:pt x="18271" y="3382"/>
                  <a:pt x="18272" y="3378"/>
                  <a:pt x="18272" y="3379"/>
                </a:cubicBezTo>
                <a:lnTo>
                  <a:pt x="18272" y="3379"/>
                </a:lnTo>
                <a:cubicBezTo>
                  <a:pt x="18272" y="3379"/>
                  <a:pt x="18269" y="3380"/>
                  <a:pt x="18270" y="3381"/>
                </a:cubicBezTo>
                <a:close/>
                <a:moveTo>
                  <a:pt x="21130" y="2668"/>
                </a:moveTo>
                <a:cubicBezTo>
                  <a:pt x="21131" y="2669"/>
                  <a:pt x="21132" y="2665"/>
                  <a:pt x="21132" y="2666"/>
                </a:cubicBezTo>
                <a:lnTo>
                  <a:pt x="21132" y="2666"/>
                </a:lnTo>
                <a:cubicBezTo>
                  <a:pt x="21132" y="2666"/>
                  <a:pt x="21129" y="2667"/>
                  <a:pt x="21130" y="2668"/>
                </a:cubicBezTo>
                <a:close/>
                <a:moveTo>
                  <a:pt x="17346" y="4313"/>
                </a:moveTo>
                <a:cubicBezTo>
                  <a:pt x="17347" y="4314"/>
                  <a:pt x="17349" y="4309"/>
                  <a:pt x="17349" y="4310"/>
                </a:cubicBezTo>
                <a:lnTo>
                  <a:pt x="17349" y="4310"/>
                </a:lnTo>
                <a:cubicBezTo>
                  <a:pt x="17348" y="4311"/>
                  <a:pt x="17345" y="4312"/>
                  <a:pt x="17346" y="4313"/>
                </a:cubicBezTo>
                <a:close/>
                <a:moveTo>
                  <a:pt x="15702" y="2587"/>
                </a:moveTo>
                <a:cubicBezTo>
                  <a:pt x="15702" y="2588"/>
                  <a:pt x="15704" y="2583"/>
                  <a:pt x="15704" y="2585"/>
                </a:cubicBezTo>
                <a:lnTo>
                  <a:pt x="15704" y="2585"/>
                </a:lnTo>
                <a:cubicBezTo>
                  <a:pt x="15704" y="2585"/>
                  <a:pt x="15701" y="2586"/>
                  <a:pt x="15702" y="2587"/>
                </a:cubicBezTo>
                <a:close/>
                <a:moveTo>
                  <a:pt x="17006" y="3235"/>
                </a:moveTo>
                <a:cubicBezTo>
                  <a:pt x="17007" y="3236"/>
                  <a:pt x="17008" y="3232"/>
                  <a:pt x="17008" y="3233"/>
                </a:cubicBezTo>
                <a:lnTo>
                  <a:pt x="17008" y="3233"/>
                </a:lnTo>
                <a:cubicBezTo>
                  <a:pt x="17008" y="3233"/>
                  <a:pt x="17005" y="3234"/>
                  <a:pt x="17006" y="3235"/>
                </a:cubicBezTo>
                <a:close/>
                <a:moveTo>
                  <a:pt x="14065" y="5658"/>
                </a:moveTo>
                <a:cubicBezTo>
                  <a:pt x="14066" y="5659"/>
                  <a:pt x="14067" y="5654"/>
                  <a:pt x="14067" y="5655"/>
                </a:cubicBezTo>
                <a:lnTo>
                  <a:pt x="14067" y="5655"/>
                </a:lnTo>
                <a:cubicBezTo>
                  <a:pt x="14067" y="5656"/>
                  <a:pt x="14064" y="5657"/>
                  <a:pt x="14065" y="5658"/>
                </a:cubicBezTo>
                <a:close/>
                <a:moveTo>
                  <a:pt x="20814" y="4280"/>
                </a:moveTo>
                <a:cubicBezTo>
                  <a:pt x="20815" y="4281"/>
                  <a:pt x="20816" y="4277"/>
                  <a:pt x="20816" y="4278"/>
                </a:cubicBezTo>
                <a:lnTo>
                  <a:pt x="20816" y="4278"/>
                </a:lnTo>
                <a:cubicBezTo>
                  <a:pt x="20816" y="4278"/>
                  <a:pt x="20813" y="4280"/>
                  <a:pt x="20814" y="4280"/>
                </a:cubicBezTo>
                <a:close/>
                <a:moveTo>
                  <a:pt x="20255" y="4280"/>
                </a:moveTo>
                <a:cubicBezTo>
                  <a:pt x="20256" y="4281"/>
                  <a:pt x="20257" y="4277"/>
                  <a:pt x="20257" y="4278"/>
                </a:cubicBezTo>
                <a:lnTo>
                  <a:pt x="20257" y="4278"/>
                </a:lnTo>
                <a:cubicBezTo>
                  <a:pt x="20257" y="4278"/>
                  <a:pt x="20254" y="4280"/>
                  <a:pt x="20255" y="4280"/>
                </a:cubicBezTo>
                <a:close/>
                <a:moveTo>
                  <a:pt x="18659" y="5504"/>
                </a:moveTo>
                <a:cubicBezTo>
                  <a:pt x="18660" y="5505"/>
                  <a:pt x="18661" y="5500"/>
                  <a:pt x="18661" y="5501"/>
                </a:cubicBezTo>
                <a:lnTo>
                  <a:pt x="18661" y="5501"/>
                </a:lnTo>
                <a:cubicBezTo>
                  <a:pt x="18661" y="5502"/>
                  <a:pt x="18658" y="5503"/>
                  <a:pt x="18659" y="5504"/>
                </a:cubicBezTo>
                <a:close/>
                <a:moveTo>
                  <a:pt x="20887" y="5504"/>
                </a:moveTo>
                <a:cubicBezTo>
                  <a:pt x="20888" y="5505"/>
                  <a:pt x="20889" y="5500"/>
                  <a:pt x="20889" y="5501"/>
                </a:cubicBezTo>
                <a:lnTo>
                  <a:pt x="20889" y="5501"/>
                </a:lnTo>
                <a:cubicBezTo>
                  <a:pt x="20889" y="5502"/>
                  <a:pt x="20886" y="5503"/>
                  <a:pt x="20887" y="5504"/>
                </a:cubicBezTo>
                <a:close/>
                <a:moveTo>
                  <a:pt x="15126" y="2312"/>
                </a:moveTo>
                <a:cubicBezTo>
                  <a:pt x="15127" y="2312"/>
                  <a:pt x="15129" y="2308"/>
                  <a:pt x="15129" y="2309"/>
                </a:cubicBezTo>
                <a:lnTo>
                  <a:pt x="15129" y="2309"/>
                </a:lnTo>
                <a:cubicBezTo>
                  <a:pt x="15129" y="2309"/>
                  <a:pt x="15125" y="2311"/>
                  <a:pt x="15126" y="2312"/>
                </a:cubicBezTo>
                <a:close/>
                <a:moveTo>
                  <a:pt x="17711" y="1898"/>
                </a:moveTo>
                <a:cubicBezTo>
                  <a:pt x="17712" y="1899"/>
                  <a:pt x="17713" y="1895"/>
                  <a:pt x="17713" y="1896"/>
                </a:cubicBezTo>
                <a:lnTo>
                  <a:pt x="17713" y="1896"/>
                </a:lnTo>
                <a:cubicBezTo>
                  <a:pt x="17713" y="1896"/>
                  <a:pt x="17710" y="1898"/>
                  <a:pt x="17711" y="1898"/>
                </a:cubicBezTo>
                <a:close/>
                <a:moveTo>
                  <a:pt x="21665" y="5504"/>
                </a:moveTo>
                <a:cubicBezTo>
                  <a:pt x="21665" y="5505"/>
                  <a:pt x="21667" y="5500"/>
                  <a:pt x="21667" y="5501"/>
                </a:cubicBezTo>
                <a:lnTo>
                  <a:pt x="21667" y="5501"/>
                </a:lnTo>
                <a:cubicBezTo>
                  <a:pt x="21667" y="5502"/>
                  <a:pt x="21664" y="5503"/>
                  <a:pt x="21665" y="5504"/>
                </a:cubicBezTo>
                <a:close/>
                <a:moveTo>
                  <a:pt x="18489" y="4256"/>
                </a:moveTo>
                <a:cubicBezTo>
                  <a:pt x="18489" y="4257"/>
                  <a:pt x="18491" y="4253"/>
                  <a:pt x="18491" y="4254"/>
                </a:cubicBezTo>
                <a:lnTo>
                  <a:pt x="18491" y="4254"/>
                </a:lnTo>
                <a:cubicBezTo>
                  <a:pt x="18491" y="4254"/>
                  <a:pt x="18488" y="4255"/>
                  <a:pt x="18489" y="4256"/>
                </a:cubicBezTo>
                <a:close/>
                <a:moveTo>
                  <a:pt x="22224" y="5512"/>
                </a:moveTo>
                <a:cubicBezTo>
                  <a:pt x="22224" y="5513"/>
                  <a:pt x="22226" y="5508"/>
                  <a:pt x="22226" y="5510"/>
                </a:cubicBezTo>
                <a:lnTo>
                  <a:pt x="22226" y="5510"/>
                </a:lnTo>
                <a:cubicBezTo>
                  <a:pt x="22226" y="5510"/>
                  <a:pt x="22223" y="5511"/>
                  <a:pt x="22224" y="5512"/>
                </a:cubicBezTo>
                <a:close/>
                <a:moveTo>
                  <a:pt x="23001" y="3738"/>
                </a:moveTo>
                <a:cubicBezTo>
                  <a:pt x="23002" y="3738"/>
                  <a:pt x="23004" y="3734"/>
                  <a:pt x="23004" y="3735"/>
                </a:cubicBezTo>
                <a:lnTo>
                  <a:pt x="23004" y="3735"/>
                </a:lnTo>
                <a:cubicBezTo>
                  <a:pt x="23004" y="3735"/>
                  <a:pt x="23001" y="3737"/>
                  <a:pt x="23001" y="3738"/>
                </a:cubicBezTo>
                <a:close/>
                <a:moveTo>
                  <a:pt x="18383" y="5569"/>
                </a:moveTo>
                <a:cubicBezTo>
                  <a:pt x="18384" y="5569"/>
                  <a:pt x="18386" y="5565"/>
                  <a:pt x="18386" y="5566"/>
                </a:cubicBezTo>
                <a:lnTo>
                  <a:pt x="18386" y="5566"/>
                </a:lnTo>
                <a:cubicBezTo>
                  <a:pt x="18386" y="5566"/>
                  <a:pt x="18382" y="5568"/>
                  <a:pt x="18383" y="5569"/>
                </a:cubicBezTo>
                <a:close/>
                <a:moveTo>
                  <a:pt x="21349" y="4175"/>
                </a:moveTo>
                <a:cubicBezTo>
                  <a:pt x="21349" y="4176"/>
                  <a:pt x="21351" y="4172"/>
                  <a:pt x="21351" y="4173"/>
                </a:cubicBezTo>
                <a:lnTo>
                  <a:pt x="21351" y="4173"/>
                </a:lnTo>
                <a:cubicBezTo>
                  <a:pt x="21351" y="4173"/>
                  <a:pt x="21348" y="4174"/>
                  <a:pt x="21349" y="4175"/>
                </a:cubicBezTo>
                <a:close/>
                <a:moveTo>
                  <a:pt x="17249" y="2757"/>
                </a:moveTo>
                <a:cubicBezTo>
                  <a:pt x="17250" y="2758"/>
                  <a:pt x="17251" y="2754"/>
                  <a:pt x="17251" y="2755"/>
                </a:cubicBezTo>
                <a:lnTo>
                  <a:pt x="17251" y="2755"/>
                </a:lnTo>
                <a:cubicBezTo>
                  <a:pt x="17251" y="2755"/>
                  <a:pt x="17248" y="2756"/>
                  <a:pt x="17249" y="2757"/>
                </a:cubicBezTo>
                <a:close/>
                <a:moveTo>
                  <a:pt x="23277" y="3584"/>
                </a:moveTo>
                <a:cubicBezTo>
                  <a:pt x="23278" y="3584"/>
                  <a:pt x="23279" y="3580"/>
                  <a:pt x="23279" y="3581"/>
                </a:cubicBezTo>
                <a:lnTo>
                  <a:pt x="23279" y="3581"/>
                </a:lnTo>
                <a:cubicBezTo>
                  <a:pt x="23279" y="3581"/>
                  <a:pt x="23276" y="3583"/>
                  <a:pt x="23277" y="3584"/>
                </a:cubicBezTo>
                <a:close/>
                <a:moveTo>
                  <a:pt x="17419" y="3235"/>
                </a:moveTo>
                <a:cubicBezTo>
                  <a:pt x="17420" y="3236"/>
                  <a:pt x="17422" y="3232"/>
                  <a:pt x="17422" y="3233"/>
                </a:cubicBezTo>
                <a:lnTo>
                  <a:pt x="17422" y="3233"/>
                </a:lnTo>
                <a:cubicBezTo>
                  <a:pt x="17421" y="3233"/>
                  <a:pt x="17418" y="3234"/>
                  <a:pt x="17419" y="3235"/>
                </a:cubicBezTo>
                <a:close/>
                <a:moveTo>
                  <a:pt x="18805" y="4126"/>
                </a:moveTo>
                <a:cubicBezTo>
                  <a:pt x="18805" y="4127"/>
                  <a:pt x="18807" y="4123"/>
                  <a:pt x="18807" y="4124"/>
                </a:cubicBezTo>
                <a:lnTo>
                  <a:pt x="18807" y="4124"/>
                </a:lnTo>
                <a:cubicBezTo>
                  <a:pt x="18807" y="4124"/>
                  <a:pt x="18804" y="4126"/>
                  <a:pt x="18805" y="4126"/>
                </a:cubicBezTo>
                <a:close/>
                <a:moveTo>
                  <a:pt x="18732" y="2644"/>
                </a:moveTo>
                <a:cubicBezTo>
                  <a:pt x="18732" y="2645"/>
                  <a:pt x="18734" y="2640"/>
                  <a:pt x="18734" y="2641"/>
                </a:cubicBezTo>
                <a:lnTo>
                  <a:pt x="18734" y="2641"/>
                </a:lnTo>
                <a:cubicBezTo>
                  <a:pt x="18734" y="2642"/>
                  <a:pt x="18731" y="2643"/>
                  <a:pt x="18732" y="2644"/>
                </a:cubicBezTo>
                <a:close/>
                <a:moveTo>
                  <a:pt x="22540" y="4086"/>
                </a:moveTo>
                <a:cubicBezTo>
                  <a:pt x="22540" y="4087"/>
                  <a:pt x="22542" y="4082"/>
                  <a:pt x="22542" y="4084"/>
                </a:cubicBezTo>
                <a:lnTo>
                  <a:pt x="22542" y="4084"/>
                </a:lnTo>
                <a:cubicBezTo>
                  <a:pt x="22542" y="4084"/>
                  <a:pt x="22539" y="4085"/>
                  <a:pt x="22540" y="4086"/>
                </a:cubicBezTo>
                <a:close/>
                <a:moveTo>
                  <a:pt x="16544" y="1769"/>
                </a:moveTo>
                <a:cubicBezTo>
                  <a:pt x="16545" y="1770"/>
                  <a:pt x="16547" y="1765"/>
                  <a:pt x="16547" y="1766"/>
                </a:cubicBezTo>
                <a:lnTo>
                  <a:pt x="16547" y="1766"/>
                </a:lnTo>
                <a:cubicBezTo>
                  <a:pt x="16546" y="1766"/>
                  <a:pt x="16543" y="1768"/>
                  <a:pt x="16544" y="1769"/>
                </a:cubicBezTo>
                <a:close/>
                <a:moveTo>
                  <a:pt x="17346" y="1769"/>
                </a:moveTo>
                <a:cubicBezTo>
                  <a:pt x="17347" y="1770"/>
                  <a:pt x="17349" y="1765"/>
                  <a:pt x="17349" y="1766"/>
                </a:cubicBezTo>
                <a:lnTo>
                  <a:pt x="17349" y="1766"/>
                </a:lnTo>
                <a:cubicBezTo>
                  <a:pt x="17348" y="1766"/>
                  <a:pt x="17345" y="1768"/>
                  <a:pt x="17346" y="1769"/>
                </a:cubicBezTo>
                <a:close/>
                <a:moveTo>
                  <a:pt x="14178" y="1372"/>
                </a:moveTo>
                <a:cubicBezTo>
                  <a:pt x="14179" y="1373"/>
                  <a:pt x="14181" y="1368"/>
                  <a:pt x="14181" y="1369"/>
                </a:cubicBezTo>
                <a:lnTo>
                  <a:pt x="14181" y="1369"/>
                </a:lnTo>
                <a:cubicBezTo>
                  <a:pt x="14181" y="1369"/>
                  <a:pt x="14178" y="1371"/>
                  <a:pt x="14178" y="1372"/>
                </a:cubicBezTo>
                <a:close/>
                <a:moveTo>
                  <a:pt x="18448" y="2466"/>
                </a:moveTo>
                <a:cubicBezTo>
                  <a:pt x="18449" y="2466"/>
                  <a:pt x="18450" y="2462"/>
                  <a:pt x="18450" y="2463"/>
                </a:cubicBezTo>
                <a:lnTo>
                  <a:pt x="18450" y="2463"/>
                </a:lnTo>
                <a:cubicBezTo>
                  <a:pt x="18450" y="2463"/>
                  <a:pt x="18447" y="2465"/>
                  <a:pt x="18448" y="2466"/>
                </a:cubicBezTo>
                <a:close/>
                <a:moveTo>
                  <a:pt x="15126" y="2466"/>
                </a:moveTo>
                <a:cubicBezTo>
                  <a:pt x="15127" y="2466"/>
                  <a:pt x="15129" y="2462"/>
                  <a:pt x="15129" y="2463"/>
                </a:cubicBezTo>
                <a:lnTo>
                  <a:pt x="15129" y="2463"/>
                </a:lnTo>
                <a:cubicBezTo>
                  <a:pt x="15129" y="2463"/>
                  <a:pt x="15125" y="2465"/>
                  <a:pt x="15126" y="2466"/>
                </a:cubicBezTo>
                <a:close/>
                <a:moveTo>
                  <a:pt x="18164" y="2044"/>
                </a:moveTo>
                <a:cubicBezTo>
                  <a:pt x="18165" y="2045"/>
                  <a:pt x="18167" y="2041"/>
                  <a:pt x="18167" y="2042"/>
                </a:cubicBezTo>
                <a:lnTo>
                  <a:pt x="18167" y="2042"/>
                </a:lnTo>
                <a:cubicBezTo>
                  <a:pt x="18167" y="2042"/>
                  <a:pt x="18164" y="2043"/>
                  <a:pt x="18164" y="2044"/>
                </a:cubicBezTo>
                <a:close/>
                <a:moveTo>
                  <a:pt x="14041" y="5755"/>
                </a:moveTo>
                <a:cubicBezTo>
                  <a:pt x="14041" y="5756"/>
                  <a:pt x="14043" y="5751"/>
                  <a:pt x="14043" y="5753"/>
                </a:cubicBezTo>
                <a:lnTo>
                  <a:pt x="14043" y="5753"/>
                </a:lnTo>
                <a:cubicBezTo>
                  <a:pt x="14043" y="5753"/>
                  <a:pt x="14040" y="5754"/>
                  <a:pt x="14041" y="5755"/>
                </a:cubicBezTo>
                <a:close/>
                <a:moveTo>
                  <a:pt x="16398" y="2401"/>
                </a:moveTo>
                <a:cubicBezTo>
                  <a:pt x="16399" y="2402"/>
                  <a:pt x="16401" y="2397"/>
                  <a:pt x="16401" y="2398"/>
                </a:cubicBezTo>
                <a:lnTo>
                  <a:pt x="16401" y="2398"/>
                </a:lnTo>
                <a:cubicBezTo>
                  <a:pt x="16401" y="2398"/>
                  <a:pt x="16397" y="2400"/>
                  <a:pt x="16398" y="2401"/>
                </a:cubicBezTo>
                <a:close/>
                <a:moveTo>
                  <a:pt x="13255" y="1631"/>
                </a:moveTo>
                <a:cubicBezTo>
                  <a:pt x="13256" y="1632"/>
                  <a:pt x="13257" y="1627"/>
                  <a:pt x="13257" y="1629"/>
                </a:cubicBezTo>
                <a:lnTo>
                  <a:pt x="13257" y="1629"/>
                </a:lnTo>
                <a:cubicBezTo>
                  <a:pt x="13257" y="1629"/>
                  <a:pt x="13254" y="1630"/>
                  <a:pt x="13255" y="1631"/>
                </a:cubicBezTo>
                <a:close/>
                <a:moveTo>
                  <a:pt x="18448" y="2733"/>
                </a:moveTo>
                <a:cubicBezTo>
                  <a:pt x="18449" y="2734"/>
                  <a:pt x="18450" y="2729"/>
                  <a:pt x="18450" y="2730"/>
                </a:cubicBezTo>
                <a:lnTo>
                  <a:pt x="18450" y="2730"/>
                </a:lnTo>
                <a:cubicBezTo>
                  <a:pt x="18450" y="2731"/>
                  <a:pt x="18447" y="2732"/>
                  <a:pt x="18448" y="2733"/>
                </a:cubicBezTo>
                <a:close/>
                <a:moveTo>
                  <a:pt x="20595" y="5253"/>
                </a:moveTo>
                <a:cubicBezTo>
                  <a:pt x="20596" y="5254"/>
                  <a:pt x="20597" y="5249"/>
                  <a:pt x="20597" y="5250"/>
                </a:cubicBezTo>
                <a:lnTo>
                  <a:pt x="20597" y="5250"/>
                </a:lnTo>
                <a:cubicBezTo>
                  <a:pt x="20597" y="5250"/>
                  <a:pt x="20594" y="5252"/>
                  <a:pt x="20595" y="5253"/>
                </a:cubicBezTo>
                <a:close/>
                <a:moveTo>
                  <a:pt x="18100" y="2644"/>
                </a:moveTo>
                <a:cubicBezTo>
                  <a:pt x="18100" y="2645"/>
                  <a:pt x="18102" y="2640"/>
                  <a:pt x="18102" y="2641"/>
                </a:cubicBezTo>
                <a:lnTo>
                  <a:pt x="18102" y="2641"/>
                </a:lnTo>
                <a:cubicBezTo>
                  <a:pt x="18102" y="2642"/>
                  <a:pt x="18099" y="2643"/>
                  <a:pt x="18100" y="2644"/>
                </a:cubicBezTo>
                <a:close/>
                <a:moveTo>
                  <a:pt x="11456" y="1663"/>
                </a:moveTo>
                <a:cubicBezTo>
                  <a:pt x="11457" y="1664"/>
                  <a:pt x="11459" y="1660"/>
                  <a:pt x="11459" y="1661"/>
                </a:cubicBezTo>
                <a:lnTo>
                  <a:pt x="11459" y="1661"/>
                </a:lnTo>
                <a:cubicBezTo>
                  <a:pt x="11458" y="1661"/>
                  <a:pt x="11455" y="1663"/>
                  <a:pt x="11456" y="1663"/>
                </a:cubicBezTo>
                <a:close/>
                <a:moveTo>
                  <a:pt x="17541" y="1728"/>
                </a:moveTo>
                <a:cubicBezTo>
                  <a:pt x="17541" y="1729"/>
                  <a:pt x="17543" y="1725"/>
                  <a:pt x="17543" y="1726"/>
                </a:cubicBezTo>
                <a:lnTo>
                  <a:pt x="17543" y="1726"/>
                </a:lnTo>
                <a:cubicBezTo>
                  <a:pt x="17543" y="1726"/>
                  <a:pt x="17540" y="1727"/>
                  <a:pt x="17541" y="1728"/>
                </a:cubicBezTo>
                <a:close/>
                <a:moveTo>
                  <a:pt x="16374" y="1939"/>
                </a:moveTo>
                <a:cubicBezTo>
                  <a:pt x="16375" y="1940"/>
                  <a:pt x="16376" y="1935"/>
                  <a:pt x="16376" y="1936"/>
                </a:cubicBezTo>
                <a:lnTo>
                  <a:pt x="16376" y="1936"/>
                </a:lnTo>
                <a:cubicBezTo>
                  <a:pt x="16376" y="1937"/>
                  <a:pt x="16373" y="1938"/>
                  <a:pt x="16374" y="1939"/>
                </a:cubicBezTo>
                <a:close/>
                <a:moveTo>
                  <a:pt x="13093" y="2441"/>
                </a:moveTo>
                <a:cubicBezTo>
                  <a:pt x="13094" y="2442"/>
                  <a:pt x="13095" y="2438"/>
                  <a:pt x="13095" y="2439"/>
                </a:cubicBezTo>
                <a:lnTo>
                  <a:pt x="13095" y="2439"/>
                </a:lnTo>
                <a:cubicBezTo>
                  <a:pt x="13095" y="2439"/>
                  <a:pt x="13092" y="2440"/>
                  <a:pt x="13093" y="2441"/>
                </a:cubicBezTo>
                <a:close/>
                <a:moveTo>
                  <a:pt x="15564" y="2587"/>
                </a:moveTo>
                <a:cubicBezTo>
                  <a:pt x="15565" y="2588"/>
                  <a:pt x="15566" y="2583"/>
                  <a:pt x="15566" y="2585"/>
                </a:cubicBezTo>
                <a:lnTo>
                  <a:pt x="15566" y="2585"/>
                </a:lnTo>
                <a:cubicBezTo>
                  <a:pt x="15566" y="2585"/>
                  <a:pt x="15563" y="2586"/>
                  <a:pt x="15564" y="2587"/>
                </a:cubicBezTo>
                <a:close/>
                <a:moveTo>
                  <a:pt x="23082" y="3754"/>
                </a:moveTo>
                <a:cubicBezTo>
                  <a:pt x="23083" y="3755"/>
                  <a:pt x="23085" y="3750"/>
                  <a:pt x="23085" y="3751"/>
                </a:cubicBezTo>
                <a:lnTo>
                  <a:pt x="23085" y="3751"/>
                </a:lnTo>
                <a:cubicBezTo>
                  <a:pt x="23085" y="3752"/>
                  <a:pt x="23082" y="3753"/>
                  <a:pt x="23082" y="3754"/>
                </a:cubicBezTo>
                <a:close/>
                <a:moveTo>
                  <a:pt x="13692" y="2069"/>
                </a:moveTo>
                <a:cubicBezTo>
                  <a:pt x="13693" y="2069"/>
                  <a:pt x="13695" y="2065"/>
                  <a:pt x="13695" y="2066"/>
                </a:cubicBezTo>
                <a:lnTo>
                  <a:pt x="13695" y="2066"/>
                </a:lnTo>
                <a:cubicBezTo>
                  <a:pt x="13694" y="2066"/>
                  <a:pt x="13691" y="2068"/>
                  <a:pt x="13692" y="2069"/>
                </a:cubicBezTo>
                <a:close/>
                <a:moveTo>
                  <a:pt x="14397" y="2563"/>
                </a:moveTo>
                <a:cubicBezTo>
                  <a:pt x="14398" y="2564"/>
                  <a:pt x="14400" y="2559"/>
                  <a:pt x="14400" y="2560"/>
                </a:cubicBezTo>
                <a:lnTo>
                  <a:pt x="14400" y="2560"/>
                </a:lnTo>
                <a:cubicBezTo>
                  <a:pt x="14399" y="2560"/>
                  <a:pt x="14396" y="2562"/>
                  <a:pt x="14397" y="2563"/>
                </a:cubicBezTo>
                <a:close/>
                <a:moveTo>
                  <a:pt x="18845" y="2709"/>
                </a:moveTo>
                <a:cubicBezTo>
                  <a:pt x="18846" y="2709"/>
                  <a:pt x="18847" y="2705"/>
                  <a:pt x="18847" y="2706"/>
                </a:cubicBezTo>
                <a:lnTo>
                  <a:pt x="18847" y="2706"/>
                </a:lnTo>
                <a:cubicBezTo>
                  <a:pt x="18847" y="2706"/>
                  <a:pt x="18844" y="2708"/>
                  <a:pt x="18845" y="2709"/>
                </a:cubicBezTo>
                <a:close/>
                <a:moveTo>
                  <a:pt x="16090" y="1728"/>
                </a:moveTo>
                <a:cubicBezTo>
                  <a:pt x="16091" y="1729"/>
                  <a:pt x="16093" y="1725"/>
                  <a:pt x="16093" y="1726"/>
                </a:cubicBezTo>
                <a:lnTo>
                  <a:pt x="16093" y="1726"/>
                </a:lnTo>
                <a:cubicBezTo>
                  <a:pt x="16093" y="1726"/>
                  <a:pt x="16090" y="1727"/>
                  <a:pt x="16090" y="1728"/>
                </a:cubicBezTo>
                <a:close/>
                <a:moveTo>
                  <a:pt x="18561" y="2482"/>
                </a:moveTo>
                <a:cubicBezTo>
                  <a:pt x="18562" y="2483"/>
                  <a:pt x="18564" y="2478"/>
                  <a:pt x="18564" y="2479"/>
                </a:cubicBezTo>
                <a:lnTo>
                  <a:pt x="18564" y="2479"/>
                </a:lnTo>
                <a:cubicBezTo>
                  <a:pt x="18564" y="2479"/>
                  <a:pt x="18561" y="2481"/>
                  <a:pt x="18561" y="2482"/>
                </a:cubicBezTo>
                <a:close/>
                <a:moveTo>
                  <a:pt x="17079" y="3106"/>
                </a:moveTo>
                <a:cubicBezTo>
                  <a:pt x="17080" y="3106"/>
                  <a:pt x="17081" y="3102"/>
                  <a:pt x="17081" y="3103"/>
                </a:cubicBezTo>
                <a:lnTo>
                  <a:pt x="17081" y="3103"/>
                </a:lnTo>
                <a:cubicBezTo>
                  <a:pt x="17081" y="3103"/>
                  <a:pt x="17078" y="3105"/>
                  <a:pt x="17079" y="3106"/>
                </a:cubicBezTo>
                <a:close/>
                <a:moveTo>
                  <a:pt x="22904" y="4880"/>
                </a:moveTo>
                <a:cubicBezTo>
                  <a:pt x="22904" y="4881"/>
                  <a:pt x="22904" y="4881"/>
                  <a:pt x="22904" y="4882"/>
                </a:cubicBezTo>
                <a:cubicBezTo>
                  <a:pt x="22904" y="4883"/>
                  <a:pt x="22904" y="4884"/>
                  <a:pt x="22904" y="4884"/>
                </a:cubicBezTo>
                <a:cubicBezTo>
                  <a:pt x="22912" y="4883"/>
                  <a:pt x="22893" y="4899"/>
                  <a:pt x="22907" y="4883"/>
                </a:cubicBezTo>
                <a:cubicBezTo>
                  <a:pt x="22907" y="4883"/>
                  <a:pt x="22908" y="4881"/>
                  <a:pt x="22908" y="4881"/>
                </a:cubicBezTo>
                <a:lnTo>
                  <a:pt x="22904" y="4880"/>
                </a:lnTo>
                <a:close/>
                <a:moveTo>
                  <a:pt x="21948" y="4823"/>
                </a:moveTo>
                <a:cubicBezTo>
                  <a:pt x="21948" y="4824"/>
                  <a:pt x="21948" y="4825"/>
                  <a:pt x="21948" y="4826"/>
                </a:cubicBezTo>
                <a:cubicBezTo>
                  <a:pt x="21948" y="4826"/>
                  <a:pt x="21948" y="4827"/>
                  <a:pt x="21948" y="4827"/>
                </a:cubicBezTo>
                <a:cubicBezTo>
                  <a:pt x="21956" y="4826"/>
                  <a:pt x="21937" y="4842"/>
                  <a:pt x="21951" y="4826"/>
                </a:cubicBezTo>
                <a:cubicBezTo>
                  <a:pt x="21951" y="4826"/>
                  <a:pt x="21952" y="4825"/>
                  <a:pt x="21952" y="4825"/>
                </a:cubicBezTo>
                <a:lnTo>
                  <a:pt x="21948" y="4823"/>
                </a:lnTo>
                <a:close/>
                <a:moveTo>
                  <a:pt x="21187" y="5318"/>
                </a:moveTo>
                <a:cubicBezTo>
                  <a:pt x="21186" y="5318"/>
                  <a:pt x="21186" y="5319"/>
                  <a:pt x="21186" y="5320"/>
                </a:cubicBezTo>
                <a:cubicBezTo>
                  <a:pt x="21186" y="5320"/>
                  <a:pt x="21187" y="5321"/>
                  <a:pt x="21187" y="5321"/>
                </a:cubicBezTo>
                <a:cubicBezTo>
                  <a:pt x="21194" y="5320"/>
                  <a:pt x="21175" y="5337"/>
                  <a:pt x="21189" y="5320"/>
                </a:cubicBezTo>
                <a:cubicBezTo>
                  <a:pt x="21189" y="5320"/>
                  <a:pt x="21190" y="5319"/>
                  <a:pt x="21190" y="5319"/>
                </a:cubicBezTo>
                <a:lnTo>
                  <a:pt x="21187" y="5318"/>
                </a:lnTo>
                <a:close/>
                <a:moveTo>
                  <a:pt x="20943" y="4880"/>
                </a:moveTo>
                <a:cubicBezTo>
                  <a:pt x="20943" y="4881"/>
                  <a:pt x="20943" y="4881"/>
                  <a:pt x="20943" y="4882"/>
                </a:cubicBezTo>
                <a:cubicBezTo>
                  <a:pt x="20943" y="4883"/>
                  <a:pt x="20944" y="4884"/>
                  <a:pt x="20944" y="4884"/>
                </a:cubicBezTo>
                <a:cubicBezTo>
                  <a:pt x="20951" y="4883"/>
                  <a:pt x="20932" y="4899"/>
                  <a:pt x="20946" y="4883"/>
                </a:cubicBezTo>
                <a:cubicBezTo>
                  <a:pt x="20946" y="4883"/>
                  <a:pt x="20947" y="4881"/>
                  <a:pt x="20947" y="4881"/>
                </a:cubicBezTo>
                <a:lnTo>
                  <a:pt x="20943" y="4880"/>
                </a:lnTo>
                <a:close/>
                <a:moveTo>
                  <a:pt x="11902" y="1396"/>
                </a:moveTo>
                <a:lnTo>
                  <a:pt x="11902" y="1400"/>
                </a:lnTo>
                <a:cubicBezTo>
                  <a:pt x="11909" y="1399"/>
                  <a:pt x="11891" y="1415"/>
                  <a:pt x="11904" y="1399"/>
                </a:cubicBezTo>
                <a:lnTo>
                  <a:pt x="11902" y="1396"/>
                </a:lnTo>
                <a:close/>
                <a:moveTo>
                  <a:pt x="15653" y="1882"/>
                </a:moveTo>
                <a:lnTo>
                  <a:pt x="15656" y="1885"/>
                </a:lnTo>
                <a:cubicBezTo>
                  <a:pt x="15656" y="1885"/>
                  <a:pt x="15657" y="1884"/>
                  <a:pt x="15657" y="1883"/>
                </a:cubicBezTo>
                <a:lnTo>
                  <a:pt x="15653" y="1882"/>
                </a:lnTo>
                <a:close/>
                <a:moveTo>
                  <a:pt x="21146" y="4013"/>
                </a:moveTo>
                <a:lnTo>
                  <a:pt x="21149" y="4016"/>
                </a:lnTo>
                <a:cubicBezTo>
                  <a:pt x="21149" y="4016"/>
                  <a:pt x="21150" y="4014"/>
                  <a:pt x="21150" y="4014"/>
                </a:cubicBezTo>
                <a:lnTo>
                  <a:pt x="21146" y="4013"/>
                </a:lnTo>
                <a:close/>
                <a:moveTo>
                  <a:pt x="20004" y="2636"/>
                </a:moveTo>
                <a:lnTo>
                  <a:pt x="20006" y="2638"/>
                </a:lnTo>
                <a:cubicBezTo>
                  <a:pt x="20006" y="2638"/>
                  <a:pt x="20007" y="2637"/>
                  <a:pt x="20007" y="2637"/>
                </a:cubicBezTo>
                <a:lnTo>
                  <a:pt x="20004" y="2636"/>
                </a:lnTo>
                <a:close/>
                <a:moveTo>
                  <a:pt x="17678" y="1509"/>
                </a:moveTo>
                <a:lnTo>
                  <a:pt x="17681" y="1512"/>
                </a:lnTo>
                <a:cubicBezTo>
                  <a:pt x="17681" y="1512"/>
                  <a:pt x="17682" y="1511"/>
                  <a:pt x="17682" y="1511"/>
                </a:cubicBezTo>
                <a:lnTo>
                  <a:pt x="17678" y="1509"/>
                </a:lnTo>
                <a:close/>
                <a:moveTo>
                  <a:pt x="15450" y="2636"/>
                </a:moveTo>
                <a:lnTo>
                  <a:pt x="15453" y="2638"/>
                </a:lnTo>
                <a:cubicBezTo>
                  <a:pt x="15453" y="2638"/>
                  <a:pt x="15454" y="2637"/>
                  <a:pt x="15454" y="2637"/>
                </a:cubicBezTo>
                <a:lnTo>
                  <a:pt x="15450" y="2636"/>
                </a:lnTo>
                <a:close/>
                <a:moveTo>
                  <a:pt x="18578" y="2692"/>
                </a:moveTo>
                <a:lnTo>
                  <a:pt x="18580" y="2695"/>
                </a:lnTo>
                <a:cubicBezTo>
                  <a:pt x="18580" y="2695"/>
                  <a:pt x="18581" y="2694"/>
                  <a:pt x="18581" y="2694"/>
                </a:cubicBezTo>
                <a:lnTo>
                  <a:pt x="18578" y="2692"/>
                </a:lnTo>
                <a:close/>
                <a:moveTo>
                  <a:pt x="15499" y="2182"/>
                </a:moveTo>
                <a:lnTo>
                  <a:pt x="15502" y="2185"/>
                </a:lnTo>
                <a:cubicBezTo>
                  <a:pt x="15502" y="2185"/>
                  <a:pt x="15503" y="2183"/>
                  <a:pt x="15503" y="2183"/>
                </a:cubicBezTo>
                <a:lnTo>
                  <a:pt x="15499" y="2182"/>
                </a:lnTo>
                <a:close/>
                <a:moveTo>
                  <a:pt x="18221" y="2393"/>
                </a:moveTo>
                <a:lnTo>
                  <a:pt x="18224" y="2395"/>
                </a:lnTo>
                <a:cubicBezTo>
                  <a:pt x="18224" y="2395"/>
                  <a:pt x="18225" y="2394"/>
                  <a:pt x="18225" y="2394"/>
                </a:cubicBezTo>
                <a:lnTo>
                  <a:pt x="18221" y="2393"/>
                </a:lnTo>
                <a:close/>
                <a:moveTo>
                  <a:pt x="16957" y="1453"/>
                </a:moveTo>
                <a:lnTo>
                  <a:pt x="16960" y="1455"/>
                </a:lnTo>
                <a:cubicBezTo>
                  <a:pt x="16960" y="1455"/>
                  <a:pt x="16961" y="1454"/>
                  <a:pt x="16961" y="1454"/>
                </a:cubicBezTo>
                <a:lnTo>
                  <a:pt x="16957" y="1453"/>
                </a:lnTo>
                <a:close/>
                <a:moveTo>
                  <a:pt x="17379" y="2700"/>
                </a:moveTo>
                <a:lnTo>
                  <a:pt x="17381" y="2703"/>
                </a:lnTo>
                <a:cubicBezTo>
                  <a:pt x="17381" y="2703"/>
                  <a:pt x="17382" y="2702"/>
                  <a:pt x="17382" y="2702"/>
                </a:cubicBezTo>
                <a:lnTo>
                  <a:pt x="17379" y="2700"/>
                </a:lnTo>
                <a:close/>
                <a:moveTo>
                  <a:pt x="17257" y="2547"/>
                </a:moveTo>
                <a:lnTo>
                  <a:pt x="17260" y="2549"/>
                </a:lnTo>
                <a:cubicBezTo>
                  <a:pt x="17260" y="2549"/>
                  <a:pt x="17261" y="2548"/>
                  <a:pt x="17261" y="2548"/>
                </a:cubicBezTo>
                <a:lnTo>
                  <a:pt x="17257" y="2547"/>
                </a:lnTo>
                <a:close/>
                <a:moveTo>
                  <a:pt x="15693" y="2085"/>
                </a:moveTo>
                <a:lnTo>
                  <a:pt x="15696" y="2087"/>
                </a:lnTo>
                <a:cubicBezTo>
                  <a:pt x="15696" y="2087"/>
                  <a:pt x="15697" y="2086"/>
                  <a:pt x="15697" y="2086"/>
                </a:cubicBezTo>
                <a:lnTo>
                  <a:pt x="15693" y="2085"/>
                </a:lnTo>
                <a:close/>
                <a:moveTo>
                  <a:pt x="14843" y="2587"/>
                </a:moveTo>
                <a:lnTo>
                  <a:pt x="14845" y="2590"/>
                </a:lnTo>
                <a:cubicBezTo>
                  <a:pt x="14845" y="2590"/>
                  <a:pt x="14846" y="2588"/>
                  <a:pt x="14846" y="2588"/>
                </a:cubicBezTo>
                <a:lnTo>
                  <a:pt x="14843" y="2587"/>
                </a:lnTo>
                <a:close/>
                <a:moveTo>
                  <a:pt x="15985" y="1915"/>
                </a:moveTo>
                <a:lnTo>
                  <a:pt x="15988" y="1917"/>
                </a:lnTo>
                <a:cubicBezTo>
                  <a:pt x="15988" y="1917"/>
                  <a:pt x="15989" y="1916"/>
                  <a:pt x="15989" y="1916"/>
                </a:cubicBezTo>
                <a:lnTo>
                  <a:pt x="15985" y="1915"/>
                </a:lnTo>
                <a:close/>
                <a:moveTo>
                  <a:pt x="15774" y="2077"/>
                </a:moveTo>
                <a:lnTo>
                  <a:pt x="15777" y="2079"/>
                </a:lnTo>
                <a:cubicBezTo>
                  <a:pt x="15777" y="2079"/>
                  <a:pt x="15778" y="2078"/>
                  <a:pt x="15778" y="2078"/>
                </a:cubicBezTo>
                <a:lnTo>
                  <a:pt x="15774" y="2077"/>
                </a:lnTo>
                <a:close/>
                <a:moveTo>
                  <a:pt x="21697" y="4183"/>
                </a:moveTo>
                <a:lnTo>
                  <a:pt x="21700" y="4186"/>
                </a:lnTo>
                <a:cubicBezTo>
                  <a:pt x="21700" y="4186"/>
                  <a:pt x="21701" y="4185"/>
                  <a:pt x="21701" y="4184"/>
                </a:cubicBezTo>
                <a:lnTo>
                  <a:pt x="21697" y="4183"/>
                </a:lnTo>
                <a:close/>
                <a:moveTo>
                  <a:pt x="17533" y="2992"/>
                </a:moveTo>
                <a:lnTo>
                  <a:pt x="17535" y="2995"/>
                </a:lnTo>
                <a:cubicBezTo>
                  <a:pt x="17535" y="2995"/>
                  <a:pt x="17536" y="2994"/>
                  <a:pt x="17536" y="2993"/>
                </a:cubicBezTo>
                <a:lnTo>
                  <a:pt x="17533" y="2992"/>
                </a:lnTo>
                <a:close/>
                <a:moveTo>
                  <a:pt x="14340" y="2563"/>
                </a:moveTo>
                <a:lnTo>
                  <a:pt x="14340" y="2571"/>
                </a:lnTo>
                <a:lnTo>
                  <a:pt x="14350" y="2564"/>
                </a:lnTo>
                <a:lnTo>
                  <a:pt x="14340" y="2563"/>
                </a:lnTo>
                <a:lnTo>
                  <a:pt x="14340" y="2555"/>
                </a:lnTo>
                <a:lnTo>
                  <a:pt x="14331" y="2561"/>
                </a:lnTo>
                <a:lnTo>
                  <a:pt x="14340" y="2563"/>
                </a:lnTo>
                <a:close/>
                <a:moveTo>
                  <a:pt x="19599" y="3130"/>
                </a:moveTo>
                <a:lnTo>
                  <a:pt x="19599" y="3138"/>
                </a:lnTo>
                <a:lnTo>
                  <a:pt x="19608" y="3131"/>
                </a:lnTo>
                <a:lnTo>
                  <a:pt x="19599" y="3130"/>
                </a:lnTo>
                <a:lnTo>
                  <a:pt x="19599" y="3122"/>
                </a:lnTo>
                <a:lnTo>
                  <a:pt x="19589" y="3129"/>
                </a:lnTo>
                <a:lnTo>
                  <a:pt x="19599" y="3130"/>
                </a:lnTo>
                <a:close/>
                <a:moveTo>
                  <a:pt x="17298" y="4929"/>
                </a:moveTo>
                <a:lnTo>
                  <a:pt x="17298" y="4921"/>
                </a:lnTo>
                <a:lnTo>
                  <a:pt x="17288" y="4927"/>
                </a:lnTo>
                <a:lnTo>
                  <a:pt x="17298" y="4929"/>
                </a:lnTo>
                <a:lnTo>
                  <a:pt x="17257" y="4937"/>
                </a:lnTo>
                <a:lnTo>
                  <a:pt x="17257" y="4912"/>
                </a:lnTo>
                <a:cubicBezTo>
                  <a:pt x="17211" y="4923"/>
                  <a:pt x="17240" y="4932"/>
                  <a:pt x="17192" y="4921"/>
                </a:cubicBezTo>
                <a:lnTo>
                  <a:pt x="17192" y="4937"/>
                </a:lnTo>
                <a:cubicBezTo>
                  <a:pt x="17217" y="4939"/>
                  <a:pt x="17208" y="4937"/>
                  <a:pt x="17225" y="4945"/>
                </a:cubicBezTo>
                <a:cubicBezTo>
                  <a:pt x="17206" y="4970"/>
                  <a:pt x="17230" y="4958"/>
                  <a:pt x="17192" y="4961"/>
                </a:cubicBezTo>
                <a:cubicBezTo>
                  <a:pt x="17236" y="5003"/>
                  <a:pt x="17148" y="4991"/>
                  <a:pt x="17203" y="5014"/>
                </a:cubicBezTo>
                <a:cubicBezTo>
                  <a:pt x="17227" y="5024"/>
                  <a:pt x="17285" y="5018"/>
                  <a:pt x="17314" y="5018"/>
                </a:cubicBezTo>
                <a:cubicBezTo>
                  <a:pt x="17314" y="5013"/>
                  <a:pt x="17316" y="4984"/>
                  <a:pt x="17316" y="4984"/>
                </a:cubicBezTo>
                <a:cubicBezTo>
                  <a:pt x="17315" y="4982"/>
                  <a:pt x="17315" y="4980"/>
                  <a:pt x="17315" y="4979"/>
                </a:cubicBezTo>
                <a:cubicBezTo>
                  <a:pt x="17315" y="4978"/>
                  <a:pt x="17314" y="4975"/>
                  <a:pt x="17314" y="4974"/>
                </a:cubicBezTo>
                <a:cubicBezTo>
                  <a:pt x="17308" y="4929"/>
                  <a:pt x="17327" y="4974"/>
                  <a:pt x="17354" y="4937"/>
                </a:cubicBezTo>
                <a:cubicBezTo>
                  <a:pt x="17335" y="4929"/>
                  <a:pt x="17351" y="4934"/>
                  <a:pt x="17331" y="4931"/>
                </a:cubicBezTo>
                <a:cubicBezTo>
                  <a:pt x="17318" y="4930"/>
                  <a:pt x="17313" y="4929"/>
                  <a:pt x="17298" y="4929"/>
                </a:cubicBezTo>
                <a:close/>
                <a:moveTo>
                  <a:pt x="20036" y="5326"/>
                </a:moveTo>
                <a:lnTo>
                  <a:pt x="20036" y="5318"/>
                </a:lnTo>
                <a:lnTo>
                  <a:pt x="20027" y="5324"/>
                </a:lnTo>
                <a:lnTo>
                  <a:pt x="20036" y="5326"/>
                </a:lnTo>
                <a:lnTo>
                  <a:pt x="20036" y="5334"/>
                </a:lnTo>
                <a:lnTo>
                  <a:pt x="20045" y="5327"/>
                </a:lnTo>
                <a:lnTo>
                  <a:pt x="20036" y="5326"/>
                </a:lnTo>
                <a:close/>
                <a:moveTo>
                  <a:pt x="22329" y="4815"/>
                </a:moveTo>
                <a:lnTo>
                  <a:pt x="22329" y="4823"/>
                </a:lnTo>
                <a:lnTo>
                  <a:pt x="22338" y="4817"/>
                </a:lnTo>
                <a:lnTo>
                  <a:pt x="22329" y="4815"/>
                </a:lnTo>
                <a:cubicBezTo>
                  <a:pt x="22318" y="4807"/>
                  <a:pt x="22346" y="4807"/>
                  <a:pt x="22305" y="4807"/>
                </a:cubicBezTo>
                <a:cubicBezTo>
                  <a:pt x="22320" y="4828"/>
                  <a:pt x="22306" y="4825"/>
                  <a:pt x="22329" y="4815"/>
                </a:cubicBezTo>
                <a:close/>
                <a:moveTo>
                  <a:pt x="8604" y="1445"/>
                </a:moveTo>
                <a:lnTo>
                  <a:pt x="8612" y="1445"/>
                </a:lnTo>
                <a:lnTo>
                  <a:pt x="8606" y="1435"/>
                </a:lnTo>
                <a:lnTo>
                  <a:pt x="8604" y="1445"/>
                </a:lnTo>
                <a:cubicBezTo>
                  <a:pt x="8575" y="1438"/>
                  <a:pt x="8486" y="1438"/>
                  <a:pt x="8458" y="1445"/>
                </a:cubicBezTo>
                <a:cubicBezTo>
                  <a:pt x="8469" y="1476"/>
                  <a:pt x="8535" y="1467"/>
                  <a:pt x="8572" y="1465"/>
                </a:cubicBezTo>
                <a:cubicBezTo>
                  <a:pt x="8596" y="1464"/>
                  <a:pt x="8594" y="1483"/>
                  <a:pt x="8604" y="1445"/>
                </a:cubicBezTo>
                <a:close/>
                <a:moveTo>
                  <a:pt x="8839" y="1445"/>
                </a:moveTo>
                <a:lnTo>
                  <a:pt x="8847" y="1445"/>
                </a:lnTo>
                <a:lnTo>
                  <a:pt x="8841" y="1435"/>
                </a:lnTo>
                <a:lnTo>
                  <a:pt x="8839" y="1445"/>
                </a:lnTo>
                <a:lnTo>
                  <a:pt x="8831" y="1445"/>
                </a:lnTo>
                <a:lnTo>
                  <a:pt x="8838" y="1454"/>
                </a:lnTo>
                <a:lnTo>
                  <a:pt x="8839" y="1445"/>
                </a:lnTo>
                <a:close/>
                <a:moveTo>
                  <a:pt x="17144" y="2028"/>
                </a:moveTo>
                <a:lnTo>
                  <a:pt x="17144" y="2020"/>
                </a:lnTo>
                <a:lnTo>
                  <a:pt x="17136" y="2026"/>
                </a:lnTo>
                <a:lnTo>
                  <a:pt x="17112" y="2019"/>
                </a:lnTo>
                <a:cubicBezTo>
                  <a:pt x="17111" y="2021"/>
                  <a:pt x="17110" y="2022"/>
                  <a:pt x="17110" y="2024"/>
                </a:cubicBezTo>
                <a:cubicBezTo>
                  <a:pt x="17110" y="2025"/>
                  <a:pt x="17109" y="2027"/>
                  <a:pt x="17109" y="2027"/>
                </a:cubicBezTo>
                <a:cubicBezTo>
                  <a:pt x="17108" y="2030"/>
                  <a:pt x="17124" y="2024"/>
                  <a:pt x="17104" y="2037"/>
                </a:cubicBezTo>
                <a:cubicBezTo>
                  <a:pt x="17091" y="2047"/>
                  <a:pt x="17108" y="2042"/>
                  <a:pt x="17079" y="2036"/>
                </a:cubicBezTo>
                <a:lnTo>
                  <a:pt x="17079" y="2052"/>
                </a:lnTo>
                <a:cubicBezTo>
                  <a:pt x="17097" y="2056"/>
                  <a:pt x="17093" y="2057"/>
                  <a:pt x="17110" y="2058"/>
                </a:cubicBezTo>
                <a:cubicBezTo>
                  <a:pt x="17149" y="2060"/>
                  <a:pt x="17156" y="2067"/>
                  <a:pt x="17172" y="2063"/>
                </a:cubicBezTo>
                <a:lnTo>
                  <a:pt x="17200" y="2044"/>
                </a:lnTo>
                <a:lnTo>
                  <a:pt x="17233" y="2060"/>
                </a:lnTo>
                <a:lnTo>
                  <a:pt x="17258" y="2029"/>
                </a:lnTo>
                <a:cubicBezTo>
                  <a:pt x="17241" y="2020"/>
                  <a:pt x="17158" y="2021"/>
                  <a:pt x="17144" y="2028"/>
                </a:cubicBezTo>
                <a:close/>
                <a:moveTo>
                  <a:pt x="22831" y="4070"/>
                </a:moveTo>
                <a:lnTo>
                  <a:pt x="22831" y="4078"/>
                </a:lnTo>
                <a:lnTo>
                  <a:pt x="22841" y="4071"/>
                </a:lnTo>
                <a:lnTo>
                  <a:pt x="22831" y="4070"/>
                </a:lnTo>
                <a:lnTo>
                  <a:pt x="22831" y="4045"/>
                </a:lnTo>
                <a:cubicBezTo>
                  <a:pt x="22848" y="4054"/>
                  <a:pt x="22846" y="4052"/>
                  <a:pt x="22861" y="4065"/>
                </a:cubicBezTo>
                <a:cubicBezTo>
                  <a:pt x="22862" y="4065"/>
                  <a:pt x="22874" y="4075"/>
                  <a:pt x="22874" y="4075"/>
                </a:cubicBezTo>
                <a:lnTo>
                  <a:pt x="22897" y="4084"/>
                </a:lnTo>
                <a:cubicBezTo>
                  <a:pt x="22939" y="4096"/>
                  <a:pt x="22923" y="4094"/>
                  <a:pt x="22985" y="4094"/>
                </a:cubicBezTo>
                <a:lnTo>
                  <a:pt x="22985" y="4029"/>
                </a:lnTo>
                <a:cubicBezTo>
                  <a:pt x="22986" y="4031"/>
                  <a:pt x="22988" y="4031"/>
                  <a:pt x="22988" y="4034"/>
                </a:cubicBezTo>
                <a:lnTo>
                  <a:pt x="22993" y="4062"/>
                </a:lnTo>
                <a:cubicBezTo>
                  <a:pt x="23029" y="4059"/>
                  <a:pt x="23040" y="4061"/>
                  <a:pt x="23046" y="4049"/>
                </a:cubicBezTo>
                <a:cubicBezTo>
                  <a:pt x="23052" y="4036"/>
                  <a:pt x="23050" y="4037"/>
                  <a:pt x="23050" y="4021"/>
                </a:cubicBezTo>
                <a:lnTo>
                  <a:pt x="23058" y="4021"/>
                </a:lnTo>
                <a:lnTo>
                  <a:pt x="23051" y="4012"/>
                </a:lnTo>
                <a:lnTo>
                  <a:pt x="23050" y="4021"/>
                </a:lnTo>
                <a:lnTo>
                  <a:pt x="23026" y="4037"/>
                </a:lnTo>
                <a:cubicBezTo>
                  <a:pt x="23017" y="4015"/>
                  <a:pt x="23042" y="4028"/>
                  <a:pt x="22999" y="4016"/>
                </a:cubicBezTo>
                <a:cubicBezTo>
                  <a:pt x="22964" y="4006"/>
                  <a:pt x="22881" y="4010"/>
                  <a:pt x="22847" y="4013"/>
                </a:cubicBezTo>
                <a:cubicBezTo>
                  <a:pt x="22839" y="3980"/>
                  <a:pt x="22841" y="3989"/>
                  <a:pt x="22799" y="3989"/>
                </a:cubicBezTo>
                <a:cubicBezTo>
                  <a:pt x="22790" y="4016"/>
                  <a:pt x="22812" y="3991"/>
                  <a:pt x="22750" y="4005"/>
                </a:cubicBezTo>
                <a:lnTo>
                  <a:pt x="22750" y="3981"/>
                </a:lnTo>
                <a:lnTo>
                  <a:pt x="22791" y="3973"/>
                </a:lnTo>
                <a:cubicBezTo>
                  <a:pt x="22742" y="3968"/>
                  <a:pt x="22765" y="3955"/>
                  <a:pt x="22726" y="3989"/>
                </a:cubicBezTo>
                <a:cubicBezTo>
                  <a:pt x="22682" y="3978"/>
                  <a:pt x="22711" y="3995"/>
                  <a:pt x="22654" y="3979"/>
                </a:cubicBezTo>
                <a:cubicBezTo>
                  <a:pt x="22649" y="3978"/>
                  <a:pt x="22649" y="3976"/>
                  <a:pt x="22637" y="3975"/>
                </a:cubicBezTo>
                <a:cubicBezTo>
                  <a:pt x="22612" y="3975"/>
                  <a:pt x="22606" y="3990"/>
                  <a:pt x="22580" y="3997"/>
                </a:cubicBezTo>
                <a:cubicBezTo>
                  <a:pt x="22556" y="3980"/>
                  <a:pt x="22570" y="3992"/>
                  <a:pt x="22556" y="3964"/>
                </a:cubicBezTo>
                <a:lnTo>
                  <a:pt x="22525" y="3973"/>
                </a:lnTo>
                <a:cubicBezTo>
                  <a:pt x="22499" y="3974"/>
                  <a:pt x="22523" y="3954"/>
                  <a:pt x="22503" y="3978"/>
                </a:cubicBezTo>
                <a:cubicBezTo>
                  <a:pt x="22493" y="3989"/>
                  <a:pt x="22497" y="3987"/>
                  <a:pt x="22496" y="3997"/>
                </a:cubicBezTo>
                <a:cubicBezTo>
                  <a:pt x="22495" y="4030"/>
                  <a:pt x="22504" y="3980"/>
                  <a:pt x="22500" y="4016"/>
                </a:cubicBezTo>
                <a:cubicBezTo>
                  <a:pt x="22499" y="4024"/>
                  <a:pt x="22528" y="4026"/>
                  <a:pt x="22490" y="4027"/>
                </a:cubicBezTo>
                <a:cubicBezTo>
                  <a:pt x="22467" y="4028"/>
                  <a:pt x="22469" y="4012"/>
                  <a:pt x="22467" y="3989"/>
                </a:cubicBezTo>
                <a:cubicBezTo>
                  <a:pt x="22438" y="3996"/>
                  <a:pt x="22442" y="3997"/>
                  <a:pt x="22434" y="4029"/>
                </a:cubicBezTo>
                <a:cubicBezTo>
                  <a:pt x="22364" y="4029"/>
                  <a:pt x="22373" y="4025"/>
                  <a:pt x="22377" y="3973"/>
                </a:cubicBezTo>
                <a:cubicBezTo>
                  <a:pt x="22311" y="3978"/>
                  <a:pt x="22373" y="3978"/>
                  <a:pt x="22332" y="3962"/>
                </a:cubicBezTo>
                <a:cubicBezTo>
                  <a:pt x="22305" y="3951"/>
                  <a:pt x="22314" y="3964"/>
                  <a:pt x="22280" y="3956"/>
                </a:cubicBezTo>
                <a:cubicBezTo>
                  <a:pt x="22281" y="3989"/>
                  <a:pt x="22286" y="3977"/>
                  <a:pt x="22296" y="4005"/>
                </a:cubicBezTo>
                <a:cubicBezTo>
                  <a:pt x="22262" y="4005"/>
                  <a:pt x="22251" y="4004"/>
                  <a:pt x="22240" y="4054"/>
                </a:cubicBezTo>
                <a:cubicBezTo>
                  <a:pt x="22276" y="4071"/>
                  <a:pt x="22317" y="4080"/>
                  <a:pt x="22359" y="4068"/>
                </a:cubicBezTo>
                <a:cubicBezTo>
                  <a:pt x="22397" y="4057"/>
                  <a:pt x="22367" y="4045"/>
                  <a:pt x="22434" y="4045"/>
                </a:cubicBezTo>
                <a:cubicBezTo>
                  <a:pt x="22439" y="4099"/>
                  <a:pt x="22478" y="4075"/>
                  <a:pt x="22523" y="4086"/>
                </a:cubicBezTo>
                <a:cubicBezTo>
                  <a:pt x="22525" y="4028"/>
                  <a:pt x="22521" y="4067"/>
                  <a:pt x="22545" y="4051"/>
                </a:cubicBezTo>
                <a:cubicBezTo>
                  <a:pt x="22589" y="4021"/>
                  <a:pt x="22534" y="4066"/>
                  <a:pt x="22557" y="4043"/>
                </a:cubicBezTo>
                <a:lnTo>
                  <a:pt x="22563" y="4033"/>
                </a:lnTo>
                <a:cubicBezTo>
                  <a:pt x="22563" y="4032"/>
                  <a:pt x="22563" y="4030"/>
                  <a:pt x="22564" y="4029"/>
                </a:cubicBezTo>
                <a:cubicBezTo>
                  <a:pt x="22619" y="4029"/>
                  <a:pt x="22612" y="4032"/>
                  <a:pt x="22612" y="4086"/>
                </a:cubicBezTo>
                <a:cubicBezTo>
                  <a:pt x="22593" y="4082"/>
                  <a:pt x="22589" y="4078"/>
                  <a:pt x="22564" y="4078"/>
                </a:cubicBezTo>
                <a:cubicBezTo>
                  <a:pt x="22572" y="4089"/>
                  <a:pt x="22566" y="4090"/>
                  <a:pt x="22582" y="4093"/>
                </a:cubicBezTo>
                <a:cubicBezTo>
                  <a:pt x="22614" y="4101"/>
                  <a:pt x="22612" y="4086"/>
                  <a:pt x="22612" y="4086"/>
                </a:cubicBezTo>
                <a:cubicBezTo>
                  <a:pt x="22635" y="4091"/>
                  <a:pt x="22637" y="4097"/>
                  <a:pt x="22655" y="4100"/>
                </a:cubicBezTo>
                <a:cubicBezTo>
                  <a:pt x="22673" y="4104"/>
                  <a:pt x="22691" y="4102"/>
                  <a:pt x="22710" y="4102"/>
                </a:cubicBezTo>
                <a:lnTo>
                  <a:pt x="22734" y="4045"/>
                </a:lnTo>
                <a:cubicBezTo>
                  <a:pt x="22789" y="4045"/>
                  <a:pt x="22777" y="4035"/>
                  <a:pt x="22823" y="4045"/>
                </a:cubicBezTo>
                <a:lnTo>
                  <a:pt x="22823" y="4070"/>
                </a:lnTo>
                <a:lnTo>
                  <a:pt x="22807" y="4061"/>
                </a:lnTo>
                <a:cubicBezTo>
                  <a:pt x="22811" y="4072"/>
                  <a:pt x="22802" y="4069"/>
                  <a:pt x="22812" y="4072"/>
                </a:cubicBezTo>
                <a:cubicBezTo>
                  <a:pt x="22827" y="4077"/>
                  <a:pt x="22812" y="4076"/>
                  <a:pt x="22823" y="4070"/>
                </a:cubicBezTo>
                <a:lnTo>
                  <a:pt x="22831" y="4070"/>
                </a:lnTo>
                <a:close/>
                <a:moveTo>
                  <a:pt x="19436" y="4280"/>
                </a:moveTo>
                <a:lnTo>
                  <a:pt x="19436" y="4272"/>
                </a:lnTo>
                <a:lnTo>
                  <a:pt x="19427" y="4279"/>
                </a:lnTo>
                <a:lnTo>
                  <a:pt x="19436" y="4280"/>
                </a:lnTo>
                <a:lnTo>
                  <a:pt x="19436" y="4289"/>
                </a:lnTo>
                <a:lnTo>
                  <a:pt x="19446" y="4282"/>
                </a:lnTo>
                <a:lnTo>
                  <a:pt x="19436" y="4280"/>
                </a:lnTo>
                <a:close/>
                <a:moveTo>
                  <a:pt x="7357" y="1526"/>
                </a:moveTo>
                <a:lnTo>
                  <a:pt x="7357" y="1518"/>
                </a:lnTo>
                <a:lnTo>
                  <a:pt x="7347" y="1524"/>
                </a:lnTo>
                <a:lnTo>
                  <a:pt x="7357" y="1526"/>
                </a:lnTo>
                <a:lnTo>
                  <a:pt x="7371" y="1543"/>
                </a:lnTo>
                <a:cubicBezTo>
                  <a:pt x="7380" y="1527"/>
                  <a:pt x="7379" y="1532"/>
                  <a:pt x="7381" y="1509"/>
                </a:cubicBezTo>
                <a:lnTo>
                  <a:pt x="7365" y="1509"/>
                </a:lnTo>
                <a:lnTo>
                  <a:pt x="7357" y="1526"/>
                </a:lnTo>
                <a:close/>
                <a:moveTo>
                  <a:pt x="7624" y="1542"/>
                </a:moveTo>
                <a:lnTo>
                  <a:pt x="7616" y="1542"/>
                </a:lnTo>
                <a:lnTo>
                  <a:pt x="7623" y="1551"/>
                </a:lnTo>
                <a:lnTo>
                  <a:pt x="7624" y="1542"/>
                </a:lnTo>
                <a:lnTo>
                  <a:pt x="7632" y="1542"/>
                </a:lnTo>
                <a:lnTo>
                  <a:pt x="7625" y="1532"/>
                </a:lnTo>
                <a:lnTo>
                  <a:pt x="7624" y="1542"/>
                </a:lnTo>
                <a:close/>
                <a:moveTo>
                  <a:pt x="16763" y="1615"/>
                </a:moveTo>
                <a:lnTo>
                  <a:pt x="16755" y="1615"/>
                </a:lnTo>
                <a:lnTo>
                  <a:pt x="16762" y="1624"/>
                </a:lnTo>
                <a:lnTo>
                  <a:pt x="16763" y="1615"/>
                </a:lnTo>
                <a:cubicBezTo>
                  <a:pt x="16805" y="1615"/>
                  <a:pt x="16833" y="1625"/>
                  <a:pt x="16860" y="1639"/>
                </a:cubicBezTo>
                <a:cubicBezTo>
                  <a:pt x="16847" y="1591"/>
                  <a:pt x="16813" y="1599"/>
                  <a:pt x="16755" y="1599"/>
                </a:cubicBezTo>
                <a:lnTo>
                  <a:pt x="16763" y="1615"/>
                </a:lnTo>
                <a:close/>
                <a:moveTo>
                  <a:pt x="22710" y="4459"/>
                </a:moveTo>
                <a:lnTo>
                  <a:pt x="22710" y="4467"/>
                </a:lnTo>
                <a:lnTo>
                  <a:pt x="22719" y="4460"/>
                </a:lnTo>
                <a:lnTo>
                  <a:pt x="22710" y="4459"/>
                </a:lnTo>
                <a:lnTo>
                  <a:pt x="22710" y="4451"/>
                </a:lnTo>
                <a:lnTo>
                  <a:pt x="22700" y="4457"/>
                </a:lnTo>
                <a:lnTo>
                  <a:pt x="22710" y="4459"/>
                </a:lnTo>
                <a:close/>
                <a:moveTo>
                  <a:pt x="13992" y="1631"/>
                </a:moveTo>
                <a:lnTo>
                  <a:pt x="13984" y="1631"/>
                </a:lnTo>
                <a:lnTo>
                  <a:pt x="13991" y="1640"/>
                </a:lnTo>
                <a:lnTo>
                  <a:pt x="13992" y="1631"/>
                </a:lnTo>
                <a:cubicBezTo>
                  <a:pt x="14012" y="1626"/>
                  <a:pt x="14003" y="1635"/>
                  <a:pt x="14008" y="1615"/>
                </a:cubicBezTo>
                <a:lnTo>
                  <a:pt x="13992" y="1631"/>
                </a:lnTo>
                <a:close/>
                <a:moveTo>
                  <a:pt x="17184" y="1898"/>
                </a:moveTo>
                <a:lnTo>
                  <a:pt x="17184" y="1906"/>
                </a:lnTo>
                <a:lnTo>
                  <a:pt x="17194" y="1900"/>
                </a:lnTo>
                <a:lnTo>
                  <a:pt x="17184" y="1898"/>
                </a:lnTo>
                <a:cubicBezTo>
                  <a:pt x="17185" y="1896"/>
                  <a:pt x="17191" y="1884"/>
                  <a:pt x="17193" y="1882"/>
                </a:cubicBezTo>
                <a:cubicBezTo>
                  <a:pt x="17205" y="1865"/>
                  <a:pt x="17244" y="1848"/>
                  <a:pt x="17184" y="1842"/>
                </a:cubicBezTo>
                <a:lnTo>
                  <a:pt x="17180" y="1885"/>
                </a:lnTo>
                <a:cubicBezTo>
                  <a:pt x="17182" y="1898"/>
                  <a:pt x="17179" y="1889"/>
                  <a:pt x="17184" y="1898"/>
                </a:cubicBezTo>
                <a:close/>
                <a:moveTo>
                  <a:pt x="15256" y="5666"/>
                </a:moveTo>
                <a:lnTo>
                  <a:pt x="15264" y="5666"/>
                </a:lnTo>
                <a:lnTo>
                  <a:pt x="15257" y="5656"/>
                </a:lnTo>
                <a:lnTo>
                  <a:pt x="15256" y="5666"/>
                </a:lnTo>
                <a:cubicBezTo>
                  <a:pt x="15215" y="5662"/>
                  <a:pt x="15211" y="5640"/>
                  <a:pt x="15199" y="5682"/>
                </a:cubicBezTo>
                <a:cubicBezTo>
                  <a:pt x="15218" y="5681"/>
                  <a:pt x="15210" y="5682"/>
                  <a:pt x="15227" y="5678"/>
                </a:cubicBezTo>
                <a:lnTo>
                  <a:pt x="15256" y="5666"/>
                </a:lnTo>
                <a:close/>
                <a:moveTo>
                  <a:pt x="15855" y="2490"/>
                </a:moveTo>
                <a:lnTo>
                  <a:pt x="15864" y="2490"/>
                </a:lnTo>
                <a:lnTo>
                  <a:pt x="15857" y="2480"/>
                </a:lnTo>
                <a:lnTo>
                  <a:pt x="15855" y="2490"/>
                </a:lnTo>
                <a:cubicBezTo>
                  <a:pt x="15818" y="2493"/>
                  <a:pt x="15841" y="2481"/>
                  <a:pt x="15823" y="2506"/>
                </a:cubicBezTo>
                <a:cubicBezTo>
                  <a:pt x="15861" y="2503"/>
                  <a:pt x="15837" y="2515"/>
                  <a:pt x="15855" y="2490"/>
                </a:cubicBezTo>
                <a:close/>
                <a:moveTo>
                  <a:pt x="22475" y="3430"/>
                </a:moveTo>
                <a:lnTo>
                  <a:pt x="22475" y="3422"/>
                </a:lnTo>
                <a:lnTo>
                  <a:pt x="22465" y="3428"/>
                </a:lnTo>
                <a:lnTo>
                  <a:pt x="22475" y="3430"/>
                </a:lnTo>
                <a:lnTo>
                  <a:pt x="22475" y="3438"/>
                </a:lnTo>
                <a:lnTo>
                  <a:pt x="22484" y="3431"/>
                </a:lnTo>
                <a:lnTo>
                  <a:pt x="22475" y="3430"/>
                </a:lnTo>
                <a:close/>
                <a:moveTo>
                  <a:pt x="15604" y="2587"/>
                </a:moveTo>
                <a:lnTo>
                  <a:pt x="15596" y="2587"/>
                </a:lnTo>
                <a:lnTo>
                  <a:pt x="15603" y="2597"/>
                </a:lnTo>
                <a:lnTo>
                  <a:pt x="15604" y="2587"/>
                </a:lnTo>
                <a:cubicBezTo>
                  <a:pt x="15624" y="2582"/>
                  <a:pt x="15615" y="2591"/>
                  <a:pt x="15620" y="2571"/>
                </a:cubicBezTo>
                <a:lnTo>
                  <a:pt x="15604" y="2587"/>
                </a:lnTo>
                <a:close/>
                <a:moveTo>
                  <a:pt x="15945" y="2587"/>
                </a:moveTo>
                <a:lnTo>
                  <a:pt x="15936" y="2587"/>
                </a:lnTo>
                <a:lnTo>
                  <a:pt x="15943" y="2597"/>
                </a:lnTo>
                <a:lnTo>
                  <a:pt x="15945" y="2587"/>
                </a:lnTo>
                <a:lnTo>
                  <a:pt x="15969" y="2587"/>
                </a:lnTo>
                <a:cubicBezTo>
                  <a:pt x="15951" y="2562"/>
                  <a:pt x="15963" y="2562"/>
                  <a:pt x="15945" y="2587"/>
                </a:cubicBezTo>
                <a:close/>
                <a:moveTo>
                  <a:pt x="18408" y="2295"/>
                </a:moveTo>
                <a:lnTo>
                  <a:pt x="18408" y="2287"/>
                </a:lnTo>
                <a:lnTo>
                  <a:pt x="18398" y="2294"/>
                </a:lnTo>
                <a:lnTo>
                  <a:pt x="18408" y="2295"/>
                </a:lnTo>
                <a:lnTo>
                  <a:pt x="18408" y="2320"/>
                </a:lnTo>
                <a:lnTo>
                  <a:pt x="18383" y="2320"/>
                </a:lnTo>
                <a:lnTo>
                  <a:pt x="18383" y="2287"/>
                </a:lnTo>
                <a:cubicBezTo>
                  <a:pt x="18338" y="2299"/>
                  <a:pt x="18380" y="2304"/>
                  <a:pt x="18334" y="2297"/>
                </a:cubicBezTo>
                <a:cubicBezTo>
                  <a:pt x="18115" y="2262"/>
                  <a:pt x="18238" y="2300"/>
                  <a:pt x="18164" y="2320"/>
                </a:cubicBezTo>
                <a:cubicBezTo>
                  <a:pt x="18171" y="2290"/>
                  <a:pt x="18177" y="2296"/>
                  <a:pt x="18145" y="2281"/>
                </a:cubicBezTo>
                <a:cubicBezTo>
                  <a:pt x="18119" y="2270"/>
                  <a:pt x="18119" y="2268"/>
                  <a:pt x="18116" y="2303"/>
                </a:cubicBezTo>
                <a:cubicBezTo>
                  <a:pt x="18157" y="2303"/>
                  <a:pt x="18147" y="2283"/>
                  <a:pt x="18156" y="2312"/>
                </a:cubicBezTo>
                <a:cubicBezTo>
                  <a:pt x="18138" y="2316"/>
                  <a:pt x="18138" y="2318"/>
                  <a:pt x="18116" y="2320"/>
                </a:cubicBezTo>
                <a:lnTo>
                  <a:pt x="18116" y="2344"/>
                </a:lnTo>
                <a:cubicBezTo>
                  <a:pt x="18169" y="2344"/>
                  <a:pt x="18147" y="2331"/>
                  <a:pt x="18206" y="2344"/>
                </a:cubicBezTo>
                <a:cubicBezTo>
                  <a:pt x="18255" y="2354"/>
                  <a:pt x="18226" y="2339"/>
                  <a:pt x="18264" y="2332"/>
                </a:cubicBezTo>
                <a:cubicBezTo>
                  <a:pt x="18287" y="2328"/>
                  <a:pt x="18268" y="2335"/>
                  <a:pt x="18303" y="2336"/>
                </a:cubicBezTo>
                <a:cubicBezTo>
                  <a:pt x="18359" y="2337"/>
                  <a:pt x="18316" y="2321"/>
                  <a:pt x="18375" y="2320"/>
                </a:cubicBezTo>
                <a:lnTo>
                  <a:pt x="18375" y="2352"/>
                </a:lnTo>
                <a:cubicBezTo>
                  <a:pt x="18400" y="2346"/>
                  <a:pt x="18399" y="2342"/>
                  <a:pt x="18424" y="2336"/>
                </a:cubicBezTo>
                <a:cubicBezTo>
                  <a:pt x="18414" y="2375"/>
                  <a:pt x="18418" y="2348"/>
                  <a:pt x="18424" y="2360"/>
                </a:cubicBezTo>
                <a:lnTo>
                  <a:pt x="18456" y="2369"/>
                </a:lnTo>
                <a:cubicBezTo>
                  <a:pt x="18480" y="2351"/>
                  <a:pt x="18466" y="2363"/>
                  <a:pt x="18480" y="2336"/>
                </a:cubicBezTo>
                <a:lnTo>
                  <a:pt x="18513" y="2352"/>
                </a:lnTo>
                <a:cubicBezTo>
                  <a:pt x="18515" y="2330"/>
                  <a:pt x="18517" y="2330"/>
                  <a:pt x="18521" y="2312"/>
                </a:cubicBezTo>
                <a:cubicBezTo>
                  <a:pt x="18500" y="2306"/>
                  <a:pt x="18512" y="2315"/>
                  <a:pt x="18505" y="2295"/>
                </a:cubicBezTo>
                <a:cubicBezTo>
                  <a:pt x="18470" y="2305"/>
                  <a:pt x="18494" y="2309"/>
                  <a:pt x="18465" y="2307"/>
                </a:cubicBezTo>
                <a:cubicBezTo>
                  <a:pt x="18434" y="2306"/>
                  <a:pt x="18452" y="2276"/>
                  <a:pt x="18440" y="2312"/>
                </a:cubicBezTo>
                <a:lnTo>
                  <a:pt x="18408" y="2295"/>
                </a:lnTo>
                <a:close/>
                <a:moveTo>
                  <a:pt x="20125" y="4556"/>
                </a:moveTo>
                <a:lnTo>
                  <a:pt x="20133" y="4556"/>
                </a:lnTo>
                <a:lnTo>
                  <a:pt x="20127" y="4546"/>
                </a:lnTo>
                <a:lnTo>
                  <a:pt x="20125" y="4556"/>
                </a:lnTo>
                <a:cubicBezTo>
                  <a:pt x="20095" y="4542"/>
                  <a:pt x="20110" y="4541"/>
                  <a:pt x="20093" y="4564"/>
                </a:cubicBezTo>
                <a:cubicBezTo>
                  <a:pt x="20097" y="4564"/>
                  <a:pt x="20106" y="4564"/>
                  <a:pt x="20108" y="4563"/>
                </a:cubicBezTo>
                <a:cubicBezTo>
                  <a:pt x="20123" y="4559"/>
                  <a:pt x="20117" y="4561"/>
                  <a:pt x="20125" y="4556"/>
                </a:cubicBezTo>
                <a:close/>
                <a:moveTo>
                  <a:pt x="20441" y="2603"/>
                </a:moveTo>
                <a:lnTo>
                  <a:pt x="20449" y="2603"/>
                </a:lnTo>
                <a:lnTo>
                  <a:pt x="20442" y="2594"/>
                </a:lnTo>
                <a:lnTo>
                  <a:pt x="20441" y="2603"/>
                </a:lnTo>
                <a:lnTo>
                  <a:pt x="20433" y="2603"/>
                </a:lnTo>
                <a:lnTo>
                  <a:pt x="20440" y="2613"/>
                </a:lnTo>
                <a:lnTo>
                  <a:pt x="20441" y="2603"/>
                </a:lnTo>
                <a:close/>
                <a:moveTo>
                  <a:pt x="16844" y="1777"/>
                </a:moveTo>
                <a:lnTo>
                  <a:pt x="16852" y="1777"/>
                </a:lnTo>
                <a:lnTo>
                  <a:pt x="16845" y="1767"/>
                </a:lnTo>
                <a:lnTo>
                  <a:pt x="16844" y="1777"/>
                </a:lnTo>
                <a:lnTo>
                  <a:pt x="16836" y="1777"/>
                </a:lnTo>
                <a:lnTo>
                  <a:pt x="16843" y="1786"/>
                </a:lnTo>
                <a:lnTo>
                  <a:pt x="16844" y="1777"/>
                </a:lnTo>
                <a:close/>
                <a:moveTo>
                  <a:pt x="17395" y="4540"/>
                </a:moveTo>
                <a:lnTo>
                  <a:pt x="17387" y="4540"/>
                </a:lnTo>
                <a:lnTo>
                  <a:pt x="17393" y="4549"/>
                </a:lnTo>
                <a:lnTo>
                  <a:pt x="17395" y="4540"/>
                </a:lnTo>
                <a:cubicBezTo>
                  <a:pt x="17419" y="4531"/>
                  <a:pt x="17407" y="4557"/>
                  <a:pt x="17411" y="4515"/>
                </a:cubicBezTo>
                <a:lnTo>
                  <a:pt x="17395" y="4515"/>
                </a:lnTo>
                <a:lnTo>
                  <a:pt x="17395" y="4540"/>
                </a:lnTo>
                <a:close/>
                <a:moveTo>
                  <a:pt x="17808" y="3284"/>
                </a:moveTo>
                <a:lnTo>
                  <a:pt x="17808" y="3276"/>
                </a:lnTo>
                <a:lnTo>
                  <a:pt x="17799" y="3282"/>
                </a:lnTo>
                <a:lnTo>
                  <a:pt x="17808" y="3284"/>
                </a:lnTo>
                <a:cubicBezTo>
                  <a:pt x="17780" y="3318"/>
                  <a:pt x="17803" y="3258"/>
                  <a:pt x="17703" y="3280"/>
                </a:cubicBezTo>
                <a:cubicBezTo>
                  <a:pt x="17675" y="3286"/>
                  <a:pt x="17661" y="3273"/>
                  <a:pt x="17638" y="3268"/>
                </a:cubicBezTo>
                <a:cubicBezTo>
                  <a:pt x="17612" y="3285"/>
                  <a:pt x="17632" y="3281"/>
                  <a:pt x="17597" y="3284"/>
                </a:cubicBezTo>
                <a:lnTo>
                  <a:pt x="17597" y="3308"/>
                </a:lnTo>
                <a:lnTo>
                  <a:pt x="17775" y="3301"/>
                </a:lnTo>
                <a:cubicBezTo>
                  <a:pt x="17801" y="3305"/>
                  <a:pt x="17804" y="3325"/>
                  <a:pt x="17843" y="3302"/>
                </a:cubicBezTo>
                <a:cubicBezTo>
                  <a:pt x="17881" y="3279"/>
                  <a:pt x="17858" y="3288"/>
                  <a:pt x="17857" y="3284"/>
                </a:cubicBezTo>
                <a:lnTo>
                  <a:pt x="17808" y="3284"/>
                </a:lnTo>
                <a:close/>
                <a:moveTo>
                  <a:pt x="17946" y="2644"/>
                </a:moveTo>
                <a:lnTo>
                  <a:pt x="17938" y="2644"/>
                </a:lnTo>
                <a:lnTo>
                  <a:pt x="17944" y="2653"/>
                </a:lnTo>
                <a:lnTo>
                  <a:pt x="17946" y="2644"/>
                </a:lnTo>
                <a:cubicBezTo>
                  <a:pt x="17966" y="2615"/>
                  <a:pt x="17952" y="2622"/>
                  <a:pt x="17962" y="2579"/>
                </a:cubicBezTo>
                <a:cubicBezTo>
                  <a:pt x="17926" y="2582"/>
                  <a:pt x="17930" y="2594"/>
                  <a:pt x="17907" y="2593"/>
                </a:cubicBezTo>
                <a:cubicBezTo>
                  <a:pt x="17882" y="2592"/>
                  <a:pt x="17886" y="2577"/>
                  <a:pt x="17849" y="2595"/>
                </a:cubicBezTo>
                <a:cubicBezTo>
                  <a:pt x="17870" y="2624"/>
                  <a:pt x="17871" y="2611"/>
                  <a:pt x="17905" y="2603"/>
                </a:cubicBezTo>
                <a:cubicBezTo>
                  <a:pt x="17913" y="2623"/>
                  <a:pt x="17911" y="2610"/>
                  <a:pt x="17905" y="2636"/>
                </a:cubicBezTo>
                <a:cubicBezTo>
                  <a:pt x="17937" y="2635"/>
                  <a:pt x="17924" y="2638"/>
                  <a:pt x="17946" y="2628"/>
                </a:cubicBezTo>
                <a:lnTo>
                  <a:pt x="17946" y="2644"/>
                </a:lnTo>
                <a:close/>
                <a:moveTo>
                  <a:pt x="20158" y="2644"/>
                </a:moveTo>
                <a:lnTo>
                  <a:pt x="20158" y="2652"/>
                </a:lnTo>
                <a:lnTo>
                  <a:pt x="20167" y="2645"/>
                </a:lnTo>
                <a:lnTo>
                  <a:pt x="20158" y="2644"/>
                </a:lnTo>
                <a:lnTo>
                  <a:pt x="20158" y="2636"/>
                </a:lnTo>
                <a:lnTo>
                  <a:pt x="20148" y="2642"/>
                </a:lnTo>
                <a:lnTo>
                  <a:pt x="20158" y="2644"/>
                </a:lnTo>
                <a:close/>
                <a:moveTo>
                  <a:pt x="16901" y="2352"/>
                </a:moveTo>
                <a:lnTo>
                  <a:pt x="16909" y="2352"/>
                </a:lnTo>
                <a:lnTo>
                  <a:pt x="16902" y="2343"/>
                </a:lnTo>
                <a:lnTo>
                  <a:pt x="16901" y="2352"/>
                </a:lnTo>
                <a:cubicBezTo>
                  <a:pt x="16868" y="2336"/>
                  <a:pt x="16743" y="2344"/>
                  <a:pt x="16706" y="2344"/>
                </a:cubicBezTo>
                <a:cubicBezTo>
                  <a:pt x="16726" y="2361"/>
                  <a:pt x="16725" y="2357"/>
                  <a:pt x="16730" y="2376"/>
                </a:cubicBezTo>
                <a:lnTo>
                  <a:pt x="16855" y="2371"/>
                </a:lnTo>
                <a:cubicBezTo>
                  <a:pt x="16869" y="2366"/>
                  <a:pt x="16854" y="2350"/>
                  <a:pt x="16892" y="2368"/>
                </a:cubicBezTo>
                <a:lnTo>
                  <a:pt x="16901" y="2352"/>
                </a:lnTo>
                <a:close/>
                <a:moveTo>
                  <a:pt x="23212" y="4523"/>
                </a:moveTo>
                <a:lnTo>
                  <a:pt x="23204" y="4523"/>
                </a:lnTo>
                <a:lnTo>
                  <a:pt x="23211" y="4533"/>
                </a:lnTo>
                <a:lnTo>
                  <a:pt x="23212" y="4523"/>
                </a:lnTo>
                <a:lnTo>
                  <a:pt x="23220" y="4523"/>
                </a:lnTo>
                <a:lnTo>
                  <a:pt x="23213" y="4514"/>
                </a:lnTo>
                <a:lnTo>
                  <a:pt x="23212" y="4523"/>
                </a:lnTo>
                <a:close/>
                <a:moveTo>
                  <a:pt x="20239" y="4191"/>
                </a:moveTo>
                <a:lnTo>
                  <a:pt x="20239" y="4199"/>
                </a:lnTo>
                <a:lnTo>
                  <a:pt x="20248" y="4193"/>
                </a:lnTo>
                <a:lnTo>
                  <a:pt x="20239" y="4191"/>
                </a:lnTo>
                <a:lnTo>
                  <a:pt x="20239" y="4183"/>
                </a:lnTo>
                <a:lnTo>
                  <a:pt x="20229" y="4190"/>
                </a:lnTo>
                <a:lnTo>
                  <a:pt x="20239" y="4191"/>
                </a:lnTo>
                <a:close/>
                <a:moveTo>
                  <a:pt x="17946" y="5293"/>
                </a:moveTo>
                <a:lnTo>
                  <a:pt x="17954" y="5293"/>
                </a:lnTo>
                <a:lnTo>
                  <a:pt x="17947" y="5284"/>
                </a:lnTo>
                <a:lnTo>
                  <a:pt x="17946" y="5293"/>
                </a:lnTo>
                <a:cubicBezTo>
                  <a:pt x="17926" y="5298"/>
                  <a:pt x="17935" y="5290"/>
                  <a:pt x="17930" y="5309"/>
                </a:cubicBezTo>
                <a:cubicBezTo>
                  <a:pt x="17951" y="5304"/>
                  <a:pt x="17939" y="5312"/>
                  <a:pt x="17946" y="5293"/>
                </a:cubicBezTo>
                <a:close/>
                <a:moveTo>
                  <a:pt x="19906" y="2125"/>
                </a:moveTo>
                <a:lnTo>
                  <a:pt x="19898" y="2125"/>
                </a:lnTo>
                <a:lnTo>
                  <a:pt x="19905" y="2135"/>
                </a:lnTo>
                <a:lnTo>
                  <a:pt x="19906" y="2125"/>
                </a:lnTo>
                <a:cubicBezTo>
                  <a:pt x="19937" y="2140"/>
                  <a:pt x="19935" y="2143"/>
                  <a:pt x="19939" y="2109"/>
                </a:cubicBezTo>
                <a:cubicBezTo>
                  <a:pt x="19934" y="2111"/>
                  <a:pt x="19925" y="2115"/>
                  <a:pt x="19922" y="2116"/>
                </a:cubicBezTo>
                <a:cubicBezTo>
                  <a:pt x="19907" y="2124"/>
                  <a:pt x="19914" y="2120"/>
                  <a:pt x="19906" y="2125"/>
                </a:cubicBezTo>
                <a:close/>
                <a:moveTo>
                  <a:pt x="20198" y="2133"/>
                </a:moveTo>
                <a:lnTo>
                  <a:pt x="20206" y="2133"/>
                </a:lnTo>
                <a:lnTo>
                  <a:pt x="20199" y="2124"/>
                </a:lnTo>
                <a:lnTo>
                  <a:pt x="20198" y="2133"/>
                </a:lnTo>
                <a:lnTo>
                  <a:pt x="20190" y="2133"/>
                </a:lnTo>
                <a:lnTo>
                  <a:pt x="20197" y="2143"/>
                </a:lnTo>
                <a:lnTo>
                  <a:pt x="20198" y="2133"/>
                </a:lnTo>
                <a:close/>
                <a:moveTo>
                  <a:pt x="18424" y="1825"/>
                </a:moveTo>
                <a:lnTo>
                  <a:pt x="18424" y="1834"/>
                </a:lnTo>
                <a:lnTo>
                  <a:pt x="18433" y="1827"/>
                </a:lnTo>
                <a:lnTo>
                  <a:pt x="18424" y="1825"/>
                </a:lnTo>
                <a:cubicBezTo>
                  <a:pt x="18419" y="1806"/>
                  <a:pt x="18427" y="1814"/>
                  <a:pt x="18408" y="1809"/>
                </a:cubicBezTo>
                <a:cubicBezTo>
                  <a:pt x="18413" y="1830"/>
                  <a:pt x="18405" y="1818"/>
                  <a:pt x="18424" y="1825"/>
                </a:cubicBezTo>
                <a:close/>
                <a:moveTo>
                  <a:pt x="20312" y="3713"/>
                </a:moveTo>
                <a:lnTo>
                  <a:pt x="20312" y="3705"/>
                </a:lnTo>
                <a:lnTo>
                  <a:pt x="20302" y="3712"/>
                </a:lnTo>
                <a:lnTo>
                  <a:pt x="20312" y="3713"/>
                </a:lnTo>
                <a:cubicBezTo>
                  <a:pt x="20322" y="3721"/>
                  <a:pt x="20294" y="3721"/>
                  <a:pt x="20336" y="3721"/>
                </a:cubicBezTo>
                <a:lnTo>
                  <a:pt x="20336" y="3713"/>
                </a:lnTo>
                <a:lnTo>
                  <a:pt x="20312" y="3713"/>
                </a:lnTo>
                <a:close/>
                <a:moveTo>
                  <a:pt x="19145" y="3705"/>
                </a:moveTo>
                <a:lnTo>
                  <a:pt x="19137" y="3705"/>
                </a:lnTo>
                <a:lnTo>
                  <a:pt x="19143" y="3715"/>
                </a:lnTo>
                <a:lnTo>
                  <a:pt x="19145" y="3705"/>
                </a:lnTo>
                <a:cubicBezTo>
                  <a:pt x="19181" y="3723"/>
                  <a:pt x="19171" y="3716"/>
                  <a:pt x="19185" y="3689"/>
                </a:cubicBezTo>
                <a:cubicBezTo>
                  <a:pt x="19172" y="3690"/>
                  <a:pt x="19177" y="3687"/>
                  <a:pt x="19164" y="3692"/>
                </a:cubicBezTo>
                <a:cubicBezTo>
                  <a:pt x="19138" y="3702"/>
                  <a:pt x="19153" y="3698"/>
                  <a:pt x="19145" y="3705"/>
                </a:cubicBezTo>
                <a:close/>
                <a:moveTo>
                  <a:pt x="17832" y="2733"/>
                </a:moveTo>
                <a:lnTo>
                  <a:pt x="17840" y="2733"/>
                </a:lnTo>
                <a:lnTo>
                  <a:pt x="17834" y="2723"/>
                </a:lnTo>
                <a:lnTo>
                  <a:pt x="17832" y="2733"/>
                </a:lnTo>
                <a:lnTo>
                  <a:pt x="17814" y="2747"/>
                </a:lnTo>
                <a:cubicBezTo>
                  <a:pt x="17837" y="2744"/>
                  <a:pt x="17825" y="2752"/>
                  <a:pt x="17832" y="2733"/>
                </a:cubicBezTo>
                <a:close/>
                <a:moveTo>
                  <a:pt x="18910" y="3154"/>
                </a:moveTo>
                <a:lnTo>
                  <a:pt x="18910" y="3146"/>
                </a:lnTo>
                <a:lnTo>
                  <a:pt x="18900" y="3153"/>
                </a:lnTo>
                <a:lnTo>
                  <a:pt x="18910" y="3154"/>
                </a:lnTo>
                <a:cubicBezTo>
                  <a:pt x="18903" y="3166"/>
                  <a:pt x="18906" y="3163"/>
                  <a:pt x="18902" y="3179"/>
                </a:cubicBezTo>
                <a:cubicBezTo>
                  <a:pt x="18919" y="3172"/>
                  <a:pt x="18912" y="3188"/>
                  <a:pt x="18915" y="3169"/>
                </a:cubicBezTo>
                <a:cubicBezTo>
                  <a:pt x="18921" y="3138"/>
                  <a:pt x="18918" y="3167"/>
                  <a:pt x="18910" y="3154"/>
                </a:cubicBezTo>
                <a:close/>
                <a:moveTo>
                  <a:pt x="227" y="3146"/>
                </a:moveTo>
                <a:lnTo>
                  <a:pt x="235" y="3146"/>
                </a:lnTo>
                <a:lnTo>
                  <a:pt x="228" y="3137"/>
                </a:lnTo>
                <a:lnTo>
                  <a:pt x="227" y="3146"/>
                </a:lnTo>
                <a:cubicBezTo>
                  <a:pt x="204" y="3152"/>
                  <a:pt x="215" y="3145"/>
                  <a:pt x="203" y="3162"/>
                </a:cubicBezTo>
                <a:cubicBezTo>
                  <a:pt x="226" y="3157"/>
                  <a:pt x="214" y="3163"/>
                  <a:pt x="227" y="3146"/>
                </a:cubicBezTo>
                <a:close/>
                <a:moveTo>
                  <a:pt x="19380" y="3106"/>
                </a:moveTo>
                <a:lnTo>
                  <a:pt x="19380" y="3114"/>
                </a:lnTo>
                <a:lnTo>
                  <a:pt x="19389" y="3107"/>
                </a:lnTo>
                <a:lnTo>
                  <a:pt x="19380" y="3106"/>
                </a:lnTo>
                <a:lnTo>
                  <a:pt x="19380" y="3097"/>
                </a:lnTo>
                <a:lnTo>
                  <a:pt x="19370" y="3104"/>
                </a:lnTo>
                <a:lnTo>
                  <a:pt x="19380" y="3106"/>
                </a:lnTo>
                <a:close/>
                <a:moveTo>
                  <a:pt x="20514" y="2968"/>
                </a:moveTo>
                <a:lnTo>
                  <a:pt x="20522" y="2968"/>
                </a:lnTo>
                <a:lnTo>
                  <a:pt x="20515" y="2958"/>
                </a:lnTo>
                <a:lnTo>
                  <a:pt x="20514" y="2968"/>
                </a:lnTo>
                <a:lnTo>
                  <a:pt x="20506" y="2968"/>
                </a:lnTo>
                <a:lnTo>
                  <a:pt x="20513" y="2977"/>
                </a:lnTo>
                <a:lnTo>
                  <a:pt x="20514" y="2968"/>
                </a:lnTo>
                <a:close/>
                <a:moveTo>
                  <a:pt x="20595" y="2992"/>
                </a:moveTo>
                <a:lnTo>
                  <a:pt x="20587" y="2992"/>
                </a:lnTo>
                <a:lnTo>
                  <a:pt x="20594" y="3002"/>
                </a:lnTo>
                <a:lnTo>
                  <a:pt x="20595" y="2992"/>
                </a:lnTo>
                <a:lnTo>
                  <a:pt x="20613" y="2978"/>
                </a:lnTo>
                <a:cubicBezTo>
                  <a:pt x="20590" y="2982"/>
                  <a:pt x="20602" y="2973"/>
                  <a:pt x="20595" y="2992"/>
                </a:cubicBezTo>
                <a:close/>
                <a:moveTo>
                  <a:pt x="16390" y="4937"/>
                </a:moveTo>
                <a:lnTo>
                  <a:pt x="16390" y="4945"/>
                </a:lnTo>
                <a:lnTo>
                  <a:pt x="16400" y="4938"/>
                </a:lnTo>
                <a:lnTo>
                  <a:pt x="16390" y="4937"/>
                </a:lnTo>
                <a:lnTo>
                  <a:pt x="16390" y="4912"/>
                </a:lnTo>
                <a:cubicBezTo>
                  <a:pt x="16360" y="4906"/>
                  <a:pt x="16371" y="4911"/>
                  <a:pt x="16342" y="4904"/>
                </a:cubicBezTo>
                <a:lnTo>
                  <a:pt x="16342" y="4921"/>
                </a:lnTo>
                <a:cubicBezTo>
                  <a:pt x="16383" y="4924"/>
                  <a:pt x="16353" y="4927"/>
                  <a:pt x="16390" y="4937"/>
                </a:cubicBezTo>
                <a:close/>
                <a:moveTo>
                  <a:pt x="21105" y="3016"/>
                </a:moveTo>
                <a:lnTo>
                  <a:pt x="21097" y="3016"/>
                </a:lnTo>
                <a:lnTo>
                  <a:pt x="21104" y="3026"/>
                </a:lnTo>
                <a:lnTo>
                  <a:pt x="21105" y="3016"/>
                </a:lnTo>
                <a:cubicBezTo>
                  <a:pt x="21137" y="3032"/>
                  <a:pt x="21137" y="3026"/>
                  <a:pt x="21154" y="3000"/>
                </a:cubicBezTo>
                <a:cubicBezTo>
                  <a:pt x="21122" y="2985"/>
                  <a:pt x="21123" y="2991"/>
                  <a:pt x="21105" y="3016"/>
                </a:cubicBezTo>
                <a:close/>
                <a:moveTo>
                  <a:pt x="284" y="4102"/>
                </a:moveTo>
                <a:lnTo>
                  <a:pt x="284" y="4094"/>
                </a:lnTo>
                <a:lnTo>
                  <a:pt x="274" y="4101"/>
                </a:lnTo>
                <a:lnTo>
                  <a:pt x="284" y="4102"/>
                </a:lnTo>
                <a:lnTo>
                  <a:pt x="284" y="4126"/>
                </a:lnTo>
                <a:cubicBezTo>
                  <a:pt x="324" y="4137"/>
                  <a:pt x="293" y="4143"/>
                  <a:pt x="356" y="4143"/>
                </a:cubicBezTo>
                <a:cubicBezTo>
                  <a:pt x="348" y="4111"/>
                  <a:pt x="324" y="4083"/>
                  <a:pt x="284" y="4102"/>
                </a:cubicBezTo>
                <a:close/>
                <a:moveTo>
                  <a:pt x="389" y="4232"/>
                </a:moveTo>
                <a:lnTo>
                  <a:pt x="389" y="4224"/>
                </a:lnTo>
                <a:lnTo>
                  <a:pt x="379" y="4230"/>
                </a:lnTo>
                <a:lnTo>
                  <a:pt x="389" y="4232"/>
                </a:lnTo>
                <a:cubicBezTo>
                  <a:pt x="406" y="4243"/>
                  <a:pt x="369" y="4236"/>
                  <a:pt x="413" y="4240"/>
                </a:cubicBezTo>
                <a:cubicBezTo>
                  <a:pt x="420" y="4241"/>
                  <a:pt x="438" y="4240"/>
                  <a:pt x="446" y="4240"/>
                </a:cubicBezTo>
                <a:cubicBezTo>
                  <a:pt x="428" y="4216"/>
                  <a:pt x="417" y="4218"/>
                  <a:pt x="389" y="4232"/>
                </a:cubicBezTo>
                <a:close/>
                <a:moveTo>
                  <a:pt x="15888" y="5301"/>
                </a:moveTo>
                <a:lnTo>
                  <a:pt x="15888" y="5309"/>
                </a:lnTo>
                <a:lnTo>
                  <a:pt x="15897" y="5303"/>
                </a:lnTo>
                <a:lnTo>
                  <a:pt x="15888" y="5301"/>
                </a:lnTo>
                <a:cubicBezTo>
                  <a:pt x="15883" y="5282"/>
                  <a:pt x="15891" y="5290"/>
                  <a:pt x="15872" y="5285"/>
                </a:cubicBezTo>
                <a:cubicBezTo>
                  <a:pt x="15877" y="5306"/>
                  <a:pt x="15869" y="5294"/>
                  <a:pt x="15888" y="5301"/>
                </a:cubicBezTo>
                <a:close/>
                <a:moveTo>
                  <a:pt x="19234" y="3665"/>
                </a:moveTo>
                <a:lnTo>
                  <a:pt x="19234" y="3657"/>
                </a:lnTo>
                <a:lnTo>
                  <a:pt x="19224" y="3663"/>
                </a:lnTo>
                <a:lnTo>
                  <a:pt x="19234" y="3665"/>
                </a:lnTo>
                <a:cubicBezTo>
                  <a:pt x="19241" y="3676"/>
                  <a:pt x="19238" y="3673"/>
                  <a:pt x="19242" y="3689"/>
                </a:cubicBezTo>
                <a:cubicBezTo>
                  <a:pt x="19274" y="3674"/>
                  <a:pt x="19263" y="3691"/>
                  <a:pt x="19283" y="3665"/>
                </a:cubicBezTo>
                <a:cubicBezTo>
                  <a:pt x="19251" y="3657"/>
                  <a:pt x="19266" y="3657"/>
                  <a:pt x="19234" y="3665"/>
                </a:cubicBezTo>
                <a:close/>
                <a:moveTo>
                  <a:pt x="22799" y="3470"/>
                </a:moveTo>
                <a:lnTo>
                  <a:pt x="22799" y="3478"/>
                </a:lnTo>
                <a:lnTo>
                  <a:pt x="22808" y="3472"/>
                </a:lnTo>
                <a:lnTo>
                  <a:pt x="22799" y="3470"/>
                </a:lnTo>
                <a:lnTo>
                  <a:pt x="22808" y="3454"/>
                </a:lnTo>
                <a:cubicBezTo>
                  <a:pt x="22796" y="3458"/>
                  <a:pt x="22800" y="3449"/>
                  <a:pt x="22797" y="3459"/>
                </a:cubicBezTo>
                <a:cubicBezTo>
                  <a:pt x="22791" y="3474"/>
                  <a:pt x="22793" y="3459"/>
                  <a:pt x="22799" y="3470"/>
                </a:cubicBezTo>
                <a:close/>
                <a:moveTo>
                  <a:pt x="21494" y="3016"/>
                </a:moveTo>
                <a:lnTo>
                  <a:pt x="21502" y="3016"/>
                </a:lnTo>
                <a:lnTo>
                  <a:pt x="21496" y="3007"/>
                </a:lnTo>
                <a:lnTo>
                  <a:pt x="21494" y="3016"/>
                </a:lnTo>
                <a:close/>
                <a:moveTo>
                  <a:pt x="16593" y="2595"/>
                </a:moveTo>
                <a:lnTo>
                  <a:pt x="16601" y="2595"/>
                </a:lnTo>
                <a:lnTo>
                  <a:pt x="16594" y="2586"/>
                </a:lnTo>
                <a:lnTo>
                  <a:pt x="16593" y="2595"/>
                </a:lnTo>
                <a:cubicBezTo>
                  <a:pt x="16567" y="2593"/>
                  <a:pt x="16574" y="2591"/>
                  <a:pt x="16555" y="2591"/>
                </a:cubicBezTo>
                <a:cubicBezTo>
                  <a:pt x="16532" y="2590"/>
                  <a:pt x="16546" y="2593"/>
                  <a:pt x="16520" y="2587"/>
                </a:cubicBezTo>
                <a:lnTo>
                  <a:pt x="16520" y="2611"/>
                </a:lnTo>
                <a:lnTo>
                  <a:pt x="16585" y="2611"/>
                </a:lnTo>
                <a:lnTo>
                  <a:pt x="16593" y="2595"/>
                </a:lnTo>
                <a:close/>
                <a:moveTo>
                  <a:pt x="15418" y="2595"/>
                </a:moveTo>
                <a:lnTo>
                  <a:pt x="15418" y="2603"/>
                </a:lnTo>
                <a:lnTo>
                  <a:pt x="15427" y="2597"/>
                </a:lnTo>
                <a:lnTo>
                  <a:pt x="15418" y="2595"/>
                </a:lnTo>
                <a:lnTo>
                  <a:pt x="15409" y="2563"/>
                </a:lnTo>
                <a:lnTo>
                  <a:pt x="15394" y="2563"/>
                </a:lnTo>
                <a:cubicBezTo>
                  <a:pt x="15388" y="2584"/>
                  <a:pt x="15394" y="2569"/>
                  <a:pt x="15386" y="2587"/>
                </a:cubicBezTo>
                <a:cubicBezTo>
                  <a:pt x="15411" y="2589"/>
                  <a:pt x="15401" y="2587"/>
                  <a:pt x="15418" y="2595"/>
                </a:cubicBezTo>
                <a:close/>
                <a:moveTo>
                  <a:pt x="21600" y="4596"/>
                </a:moveTo>
                <a:lnTo>
                  <a:pt x="21608" y="4596"/>
                </a:lnTo>
                <a:lnTo>
                  <a:pt x="21601" y="4587"/>
                </a:lnTo>
                <a:lnTo>
                  <a:pt x="21600" y="4596"/>
                </a:lnTo>
                <a:cubicBezTo>
                  <a:pt x="21582" y="4585"/>
                  <a:pt x="21513" y="4536"/>
                  <a:pt x="21478" y="4588"/>
                </a:cubicBezTo>
                <a:cubicBezTo>
                  <a:pt x="21528" y="4588"/>
                  <a:pt x="21513" y="4586"/>
                  <a:pt x="21543" y="4604"/>
                </a:cubicBezTo>
                <a:cubicBezTo>
                  <a:pt x="21564" y="4617"/>
                  <a:pt x="21581" y="4623"/>
                  <a:pt x="21608" y="4629"/>
                </a:cubicBezTo>
                <a:cubicBezTo>
                  <a:pt x="21600" y="4614"/>
                  <a:pt x="21602" y="4619"/>
                  <a:pt x="21600" y="4596"/>
                </a:cubicBezTo>
                <a:close/>
                <a:moveTo>
                  <a:pt x="20692" y="4005"/>
                </a:moveTo>
                <a:lnTo>
                  <a:pt x="20684" y="4005"/>
                </a:lnTo>
                <a:lnTo>
                  <a:pt x="20691" y="4014"/>
                </a:lnTo>
                <a:lnTo>
                  <a:pt x="20692" y="4005"/>
                </a:lnTo>
                <a:lnTo>
                  <a:pt x="20743" y="3958"/>
                </a:lnTo>
                <a:lnTo>
                  <a:pt x="20779" y="3966"/>
                </a:lnTo>
                <a:cubicBezTo>
                  <a:pt x="20836" y="3964"/>
                  <a:pt x="20749" y="3956"/>
                  <a:pt x="20795" y="3965"/>
                </a:cubicBezTo>
                <a:lnTo>
                  <a:pt x="20814" y="3973"/>
                </a:lnTo>
                <a:cubicBezTo>
                  <a:pt x="20823" y="3932"/>
                  <a:pt x="20834" y="3874"/>
                  <a:pt x="20887" y="3875"/>
                </a:cubicBezTo>
                <a:cubicBezTo>
                  <a:pt x="20923" y="3875"/>
                  <a:pt x="20923" y="3889"/>
                  <a:pt x="20927" y="3900"/>
                </a:cubicBezTo>
                <a:lnTo>
                  <a:pt x="20968" y="3900"/>
                </a:lnTo>
                <a:cubicBezTo>
                  <a:pt x="20970" y="3875"/>
                  <a:pt x="20968" y="3884"/>
                  <a:pt x="20976" y="3867"/>
                </a:cubicBezTo>
                <a:lnTo>
                  <a:pt x="21035" y="3891"/>
                </a:lnTo>
                <a:cubicBezTo>
                  <a:pt x="21036" y="3892"/>
                  <a:pt x="21038" y="3893"/>
                  <a:pt x="21039" y="3894"/>
                </a:cubicBezTo>
                <a:cubicBezTo>
                  <a:pt x="21101" y="3932"/>
                  <a:pt x="21007" y="3888"/>
                  <a:pt x="21057" y="3908"/>
                </a:cubicBezTo>
                <a:cubicBezTo>
                  <a:pt x="21060" y="3876"/>
                  <a:pt x="21065" y="3870"/>
                  <a:pt x="21065" y="3827"/>
                </a:cubicBezTo>
                <a:cubicBezTo>
                  <a:pt x="20988" y="3827"/>
                  <a:pt x="21025" y="3888"/>
                  <a:pt x="20850" y="3840"/>
                </a:cubicBezTo>
                <a:lnTo>
                  <a:pt x="20822" y="3827"/>
                </a:lnTo>
                <a:lnTo>
                  <a:pt x="20846" y="3827"/>
                </a:lnTo>
                <a:lnTo>
                  <a:pt x="20846" y="3819"/>
                </a:lnTo>
                <a:cubicBezTo>
                  <a:pt x="20803" y="3819"/>
                  <a:pt x="20834" y="3819"/>
                  <a:pt x="20822" y="3827"/>
                </a:cubicBezTo>
                <a:lnTo>
                  <a:pt x="20767" y="3845"/>
                </a:lnTo>
                <a:cubicBezTo>
                  <a:pt x="20755" y="3844"/>
                  <a:pt x="20779" y="3859"/>
                  <a:pt x="20758" y="3844"/>
                </a:cubicBezTo>
                <a:cubicBezTo>
                  <a:pt x="20740" y="3830"/>
                  <a:pt x="20759" y="3856"/>
                  <a:pt x="20754" y="3835"/>
                </a:cubicBezTo>
                <a:cubicBezTo>
                  <a:pt x="20748" y="3815"/>
                  <a:pt x="20766" y="3839"/>
                  <a:pt x="20749" y="3802"/>
                </a:cubicBezTo>
                <a:cubicBezTo>
                  <a:pt x="20726" y="3819"/>
                  <a:pt x="20743" y="3809"/>
                  <a:pt x="20727" y="3830"/>
                </a:cubicBezTo>
                <a:lnTo>
                  <a:pt x="20720" y="3839"/>
                </a:lnTo>
                <a:cubicBezTo>
                  <a:pt x="20702" y="3858"/>
                  <a:pt x="20695" y="3850"/>
                  <a:pt x="20692" y="3851"/>
                </a:cubicBezTo>
                <a:cubicBezTo>
                  <a:pt x="20698" y="3875"/>
                  <a:pt x="20716" y="3966"/>
                  <a:pt x="20674" y="3959"/>
                </a:cubicBezTo>
                <a:cubicBezTo>
                  <a:pt x="20661" y="3956"/>
                  <a:pt x="20663" y="3948"/>
                  <a:pt x="20619" y="3948"/>
                </a:cubicBezTo>
                <a:cubicBezTo>
                  <a:pt x="20626" y="3957"/>
                  <a:pt x="20622" y="3952"/>
                  <a:pt x="20632" y="3960"/>
                </a:cubicBezTo>
                <a:cubicBezTo>
                  <a:pt x="20670" y="3987"/>
                  <a:pt x="20665" y="3987"/>
                  <a:pt x="20692" y="3989"/>
                </a:cubicBezTo>
                <a:lnTo>
                  <a:pt x="20692" y="4005"/>
                </a:lnTo>
                <a:close/>
                <a:moveTo>
                  <a:pt x="15823" y="2352"/>
                </a:moveTo>
                <a:lnTo>
                  <a:pt x="15815" y="2352"/>
                </a:lnTo>
                <a:lnTo>
                  <a:pt x="15822" y="2362"/>
                </a:lnTo>
                <a:lnTo>
                  <a:pt x="15823" y="2352"/>
                </a:lnTo>
                <a:cubicBezTo>
                  <a:pt x="15848" y="2334"/>
                  <a:pt x="15836" y="2357"/>
                  <a:pt x="15839" y="2320"/>
                </a:cubicBezTo>
                <a:cubicBezTo>
                  <a:pt x="15814" y="2338"/>
                  <a:pt x="15826" y="2314"/>
                  <a:pt x="15823" y="2352"/>
                </a:cubicBezTo>
                <a:close/>
                <a:moveTo>
                  <a:pt x="20295" y="5269"/>
                </a:moveTo>
                <a:lnTo>
                  <a:pt x="20303" y="5269"/>
                </a:lnTo>
                <a:lnTo>
                  <a:pt x="20297" y="5259"/>
                </a:lnTo>
                <a:lnTo>
                  <a:pt x="20295" y="5269"/>
                </a:lnTo>
                <a:lnTo>
                  <a:pt x="20271" y="5269"/>
                </a:lnTo>
                <a:lnTo>
                  <a:pt x="20271" y="5301"/>
                </a:lnTo>
                <a:cubicBezTo>
                  <a:pt x="20295" y="5284"/>
                  <a:pt x="20281" y="5296"/>
                  <a:pt x="20295" y="5269"/>
                </a:cubicBezTo>
                <a:close/>
                <a:moveTo>
                  <a:pt x="20433" y="5220"/>
                </a:moveTo>
                <a:lnTo>
                  <a:pt x="20441" y="5220"/>
                </a:lnTo>
                <a:lnTo>
                  <a:pt x="20434" y="5211"/>
                </a:lnTo>
                <a:lnTo>
                  <a:pt x="20433" y="5220"/>
                </a:lnTo>
                <a:lnTo>
                  <a:pt x="20385" y="5230"/>
                </a:lnTo>
                <a:cubicBezTo>
                  <a:pt x="20400" y="5252"/>
                  <a:pt x="20395" y="5252"/>
                  <a:pt x="20433" y="5253"/>
                </a:cubicBezTo>
                <a:cubicBezTo>
                  <a:pt x="20470" y="5255"/>
                  <a:pt x="20479" y="5251"/>
                  <a:pt x="20506" y="5245"/>
                </a:cubicBezTo>
                <a:cubicBezTo>
                  <a:pt x="20493" y="5195"/>
                  <a:pt x="20479" y="5239"/>
                  <a:pt x="20457" y="5236"/>
                </a:cubicBezTo>
                <a:cubicBezTo>
                  <a:pt x="20456" y="5236"/>
                  <a:pt x="20453" y="5232"/>
                  <a:pt x="20452" y="5234"/>
                </a:cubicBezTo>
                <a:lnTo>
                  <a:pt x="20433" y="5220"/>
                </a:lnTo>
                <a:close/>
                <a:moveTo>
                  <a:pt x="17192" y="1761"/>
                </a:moveTo>
                <a:lnTo>
                  <a:pt x="17192" y="1769"/>
                </a:lnTo>
                <a:lnTo>
                  <a:pt x="17202" y="1762"/>
                </a:lnTo>
                <a:lnTo>
                  <a:pt x="17192" y="1761"/>
                </a:lnTo>
                <a:cubicBezTo>
                  <a:pt x="17191" y="1760"/>
                  <a:pt x="17188" y="1756"/>
                  <a:pt x="17187" y="1758"/>
                </a:cubicBezTo>
                <a:cubicBezTo>
                  <a:pt x="17187" y="1758"/>
                  <a:pt x="17159" y="1754"/>
                  <a:pt x="17152" y="1728"/>
                </a:cubicBezTo>
                <a:cubicBezTo>
                  <a:pt x="17115" y="1755"/>
                  <a:pt x="17159" y="1753"/>
                  <a:pt x="17103" y="1753"/>
                </a:cubicBezTo>
                <a:lnTo>
                  <a:pt x="17103" y="1761"/>
                </a:lnTo>
                <a:cubicBezTo>
                  <a:pt x="17122" y="1761"/>
                  <a:pt x="17135" y="1765"/>
                  <a:pt x="17144" y="1765"/>
                </a:cubicBezTo>
                <a:cubicBezTo>
                  <a:pt x="17153" y="1765"/>
                  <a:pt x="17172" y="1761"/>
                  <a:pt x="17192" y="1761"/>
                </a:cubicBezTo>
                <a:close/>
                <a:moveTo>
                  <a:pt x="10938" y="1688"/>
                </a:moveTo>
                <a:lnTo>
                  <a:pt x="10946" y="1688"/>
                </a:lnTo>
                <a:lnTo>
                  <a:pt x="10939" y="1678"/>
                </a:lnTo>
                <a:lnTo>
                  <a:pt x="10938" y="1688"/>
                </a:lnTo>
                <a:lnTo>
                  <a:pt x="10922" y="1679"/>
                </a:lnTo>
                <a:cubicBezTo>
                  <a:pt x="10925" y="1690"/>
                  <a:pt x="10916" y="1687"/>
                  <a:pt x="10926" y="1690"/>
                </a:cubicBezTo>
                <a:cubicBezTo>
                  <a:pt x="10942" y="1695"/>
                  <a:pt x="10927" y="1694"/>
                  <a:pt x="10938" y="1688"/>
                </a:cubicBezTo>
                <a:close/>
                <a:moveTo>
                  <a:pt x="16099" y="2498"/>
                </a:moveTo>
                <a:lnTo>
                  <a:pt x="16107" y="2498"/>
                </a:lnTo>
                <a:lnTo>
                  <a:pt x="16100" y="2488"/>
                </a:lnTo>
                <a:lnTo>
                  <a:pt x="16099" y="2498"/>
                </a:lnTo>
                <a:cubicBezTo>
                  <a:pt x="16051" y="2475"/>
                  <a:pt x="16047" y="2513"/>
                  <a:pt x="16082" y="2538"/>
                </a:cubicBezTo>
                <a:cubicBezTo>
                  <a:pt x="16098" y="2494"/>
                  <a:pt x="16068" y="2574"/>
                  <a:pt x="16091" y="2523"/>
                </a:cubicBezTo>
                <a:cubicBezTo>
                  <a:pt x="16096" y="2511"/>
                  <a:pt x="16094" y="2535"/>
                  <a:pt x="16099" y="2498"/>
                </a:cubicBezTo>
                <a:close/>
                <a:moveTo>
                  <a:pt x="9439" y="1412"/>
                </a:moveTo>
                <a:cubicBezTo>
                  <a:pt x="9424" y="1427"/>
                  <a:pt x="9450" y="1418"/>
                  <a:pt x="9441" y="1412"/>
                </a:cubicBezTo>
                <a:cubicBezTo>
                  <a:pt x="9441" y="1412"/>
                  <a:pt x="9439" y="1412"/>
                  <a:pt x="9439" y="1412"/>
                </a:cubicBezTo>
                <a:close/>
                <a:moveTo>
                  <a:pt x="8710" y="1445"/>
                </a:moveTo>
                <a:cubicBezTo>
                  <a:pt x="8695" y="1459"/>
                  <a:pt x="8721" y="1451"/>
                  <a:pt x="8712" y="1444"/>
                </a:cubicBezTo>
                <a:cubicBezTo>
                  <a:pt x="8712" y="1444"/>
                  <a:pt x="8710" y="1444"/>
                  <a:pt x="8710" y="1445"/>
                </a:cubicBezTo>
                <a:close/>
                <a:moveTo>
                  <a:pt x="11999" y="1647"/>
                </a:moveTo>
                <a:cubicBezTo>
                  <a:pt x="11984" y="1662"/>
                  <a:pt x="12010" y="1653"/>
                  <a:pt x="12001" y="1647"/>
                </a:cubicBezTo>
                <a:cubicBezTo>
                  <a:pt x="12001" y="1647"/>
                  <a:pt x="11999" y="1647"/>
                  <a:pt x="11999" y="1647"/>
                </a:cubicBezTo>
                <a:close/>
                <a:moveTo>
                  <a:pt x="20911" y="5236"/>
                </a:moveTo>
                <a:cubicBezTo>
                  <a:pt x="20906" y="5217"/>
                  <a:pt x="20915" y="5226"/>
                  <a:pt x="20895" y="5220"/>
                </a:cubicBezTo>
                <a:lnTo>
                  <a:pt x="20911" y="5236"/>
                </a:lnTo>
                <a:cubicBezTo>
                  <a:pt x="20922" y="5245"/>
                  <a:pt x="20894" y="5245"/>
                  <a:pt x="20935" y="5245"/>
                </a:cubicBezTo>
                <a:lnTo>
                  <a:pt x="20927" y="5228"/>
                </a:lnTo>
                <a:cubicBezTo>
                  <a:pt x="20921" y="5232"/>
                  <a:pt x="20923" y="5232"/>
                  <a:pt x="20911" y="5236"/>
                </a:cubicBezTo>
                <a:close/>
                <a:moveTo>
                  <a:pt x="18383" y="5504"/>
                </a:moveTo>
                <a:cubicBezTo>
                  <a:pt x="18363" y="5509"/>
                  <a:pt x="18372" y="5500"/>
                  <a:pt x="18367" y="5520"/>
                </a:cubicBezTo>
                <a:lnTo>
                  <a:pt x="18383" y="5504"/>
                </a:lnTo>
                <a:cubicBezTo>
                  <a:pt x="18466" y="5504"/>
                  <a:pt x="18409" y="5517"/>
                  <a:pt x="18483" y="5500"/>
                </a:cubicBezTo>
                <a:cubicBezTo>
                  <a:pt x="18495" y="5498"/>
                  <a:pt x="18489" y="5500"/>
                  <a:pt x="18499" y="5499"/>
                </a:cubicBezTo>
                <a:cubicBezTo>
                  <a:pt x="18598" y="5494"/>
                  <a:pt x="18565" y="5478"/>
                  <a:pt x="18618" y="5479"/>
                </a:cubicBezTo>
                <a:cubicBezTo>
                  <a:pt x="18677" y="5479"/>
                  <a:pt x="18629" y="5489"/>
                  <a:pt x="18706" y="5478"/>
                </a:cubicBezTo>
                <a:lnTo>
                  <a:pt x="18800" y="5484"/>
                </a:lnTo>
                <a:cubicBezTo>
                  <a:pt x="18857" y="5492"/>
                  <a:pt x="18845" y="5485"/>
                  <a:pt x="18853" y="5504"/>
                </a:cubicBezTo>
                <a:cubicBezTo>
                  <a:pt x="18911" y="5488"/>
                  <a:pt x="18823" y="5479"/>
                  <a:pt x="19008" y="5488"/>
                </a:cubicBezTo>
                <a:cubicBezTo>
                  <a:pt x="19023" y="5489"/>
                  <a:pt x="19032" y="5490"/>
                  <a:pt x="19037" y="5492"/>
                </a:cubicBezTo>
                <a:lnTo>
                  <a:pt x="19065" y="5501"/>
                </a:lnTo>
                <a:cubicBezTo>
                  <a:pt x="19116" y="5515"/>
                  <a:pt x="19080" y="5520"/>
                  <a:pt x="19121" y="5512"/>
                </a:cubicBezTo>
                <a:cubicBezTo>
                  <a:pt x="19117" y="5471"/>
                  <a:pt x="19107" y="5471"/>
                  <a:pt x="19064" y="5471"/>
                </a:cubicBezTo>
                <a:cubicBezTo>
                  <a:pt x="19057" y="5459"/>
                  <a:pt x="19056" y="5486"/>
                  <a:pt x="19064" y="5447"/>
                </a:cubicBezTo>
                <a:lnTo>
                  <a:pt x="19048" y="5447"/>
                </a:lnTo>
                <a:cubicBezTo>
                  <a:pt x="19039" y="5471"/>
                  <a:pt x="19040" y="5473"/>
                  <a:pt x="18980" y="5467"/>
                </a:cubicBezTo>
                <a:cubicBezTo>
                  <a:pt x="18954" y="5465"/>
                  <a:pt x="18922" y="5469"/>
                  <a:pt x="18881" y="5459"/>
                </a:cubicBezTo>
                <a:lnTo>
                  <a:pt x="18618" y="5464"/>
                </a:lnTo>
                <a:cubicBezTo>
                  <a:pt x="18547" y="5468"/>
                  <a:pt x="18542" y="5455"/>
                  <a:pt x="18470" y="5449"/>
                </a:cubicBezTo>
                <a:cubicBezTo>
                  <a:pt x="18443" y="5447"/>
                  <a:pt x="18441" y="5453"/>
                  <a:pt x="18415" y="5455"/>
                </a:cubicBezTo>
                <a:cubicBezTo>
                  <a:pt x="18362" y="5459"/>
                  <a:pt x="18344" y="5428"/>
                  <a:pt x="18318" y="5463"/>
                </a:cubicBezTo>
                <a:cubicBezTo>
                  <a:pt x="18352" y="5471"/>
                  <a:pt x="18353" y="5468"/>
                  <a:pt x="18389" y="5467"/>
                </a:cubicBezTo>
                <a:cubicBezTo>
                  <a:pt x="18434" y="5467"/>
                  <a:pt x="18427" y="5476"/>
                  <a:pt x="18464" y="5480"/>
                </a:cubicBezTo>
                <a:cubicBezTo>
                  <a:pt x="18444" y="5507"/>
                  <a:pt x="18437" y="5488"/>
                  <a:pt x="18383" y="5488"/>
                </a:cubicBezTo>
                <a:lnTo>
                  <a:pt x="18383" y="5504"/>
                </a:lnTo>
                <a:close/>
                <a:moveTo>
                  <a:pt x="15175" y="2603"/>
                </a:moveTo>
                <a:lnTo>
                  <a:pt x="15157" y="2618"/>
                </a:lnTo>
                <a:cubicBezTo>
                  <a:pt x="15180" y="2614"/>
                  <a:pt x="15168" y="2622"/>
                  <a:pt x="15175" y="2603"/>
                </a:cubicBezTo>
                <a:cubicBezTo>
                  <a:pt x="15179" y="2596"/>
                  <a:pt x="15187" y="2615"/>
                  <a:pt x="15181" y="2588"/>
                </a:cubicBezTo>
                <a:cubicBezTo>
                  <a:pt x="15178" y="2574"/>
                  <a:pt x="15178" y="2579"/>
                  <a:pt x="15167" y="2571"/>
                </a:cubicBezTo>
                <a:lnTo>
                  <a:pt x="15175" y="2603"/>
                </a:lnTo>
                <a:close/>
                <a:moveTo>
                  <a:pt x="23277" y="3738"/>
                </a:moveTo>
                <a:lnTo>
                  <a:pt x="23295" y="3723"/>
                </a:lnTo>
                <a:cubicBezTo>
                  <a:pt x="23272" y="3727"/>
                  <a:pt x="23284" y="3718"/>
                  <a:pt x="23277" y="3738"/>
                </a:cubicBezTo>
                <a:cubicBezTo>
                  <a:pt x="23265" y="3744"/>
                  <a:pt x="23268" y="3742"/>
                  <a:pt x="23252" y="3746"/>
                </a:cubicBezTo>
                <a:cubicBezTo>
                  <a:pt x="23265" y="3791"/>
                  <a:pt x="23293" y="3772"/>
                  <a:pt x="23277" y="3738"/>
                </a:cubicBezTo>
                <a:close/>
                <a:moveTo>
                  <a:pt x="235" y="2457"/>
                </a:moveTo>
                <a:lnTo>
                  <a:pt x="250" y="2475"/>
                </a:lnTo>
                <a:cubicBezTo>
                  <a:pt x="246" y="2453"/>
                  <a:pt x="254" y="2465"/>
                  <a:pt x="235" y="2457"/>
                </a:cubicBezTo>
                <a:lnTo>
                  <a:pt x="122" y="2376"/>
                </a:lnTo>
                <a:cubicBezTo>
                  <a:pt x="127" y="2397"/>
                  <a:pt x="120" y="2390"/>
                  <a:pt x="141" y="2406"/>
                </a:cubicBezTo>
                <a:cubicBezTo>
                  <a:pt x="146" y="2410"/>
                  <a:pt x="147" y="2409"/>
                  <a:pt x="155" y="2416"/>
                </a:cubicBezTo>
                <a:cubicBezTo>
                  <a:pt x="180" y="2434"/>
                  <a:pt x="197" y="2449"/>
                  <a:pt x="235" y="2457"/>
                </a:cubicBezTo>
                <a:close/>
                <a:moveTo>
                  <a:pt x="21810" y="4686"/>
                </a:moveTo>
                <a:lnTo>
                  <a:pt x="21796" y="4668"/>
                </a:lnTo>
                <a:cubicBezTo>
                  <a:pt x="21800" y="4690"/>
                  <a:pt x="21791" y="4678"/>
                  <a:pt x="21810" y="4686"/>
                </a:cubicBezTo>
                <a:cubicBezTo>
                  <a:pt x="21791" y="4727"/>
                  <a:pt x="21828" y="4726"/>
                  <a:pt x="21891" y="4726"/>
                </a:cubicBezTo>
                <a:cubicBezTo>
                  <a:pt x="21876" y="4704"/>
                  <a:pt x="21844" y="4686"/>
                  <a:pt x="21810" y="4686"/>
                </a:cubicBezTo>
                <a:close/>
                <a:moveTo>
                  <a:pt x="17411" y="2320"/>
                </a:moveTo>
                <a:lnTo>
                  <a:pt x="17393" y="2334"/>
                </a:lnTo>
                <a:cubicBezTo>
                  <a:pt x="17416" y="2330"/>
                  <a:pt x="17404" y="2339"/>
                  <a:pt x="17411" y="2320"/>
                </a:cubicBezTo>
                <a:cubicBezTo>
                  <a:pt x="17428" y="2308"/>
                  <a:pt x="17422" y="2318"/>
                  <a:pt x="17427" y="2295"/>
                </a:cubicBezTo>
                <a:cubicBezTo>
                  <a:pt x="17409" y="2308"/>
                  <a:pt x="17417" y="2297"/>
                  <a:pt x="17411" y="2320"/>
                </a:cubicBezTo>
                <a:close/>
                <a:moveTo>
                  <a:pt x="3816" y="6816"/>
                </a:moveTo>
                <a:cubicBezTo>
                  <a:pt x="3816" y="6837"/>
                  <a:pt x="3829" y="6819"/>
                  <a:pt x="3821" y="6816"/>
                </a:cubicBezTo>
                <a:cubicBezTo>
                  <a:pt x="3821" y="6816"/>
                  <a:pt x="3816" y="6793"/>
                  <a:pt x="3816" y="6816"/>
                </a:cubicBezTo>
                <a:close/>
                <a:moveTo>
                  <a:pt x="13806" y="5755"/>
                </a:moveTo>
                <a:cubicBezTo>
                  <a:pt x="13806" y="5775"/>
                  <a:pt x="13819" y="5757"/>
                  <a:pt x="13811" y="5755"/>
                </a:cubicBezTo>
                <a:cubicBezTo>
                  <a:pt x="13811" y="5755"/>
                  <a:pt x="13806" y="5732"/>
                  <a:pt x="13806" y="5755"/>
                </a:cubicBezTo>
                <a:close/>
                <a:moveTo>
                  <a:pt x="21114" y="3413"/>
                </a:moveTo>
                <a:cubicBezTo>
                  <a:pt x="21114" y="3434"/>
                  <a:pt x="21127" y="3416"/>
                  <a:pt x="21119" y="3413"/>
                </a:cubicBezTo>
                <a:cubicBezTo>
                  <a:pt x="21119" y="3413"/>
                  <a:pt x="21114" y="3390"/>
                  <a:pt x="21114" y="3413"/>
                </a:cubicBezTo>
                <a:close/>
                <a:moveTo>
                  <a:pt x="22029" y="2725"/>
                </a:moveTo>
                <a:cubicBezTo>
                  <a:pt x="22029" y="2745"/>
                  <a:pt x="22042" y="2727"/>
                  <a:pt x="22034" y="2725"/>
                </a:cubicBezTo>
                <a:cubicBezTo>
                  <a:pt x="22034" y="2725"/>
                  <a:pt x="22029" y="2702"/>
                  <a:pt x="22029" y="2725"/>
                </a:cubicBezTo>
                <a:close/>
                <a:moveTo>
                  <a:pt x="21535" y="5334"/>
                </a:moveTo>
                <a:cubicBezTo>
                  <a:pt x="21535" y="5354"/>
                  <a:pt x="21548" y="5336"/>
                  <a:pt x="21540" y="5334"/>
                </a:cubicBezTo>
                <a:cubicBezTo>
                  <a:pt x="21540" y="5334"/>
                  <a:pt x="21535" y="5311"/>
                  <a:pt x="21535" y="5334"/>
                </a:cubicBezTo>
                <a:close/>
                <a:moveTo>
                  <a:pt x="19031" y="3624"/>
                </a:moveTo>
                <a:cubicBezTo>
                  <a:pt x="19031" y="3644"/>
                  <a:pt x="19044" y="3626"/>
                  <a:pt x="19036" y="3624"/>
                </a:cubicBezTo>
                <a:cubicBezTo>
                  <a:pt x="19036" y="3624"/>
                  <a:pt x="19031" y="3601"/>
                  <a:pt x="19031" y="3624"/>
                </a:cubicBezTo>
                <a:close/>
                <a:moveTo>
                  <a:pt x="17938" y="1939"/>
                </a:moveTo>
                <a:cubicBezTo>
                  <a:pt x="17938" y="1959"/>
                  <a:pt x="17951" y="1941"/>
                  <a:pt x="17943" y="1939"/>
                </a:cubicBezTo>
                <a:cubicBezTo>
                  <a:pt x="17943" y="1939"/>
                  <a:pt x="17938" y="1916"/>
                  <a:pt x="17938" y="1939"/>
                </a:cubicBezTo>
                <a:close/>
                <a:moveTo>
                  <a:pt x="16382" y="1753"/>
                </a:moveTo>
                <a:cubicBezTo>
                  <a:pt x="16382" y="1773"/>
                  <a:pt x="16395" y="1755"/>
                  <a:pt x="16387" y="1753"/>
                </a:cubicBezTo>
                <a:cubicBezTo>
                  <a:pt x="16387" y="1752"/>
                  <a:pt x="16382" y="1730"/>
                  <a:pt x="16382" y="1753"/>
                </a:cubicBezTo>
                <a:close/>
                <a:moveTo>
                  <a:pt x="15993" y="2547"/>
                </a:moveTo>
                <a:cubicBezTo>
                  <a:pt x="15993" y="2567"/>
                  <a:pt x="16006" y="2549"/>
                  <a:pt x="15998" y="2547"/>
                </a:cubicBezTo>
                <a:cubicBezTo>
                  <a:pt x="15998" y="2547"/>
                  <a:pt x="15993" y="2524"/>
                  <a:pt x="15993" y="2547"/>
                </a:cubicBezTo>
                <a:close/>
                <a:moveTo>
                  <a:pt x="18537" y="3089"/>
                </a:moveTo>
                <a:cubicBezTo>
                  <a:pt x="18537" y="3110"/>
                  <a:pt x="18550" y="3091"/>
                  <a:pt x="18542" y="3089"/>
                </a:cubicBezTo>
                <a:cubicBezTo>
                  <a:pt x="18542" y="3089"/>
                  <a:pt x="18537" y="3066"/>
                  <a:pt x="18537" y="3089"/>
                </a:cubicBezTo>
                <a:close/>
                <a:moveTo>
                  <a:pt x="13911" y="5698"/>
                </a:moveTo>
                <a:cubicBezTo>
                  <a:pt x="13911" y="5718"/>
                  <a:pt x="13924" y="5700"/>
                  <a:pt x="13916" y="5698"/>
                </a:cubicBezTo>
                <a:cubicBezTo>
                  <a:pt x="13916" y="5698"/>
                  <a:pt x="13911" y="5675"/>
                  <a:pt x="13911" y="5698"/>
                </a:cubicBezTo>
                <a:close/>
                <a:moveTo>
                  <a:pt x="18691" y="1834"/>
                </a:moveTo>
                <a:cubicBezTo>
                  <a:pt x="18691" y="1854"/>
                  <a:pt x="18704" y="1836"/>
                  <a:pt x="18696" y="1834"/>
                </a:cubicBezTo>
                <a:cubicBezTo>
                  <a:pt x="18696" y="1834"/>
                  <a:pt x="18691" y="1811"/>
                  <a:pt x="18691" y="1834"/>
                </a:cubicBezTo>
                <a:close/>
                <a:moveTo>
                  <a:pt x="19501" y="3251"/>
                </a:moveTo>
                <a:cubicBezTo>
                  <a:pt x="19501" y="3272"/>
                  <a:pt x="19514" y="3254"/>
                  <a:pt x="19506" y="3251"/>
                </a:cubicBezTo>
                <a:cubicBezTo>
                  <a:pt x="19506" y="3251"/>
                  <a:pt x="19501" y="3228"/>
                  <a:pt x="19501" y="3251"/>
                </a:cubicBezTo>
                <a:close/>
                <a:moveTo>
                  <a:pt x="21786" y="4191"/>
                </a:moveTo>
                <a:cubicBezTo>
                  <a:pt x="21786" y="4211"/>
                  <a:pt x="21799" y="4193"/>
                  <a:pt x="21791" y="4191"/>
                </a:cubicBezTo>
                <a:cubicBezTo>
                  <a:pt x="21791" y="4191"/>
                  <a:pt x="21786" y="4168"/>
                  <a:pt x="21786" y="4191"/>
                </a:cubicBezTo>
                <a:close/>
                <a:moveTo>
                  <a:pt x="15928" y="2644"/>
                </a:moveTo>
                <a:cubicBezTo>
                  <a:pt x="15928" y="2664"/>
                  <a:pt x="15941" y="2646"/>
                  <a:pt x="15933" y="2644"/>
                </a:cubicBezTo>
                <a:cubicBezTo>
                  <a:pt x="15933" y="2644"/>
                  <a:pt x="15928" y="2621"/>
                  <a:pt x="15928" y="2644"/>
                </a:cubicBezTo>
                <a:close/>
                <a:moveTo>
                  <a:pt x="18011" y="2749"/>
                </a:moveTo>
                <a:cubicBezTo>
                  <a:pt x="18011" y="2769"/>
                  <a:pt x="18024" y="2751"/>
                  <a:pt x="18016" y="2749"/>
                </a:cubicBezTo>
                <a:cubicBezTo>
                  <a:pt x="18015" y="2749"/>
                  <a:pt x="18011" y="2726"/>
                  <a:pt x="18011" y="2749"/>
                </a:cubicBezTo>
                <a:close/>
                <a:moveTo>
                  <a:pt x="20879" y="4021"/>
                </a:moveTo>
                <a:cubicBezTo>
                  <a:pt x="20879" y="4041"/>
                  <a:pt x="20892" y="4023"/>
                  <a:pt x="20884" y="4021"/>
                </a:cubicBezTo>
                <a:cubicBezTo>
                  <a:pt x="20884" y="4021"/>
                  <a:pt x="20879" y="3998"/>
                  <a:pt x="20879" y="4021"/>
                </a:cubicBezTo>
                <a:close/>
                <a:moveTo>
                  <a:pt x="15377" y="5002"/>
                </a:moveTo>
                <a:cubicBezTo>
                  <a:pt x="15377" y="5022"/>
                  <a:pt x="15390" y="5004"/>
                  <a:pt x="15382" y="5002"/>
                </a:cubicBezTo>
                <a:cubicBezTo>
                  <a:pt x="15382" y="5001"/>
                  <a:pt x="15377" y="4979"/>
                  <a:pt x="15377" y="5002"/>
                </a:cubicBezTo>
                <a:close/>
                <a:moveTo>
                  <a:pt x="6870" y="1688"/>
                </a:moveTo>
                <a:cubicBezTo>
                  <a:pt x="6870" y="1708"/>
                  <a:pt x="6883" y="1690"/>
                  <a:pt x="6875" y="1688"/>
                </a:cubicBezTo>
                <a:cubicBezTo>
                  <a:pt x="6875" y="1688"/>
                  <a:pt x="6870" y="1665"/>
                  <a:pt x="6870" y="1688"/>
                </a:cubicBezTo>
                <a:close/>
                <a:moveTo>
                  <a:pt x="19250" y="2749"/>
                </a:moveTo>
                <a:cubicBezTo>
                  <a:pt x="19250" y="2769"/>
                  <a:pt x="19263" y="2751"/>
                  <a:pt x="19255" y="2749"/>
                </a:cubicBezTo>
                <a:cubicBezTo>
                  <a:pt x="19255" y="2749"/>
                  <a:pt x="19250" y="2726"/>
                  <a:pt x="19250" y="2749"/>
                </a:cubicBezTo>
                <a:close/>
                <a:moveTo>
                  <a:pt x="17873" y="1728"/>
                </a:moveTo>
                <a:cubicBezTo>
                  <a:pt x="17873" y="1748"/>
                  <a:pt x="17886" y="1730"/>
                  <a:pt x="17878" y="1728"/>
                </a:cubicBezTo>
                <a:cubicBezTo>
                  <a:pt x="17878" y="1728"/>
                  <a:pt x="17873" y="1705"/>
                  <a:pt x="17873" y="1728"/>
                </a:cubicBezTo>
                <a:close/>
                <a:moveTo>
                  <a:pt x="19712" y="2603"/>
                </a:moveTo>
                <a:cubicBezTo>
                  <a:pt x="19712" y="2623"/>
                  <a:pt x="19725" y="2605"/>
                  <a:pt x="19717" y="2603"/>
                </a:cubicBezTo>
                <a:cubicBezTo>
                  <a:pt x="19717" y="2603"/>
                  <a:pt x="19712" y="2580"/>
                  <a:pt x="19712" y="2603"/>
                </a:cubicBezTo>
                <a:close/>
                <a:moveTo>
                  <a:pt x="4602" y="6735"/>
                </a:moveTo>
                <a:cubicBezTo>
                  <a:pt x="4602" y="6756"/>
                  <a:pt x="4615" y="6737"/>
                  <a:pt x="4607" y="6735"/>
                </a:cubicBezTo>
                <a:cubicBezTo>
                  <a:pt x="4607" y="6735"/>
                  <a:pt x="4602" y="6712"/>
                  <a:pt x="4602" y="6735"/>
                </a:cubicBezTo>
                <a:close/>
                <a:moveTo>
                  <a:pt x="4991" y="6695"/>
                </a:moveTo>
                <a:cubicBezTo>
                  <a:pt x="4991" y="6715"/>
                  <a:pt x="5004" y="6697"/>
                  <a:pt x="4996" y="6695"/>
                </a:cubicBezTo>
                <a:cubicBezTo>
                  <a:pt x="4996" y="6695"/>
                  <a:pt x="4991" y="6672"/>
                  <a:pt x="4991" y="6695"/>
                </a:cubicBezTo>
                <a:close/>
                <a:moveTo>
                  <a:pt x="19712" y="2790"/>
                </a:moveTo>
                <a:cubicBezTo>
                  <a:pt x="19712" y="2810"/>
                  <a:pt x="19725" y="2792"/>
                  <a:pt x="19717" y="2790"/>
                </a:cubicBezTo>
                <a:cubicBezTo>
                  <a:pt x="19717" y="2790"/>
                  <a:pt x="19712" y="2767"/>
                  <a:pt x="19712" y="2790"/>
                </a:cubicBezTo>
                <a:close/>
                <a:moveTo>
                  <a:pt x="14308" y="2725"/>
                </a:moveTo>
                <a:cubicBezTo>
                  <a:pt x="14308" y="2745"/>
                  <a:pt x="14321" y="2727"/>
                  <a:pt x="14313" y="2725"/>
                </a:cubicBezTo>
                <a:cubicBezTo>
                  <a:pt x="14313" y="2725"/>
                  <a:pt x="14308" y="2702"/>
                  <a:pt x="14308" y="2725"/>
                </a:cubicBezTo>
                <a:close/>
                <a:moveTo>
                  <a:pt x="17281" y="2765"/>
                </a:moveTo>
                <a:cubicBezTo>
                  <a:pt x="17281" y="2785"/>
                  <a:pt x="17294" y="2767"/>
                  <a:pt x="17286" y="2765"/>
                </a:cubicBezTo>
                <a:cubicBezTo>
                  <a:pt x="17286" y="2765"/>
                  <a:pt x="17281" y="2742"/>
                  <a:pt x="17281" y="2765"/>
                </a:cubicBezTo>
                <a:close/>
                <a:moveTo>
                  <a:pt x="14908" y="2328"/>
                </a:moveTo>
                <a:cubicBezTo>
                  <a:pt x="14908" y="2348"/>
                  <a:pt x="14920" y="2330"/>
                  <a:pt x="14913" y="2328"/>
                </a:cubicBezTo>
                <a:cubicBezTo>
                  <a:pt x="14912" y="2328"/>
                  <a:pt x="14908" y="2305"/>
                  <a:pt x="14908" y="2328"/>
                </a:cubicBezTo>
                <a:close/>
                <a:moveTo>
                  <a:pt x="18480" y="2579"/>
                </a:moveTo>
                <a:cubicBezTo>
                  <a:pt x="18480" y="2599"/>
                  <a:pt x="18493" y="2581"/>
                  <a:pt x="18485" y="2579"/>
                </a:cubicBezTo>
                <a:cubicBezTo>
                  <a:pt x="18485" y="2579"/>
                  <a:pt x="18480" y="2556"/>
                  <a:pt x="18480" y="2579"/>
                </a:cubicBezTo>
                <a:close/>
                <a:moveTo>
                  <a:pt x="13044" y="1388"/>
                </a:moveTo>
                <a:cubicBezTo>
                  <a:pt x="13044" y="1408"/>
                  <a:pt x="13057" y="1390"/>
                  <a:pt x="13049" y="1388"/>
                </a:cubicBezTo>
                <a:cubicBezTo>
                  <a:pt x="13049" y="1388"/>
                  <a:pt x="13044" y="1365"/>
                  <a:pt x="13044" y="1388"/>
                </a:cubicBezTo>
                <a:close/>
                <a:moveTo>
                  <a:pt x="13822" y="2077"/>
                </a:moveTo>
                <a:cubicBezTo>
                  <a:pt x="13822" y="2097"/>
                  <a:pt x="13835" y="2079"/>
                  <a:pt x="13827" y="2077"/>
                </a:cubicBezTo>
                <a:cubicBezTo>
                  <a:pt x="13827" y="2077"/>
                  <a:pt x="13822" y="2054"/>
                  <a:pt x="13822" y="2077"/>
                </a:cubicBezTo>
                <a:close/>
                <a:moveTo>
                  <a:pt x="20206" y="2790"/>
                </a:moveTo>
                <a:cubicBezTo>
                  <a:pt x="20206" y="2810"/>
                  <a:pt x="20219" y="2792"/>
                  <a:pt x="20211" y="2790"/>
                </a:cubicBezTo>
                <a:cubicBezTo>
                  <a:pt x="20211" y="2790"/>
                  <a:pt x="20206" y="2767"/>
                  <a:pt x="20206" y="2790"/>
                </a:cubicBezTo>
                <a:close/>
                <a:moveTo>
                  <a:pt x="17460" y="1850"/>
                </a:moveTo>
                <a:cubicBezTo>
                  <a:pt x="17460" y="1870"/>
                  <a:pt x="17473" y="1852"/>
                  <a:pt x="17465" y="1850"/>
                </a:cubicBezTo>
                <a:cubicBezTo>
                  <a:pt x="17465" y="1850"/>
                  <a:pt x="17460" y="1827"/>
                  <a:pt x="17460" y="1850"/>
                </a:cubicBezTo>
                <a:close/>
                <a:moveTo>
                  <a:pt x="18156" y="2538"/>
                </a:moveTo>
                <a:cubicBezTo>
                  <a:pt x="18156" y="2559"/>
                  <a:pt x="18169" y="2541"/>
                  <a:pt x="18161" y="2538"/>
                </a:cubicBezTo>
                <a:cubicBezTo>
                  <a:pt x="18161" y="2538"/>
                  <a:pt x="18156" y="2515"/>
                  <a:pt x="18156" y="2538"/>
                </a:cubicBezTo>
                <a:close/>
                <a:moveTo>
                  <a:pt x="18829" y="3640"/>
                </a:moveTo>
                <a:cubicBezTo>
                  <a:pt x="18829" y="3660"/>
                  <a:pt x="18842" y="3642"/>
                  <a:pt x="18834" y="3640"/>
                </a:cubicBezTo>
                <a:cubicBezTo>
                  <a:pt x="18834" y="3640"/>
                  <a:pt x="18829" y="3617"/>
                  <a:pt x="18829" y="3640"/>
                </a:cubicBezTo>
                <a:close/>
                <a:moveTo>
                  <a:pt x="22256" y="4977"/>
                </a:moveTo>
                <a:cubicBezTo>
                  <a:pt x="22256" y="4997"/>
                  <a:pt x="22269" y="4979"/>
                  <a:pt x="22261" y="4977"/>
                </a:cubicBezTo>
                <a:cubicBezTo>
                  <a:pt x="22261" y="4977"/>
                  <a:pt x="22256" y="4954"/>
                  <a:pt x="22256" y="4977"/>
                </a:cubicBezTo>
                <a:close/>
                <a:moveTo>
                  <a:pt x="14551" y="1388"/>
                </a:moveTo>
                <a:cubicBezTo>
                  <a:pt x="14551" y="1408"/>
                  <a:pt x="14564" y="1390"/>
                  <a:pt x="14556" y="1388"/>
                </a:cubicBezTo>
                <a:cubicBezTo>
                  <a:pt x="14556" y="1388"/>
                  <a:pt x="14551" y="1365"/>
                  <a:pt x="14551" y="1388"/>
                </a:cubicBezTo>
                <a:close/>
                <a:moveTo>
                  <a:pt x="16844" y="2393"/>
                </a:moveTo>
                <a:cubicBezTo>
                  <a:pt x="16844" y="2413"/>
                  <a:pt x="16857" y="2395"/>
                  <a:pt x="16849" y="2393"/>
                </a:cubicBezTo>
                <a:cubicBezTo>
                  <a:pt x="16849" y="2393"/>
                  <a:pt x="16844" y="2370"/>
                  <a:pt x="16844" y="2393"/>
                </a:cubicBezTo>
                <a:close/>
                <a:moveTo>
                  <a:pt x="20741" y="2158"/>
                </a:moveTo>
                <a:cubicBezTo>
                  <a:pt x="20741" y="2178"/>
                  <a:pt x="20754" y="2160"/>
                  <a:pt x="20746" y="2158"/>
                </a:cubicBezTo>
                <a:cubicBezTo>
                  <a:pt x="20746" y="2158"/>
                  <a:pt x="20741" y="2135"/>
                  <a:pt x="20741" y="2158"/>
                </a:cubicBezTo>
                <a:close/>
                <a:moveTo>
                  <a:pt x="18189" y="2085"/>
                </a:moveTo>
                <a:cubicBezTo>
                  <a:pt x="18189" y="2105"/>
                  <a:pt x="18202" y="2087"/>
                  <a:pt x="18194" y="2085"/>
                </a:cubicBezTo>
                <a:cubicBezTo>
                  <a:pt x="18194" y="2085"/>
                  <a:pt x="18189" y="2062"/>
                  <a:pt x="18189" y="2085"/>
                </a:cubicBezTo>
                <a:close/>
                <a:moveTo>
                  <a:pt x="17419" y="4515"/>
                </a:moveTo>
                <a:cubicBezTo>
                  <a:pt x="17419" y="4536"/>
                  <a:pt x="17432" y="4517"/>
                  <a:pt x="17424" y="4515"/>
                </a:cubicBezTo>
                <a:cubicBezTo>
                  <a:pt x="17424" y="4515"/>
                  <a:pt x="17419" y="4492"/>
                  <a:pt x="17419" y="4515"/>
                </a:cubicBezTo>
                <a:close/>
                <a:moveTo>
                  <a:pt x="18051" y="4240"/>
                </a:moveTo>
                <a:cubicBezTo>
                  <a:pt x="18051" y="4260"/>
                  <a:pt x="18064" y="4242"/>
                  <a:pt x="18056" y="4240"/>
                </a:cubicBezTo>
                <a:cubicBezTo>
                  <a:pt x="18056" y="4240"/>
                  <a:pt x="18051" y="4217"/>
                  <a:pt x="18051" y="4240"/>
                </a:cubicBezTo>
                <a:close/>
                <a:moveTo>
                  <a:pt x="18197" y="4515"/>
                </a:moveTo>
                <a:cubicBezTo>
                  <a:pt x="18197" y="4536"/>
                  <a:pt x="18210" y="4517"/>
                  <a:pt x="18202" y="4515"/>
                </a:cubicBezTo>
                <a:cubicBezTo>
                  <a:pt x="18202" y="4515"/>
                  <a:pt x="18197" y="4492"/>
                  <a:pt x="18197" y="4515"/>
                </a:cubicBezTo>
                <a:close/>
                <a:moveTo>
                  <a:pt x="17913" y="1906"/>
                </a:moveTo>
                <a:cubicBezTo>
                  <a:pt x="17913" y="1927"/>
                  <a:pt x="17926" y="1909"/>
                  <a:pt x="17918" y="1906"/>
                </a:cubicBezTo>
                <a:cubicBezTo>
                  <a:pt x="17918" y="1906"/>
                  <a:pt x="17913" y="1883"/>
                  <a:pt x="17913" y="1906"/>
                </a:cubicBezTo>
                <a:close/>
                <a:moveTo>
                  <a:pt x="20773" y="3235"/>
                </a:moveTo>
                <a:cubicBezTo>
                  <a:pt x="20773" y="3255"/>
                  <a:pt x="20786" y="3237"/>
                  <a:pt x="20778" y="3235"/>
                </a:cubicBezTo>
                <a:cubicBezTo>
                  <a:pt x="20778" y="3235"/>
                  <a:pt x="20773" y="3212"/>
                  <a:pt x="20773" y="3235"/>
                </a:cubicBezTo>
                <a:close/>
                <a:moveTo>
                  <a:pt x="21259" y="4054"/>
                </a:moveTo>
                <a:cubicBezTo>
                  <a:pt x="21259" y="4074"/>
                  <a:pt x="21272" y="4056"/>
                  <a:pt x="21264" y="4054"/>
                </a:cubicBezTo>
                <a:cubicBezTo>
                  <a:pt x="21264" y="4054"/>
                  <a:pt x="21259" y="4031"/>
                  <a:pt x="21259" y="4054"/>
                </a:cubicBezTo>
                <a:close/>
                <a:moveTo>
                  <a:pt x="12331" y="5909"/>
                </a:moveTo>
                <a:cubicBezTo>
                  <a:pt x="12331" y="5929"/>
                  <a:pt x="12344" y="5911"/>
                  <a:pt x="12336" y="5909"/>
                </a:cubicBezTo>
                <a:cubicBezTo>
                  <a:pt x="12336" y="5909"/>
                  <a:pt x="12331" y="5886"/>
                  <a:pt x="12331" y="5909"/>
                </a:cubicBezTo>
                <a:close/>
                <a:moveTo>
                  <a:pt x="21478" y="4370"/>
                </a:moveTo>
                <a:cubicBezTo>
                  <a:pt x="21478" y="4390"/>
                  <a:pt x="21491" y="4372"/>
                  <a:pt x="21483" y="4370"/>
                </a:cubicBezTo>
                <a:cubicBezTo>
                  <a:pt x="21483" y="4370"/>
                  <a:pt x="21478" y="4347"/>
                  <a:pt x="21478" y="4370"/>
                </a:cubicBezTo>
                <a:close/>
                <a:moveTo>
                  <a:pt x="23026" y="5034"/>
                </a:moveTo>
                <a:cubicBezTo>
                  <a:pt x="23026" y="5054"/>
                  <a:pt x="23039" y="5036"/>
                  <a:pt x="23031" y="5034"/>
                </a:cubicBezTo>
                <a:cubicBezTo>
                  <a:pt x="23031" y="5034"/>
                  <a:pt x="23026" y="5011"/>
                  <a:pt x="23026" y="5034"/>
                </a:cubicBezTo>
                <a:close/>
                <a:moveTo>
                  <a:pt x="21689" y="3341"/>
                </a:moveTo>
                <a:cubicBezTo>
                  <a:pt x="21689" y="3361"/>
                  <a:pt x="21702" y="3343"/>
                  <a:pt x="21694" y="3341"/>
                </a:cubicBezTo>
                <a:cubicBezTo>
                  <a:pt x="21694" y="3341"/>
                  <a:pt x="21689" y="3318"/>
                  <a:pt x="21689" y="3341"/>
                </a:cubicBezTo>
                <a:close/>
                <a:moveTo>
                  <a:pt x="656" y="2571"/>
                </a:moveTo>
                <a:cubicBezTo>
                  <a:pt x="656" y="2591"/>
                  <a:pt x="669" y="2573"/>
                  <a:pt x="661" y="2571"/>
                </a:cubicBezTo>
                <a:cubicBezTo>
                  <a:pt x="661" y="2571"/>
                  <a:pt x="656" y="2548"/>
                  <a:pt x="656" y="2571"/>
                </a:cubicBezTo>
                <a:close/>
                <a:moveTo>
                  <a:pt x="17913" y="5496"/>
                </a:moveTo>
                <a:cubicBezTo>
                  <a:pt x="17913" y="5516"/>
                  <a:pt x="17926" y="5498"/>
                  <a:pt x="17918" y="5496"/>
                </a:cubicBezTo>
                <a:cubicBezTo>
                  <a:pt x="17918" y="5496"/>
                  <a:pt x="17913" y="5473"/>
                  <a:pt x="17913" y="5496"/>
                </a:cubicBezTo>
                <a:close/>
                <a:moveTo>
                  <a:pt x="18189" y="5366"/>
                </a:moveTo>
                <a:cubicBezTo>
                  <a:pt x="18189" y="5386"/>
                  <a:pt x="18202" y="5368"/>
                  <a:pt x="18194" y="5366"/>
                </a:cubicBezTo>
                <a:cubicBezTo>
                  <a:pt x="18194" y="5366"/>
                  <a:pt x="18189" y="5343"/>
                  <a:pt x="18189" y="5366"/>
                </a:cubicBezTo>
                <a:close/>
                <a:moveTo>
                  <a:pt x="19177" y="2992"/>
                </a:moveTo>
                <a:cubicBezTo>
                  <a:pt x="19177" y="3012"/>
                  <a:pt x="19190" y="2994"/>
                  <a:pt x="19182" y="2992"/>
                </a:cubicBezTo>
                <a:cubicBezTo>
                  <a:pt x="19182" y="2992"/>
                  <a:pt x="19177" y="2969"/>
                  <a:pt x="19177" y="2992"/>
                </a:cubicBezTo>
                <a:close/>
                <a:moveTo>
                  <a:pt x="22774" y="4783"/>
                </a:moveTo>
                <a:cubicBezTo>
                  <a:pt x="22774" y="4803"/>
                  <a:pt x="22787" y="4785"/>
                  <a:pt x="22780" y="4783"/>
                </a:cubicBezTo>
                <a:cubicBezTo>
                  <a:pt x="22779" y="4783"/>
                  <a:pt x="22774" y="4760"/>
                  <a:pt x="22774" y="4783"/>
                </a:cubicBezTo>
                <a:close/>
                <a:moveTo>
                  <a:pt x="20984" y="4280"/>
                </a:moveTo>
                <a:cubicBezTo>
                  <a:pt x="20984" y="4301"/>
                  <a:pt x="20997" y="4282"/>
                  <a:pt x="20989" y="4280"/>
                </a:cubicBezTo>
                <a:cubicBezTo>
                  <a:pt x="20989" y="4280"/>
                  <a:pt x="20984" y="4257"/>
                  <a:pt x="20984" y="4280"/>
                </a:cubicBezTo>
                <a:close/>
                <a:moveTo>
                  <a:pt x="17670" y="4945"/>
                </a:moveTo>
                <a:cubicBezTo>
                  <a:pt x="17670" y="4965"/>
                  <a:pt x="17683" y="4947"/>
                  <a:pt x="17675" y="4945"/>
                </a:cubicBezTo>
                <a:cubicBezTo>
                  <a:pt x="17675" y="4945"/>
                  <a:pt x="17670" y="4922"/>
                  <a:pt x="17670" y="4945"/>
                </a:cubicBezTo>
                <a:close/>
                <a:moveTo>
                  <a:pt x="20952" y="3430"/>
                </a:moveTo>
                <a:cubicBezTo>
                  <a:pt x="20952" y="3450"/>
                  <a:pt x="20965" y="3432"/>
                  <a:pt x="20957" y="3430"/>
                </a:cubicBezTo>
                <a:cubicBezTo>
                  <a:pt x="20956" y="3430"/>
                  <a:pt x="20952" y="3407"/>
                  <a:pt x="20952" y="3430"/>
                </a:cubicBezTo>
                <a:close/>
                <a:moveTo>
                  <a:pt x="20206" y="4839"/>
                </a:moveTo>
                <a:cubicBezTo>
                  <a:pt x="20206" y="4860"/>
                  <a:pt x="20219" y="4842"/>
                  <a:pt x="20211" y="4839"/>
                </a:cubicBezTo>
                <a:cubicBezTo>
                  <a:pt x="20211" y="4839"/>
                  <a:pt x="20206" y="4816"/>
                  <a:pt x="20206" y="4839"/>
                </a:cubicBezTo>
                <a:close/>
                <a:moveTo>
                  <a:pt x="17881" y="2628"/>
                </a:moveTo>
                <a:cubicBezTo>
                  <a:pt x="17881" y="2648"/>
                  <a:pt x="17894" y="2630"/>
                  <a:pt x="17886" y="2628"/>
                </a:cubicBezTo>
                <a:cubicBezTo>
                  <a:pt x="17886" y="2628"/>
                  <a:pt x="17881" y="2605"/>
                  <a:pt x="17881" y="2628"/>
                </a:cubicBezTo>
                <a:close/>
                <a:moveTo>
                  <a:pt x="14340" y="1987"/>
                </a:moveTo>
                <a:cubicBezTo>
                  <a:pt x="14340" y="2008"/>
                  <a:pt x="14353" y="1990"/>
                  <a:pt x="14345" y="1987"/>
                </a:cubicBezTo>
                <a:cubicBezTo>
                  <a:pt x="14345" y="1987"/>
                  <a:pt x="14340" y="1964"/>
                  <a:pt x="14340" y="1987"/>
                </a:cubicBezTo>
                <a:close/>
                <a:moveTo>
                  <a:pt x="17411" y="2093"/>
                </a:moveTo>
                <a:cubicBezTo>
                  <a:pt x="17411" y="2113"/>
                  <a:pt x="17424" y="2095"/>
                  <a:pt x="17416" y="2093"/>
                </a:cubicBezTo>
                <a:cubicBezTo>
                  <a:pt x="17416" y="2093"/>
                  <a:pt x="17411" y="2070"/>
                  <a:pt x="17411" y="2093"/>
                </a:cubicBezTo>
                <a:close/>
                <a:moveTo>
                  <a:pt x="19858" y="4945"/>
                </a:moveTo>
                <a:cubicBezTo>
                  <a:pt x="19858" y="4965"/>
                  <a:pt x="19871" y="4947"/>
                  <a:pt x="19863" y="4945"/>
                </a:cubicBezTo>
                <a:cubicBezTo>
                  <a:pt x="19863" y="4945"/>
                  <a:pt x="19858" y="4922"/>
                  <a:pt x="19858" y="4945"/>
                </a:cubicBezTo>
                <a:close/>
                <a:moveTo>
                  <a:pt x="22459" y="5382"/>
                </a:moveTo>
                <a:cubicBezTo>
                  <a:pt x="22459" y="5402"/>
                  <a:pt x="22471" y="5384"/>
                  <a:pt x="22464" y="5382"/>
                </a:cubicBezTo>
                <a:cubicBezTo>
                  <a:pt x="22463" y="5382"/>
                  <a:pt x="22459" y="5359"/>
                  <a:pt x="22459" y="5382"/>
                </a:cubicBezTo>
                <a:close/>
                <a:moveTo>
                  <a:pt x="21511" y="4175"/>
                </a:moveTo>
                <a:cubicBezTo>
                  <a:pt x="21511" y="4195"/>
                  <a:pt x="21524" y="4177"/>
                  <a:pt x="21516" y="4175"/>
                </a:cubicBezTo>
                <a:cubicBezTo>
                  <a:pt x="21516" y="4175"/>
                  <a:pt x="21511" y="4152"/>
                  <a:pt x="21511" y="4175"/>
                </a:cubicBezTo>
                <a:close/>
                <a:moveTo>
                  <a:pt x="10605" y="6112"/>
                </a:moveTo>
                <a:cubicBezTo>
                  <a:pt x="10605" y="6132"/>
                  <a:pt x="10618" y="6114"/>
                  <a:pt x="10610" y="6112"/>
                </a:cubicBezTo>
                <a:cubicBezTo>
                  <a:pt x="10610" y="6112"/>
                  <a:pt x="10605" y="6089"/>
                  <a:pt x="10605" y="6112"/>
                </a:cubicBezTo>
                <a:close/>
                <a:moveTo>
                  <a:pt x="9828" y="1590"/>
                </a:moveTo>
                <a:cubicBezTo>
                  <a:pt x="9828" y="1611"/>
                  <a:pt x="9841" y="1593"/>
                  <a:pt x="9833" y="1590"/>
                </a:cubicBezTo>
                <a:cubicBezTo>
                  <a:pt x="9833" y="1590"/>
                  <a:pt x="9828" y="1567"/>
                  <a:pt x="9828" y="1590"/>
                </a:cubicBezTo>
                <a:close/>
                <a:moveTo>
                  <a:pt x="19534" y="2360"/>
                </a:moveTo>
                <a:cubicBezTo>
                  <a:pt x="19534" y="2380"/>
                  <a:pt x="19547" y="2362"/>
                  <a:pt x="19539" y="2360"/>
                </a:cubicBezTo>
                <a:cubicBezTo>
                  <a:pt x="19539" y="2360"/>
                  <a:pt x="19534" y="2337"/>
                  <a:pt x="19534" y="2360"/>
                </a:cubicBezTo>
                <a:close/>
                <a:moveTo>
                  <a:pt x="18861" y="2530"/>
                </a:moveTo>
                <a:cubicBezTo>
                  <a:pt x="18861" y="2550"/>
                  <a:pt x="18874" y="2532"/>
                  <a:pt x="18866" y="2530"/>
                </a:cubicBezTo>
                <a:cubicBezTo>
                  <a:pt x="18866" y="2530"/>
                  <a:pt x="18861" y="2507"/>
                  <a:pt x="18861" y="2530"/>
                </a:cubicBezTo>
                <a:close/>
                <a:moveTo>
                  <a:pt x="19987" y="3908"/>
                </a:moveTo>
                <a:cubicBezTo>
                  <a:pt x="19987" y="3928"/>
                  <a:pt x="20000" y="3910"/>
                  <a:pt x="19992" y="3908"/>
                </a:cubicBezTo>
                <a:cubicBezTo>
                  <a:pt x="19992" y="3908"/>
                  <a:pt x="19987" y="3885"/>
                  <a:pt x="19987" y="3908"/>
                </a:cubicBezTo>
                <a:close/>
                <a:moveTo>
                  <a:pt x="16601" y="2506"/>
                </a:moveTo>
                <a:cubicBezTo>
                  <a:pt x="16601" y="2526"/>
                  <a:pt x="16614" y="2508"/>
                  <a:pt x="16606" y="2506"/>
                </a:cubicBezTo>
                <a:cubicBezTo>
                  <a:pt x="16606" y="2506"/>
                  <a:pt x="16601" y="2483"/>
                  <a:pt x="16601" y="2506"/>
                </a:cubicBezTo>
                <a:close/>
                <a:moveTo>
                  <a:pt x="13644" y="2384"/>
                </a:moveTo>
                <a:cubicBezTo>
                  <a:pt x="13644" y="2405"/>
                  <a:pt x="13657" y="2387"/>
                  <a:pt x="13649" y="2384"/>
                </a:cubicBezTo>
                <a:cubicBezTo>
                  <a:pt x="13649" y="2384"/>
                  <a:pt x="13644" y="2362"/>
                  <a:pt x="13644" y="2384"/>
                </a:cubicBezTo>
                <a:close/>
                <a:moveTo>
                  <a:pt x="17460" y="1898"/>
                </a:moveTo>
                <a:cubicBezTo>
                  <a:pt x="17460" y="1918"/>
                  <a:pt x="17473" y="1900"/>
                  <a:pt x="17465" y="1898"/>
                </a:cubicBezTo>
                <a:cubicBezTo>
                  <a:pt x="17465" y="1898"/>
                  <a:pt x="17460" y="1875"/>
                  <a:pt x="17460" y="1898"/>
                </a:cubicBezTo>
                <a:close/>
                <a:moveTo>
                  <a:pt x="16965" y="4929"/>
                </a:moveTo>
                <a:cubicBezTo>
                  <a:pt x="16965" y="4949"/>
                  <a:pt x="16978" y="4931"/>
                  <a:pt x="16970" y="4929"/>
                </a:cubicBezTo>
                <a:cubicBezTo>
                  <a:pt x="16970" y="4929"/>
                  <a:pt x="16965" y="4906"/>
                  <a:pt x="16965" y="4929"/>
                </a:cubicBezTo>
                <a:close/>
                <a:moveTo>
                  <a:pt x="17954" y="2384"/>
                </a:moveTo>
                <a:cubicBezTo>
                  <a:pt x="17954" y="2405"/>
                  <a:pt x="17967" y="2387"/>
                  <a:pt x="17959" y="2384"/>
                </a:cubicBezTo>
                <a:cubicBezTo>
                  <a:pt x="17959" y="2384"/>
                  <a:pt x="17954" y="2362"/>
                  <a:pt x="17954" y="2384"/>
                </a:cubicBezTo>
                <a:close/>
                <a:moveTo>
                  <a:pt x="20563" y="4240"/>
                </a:moveTo>
                <a:cubicBezTo>
                  <a:pt x="20563" y="4260"/>
                  <a:pt x="20576" y="4242"/>
                  <a:pt x="20568" y="4240"/>
                </a:cubicBezTo>
                <a:cubicBezTo>
                  <a:pt x="20568" y="4240"/>
                  <a:pt x="20563" y="4217"/>
                  <a:pt x="20563" y="4240"/>
                </a:cubicBezTo>
                <a:close/>
                <a:moveTo>
                  <a:pt x="267" y="5658"/>
                </a:moveTo>
                <a:cubicBezTo>
                  <a:pt x="267" y="5678"/>
                  <a:pt x="280" y="5660"/>
                  <a:pt x="272" y="5658"/>
                </a:cubicBezTo>
                <a:cubicBezTo>
                  <a:pt x="272" y="5658"/>
                  <a:pt x="267" y="5635"/>
                  <a:pt x="267" y="5658"/>
                </a:cubicBezTo>
                <a:close/>
                <a:moveTo>
                  <a:pt x="16285" y="2401"/>
                </a:moveTo>
                <a:cubicBezTo>
                  <a:pt x="16285" y="2421"/>
                  <a:pt x="16298" y="2403"/>
                  <a:pt x="16290" y="2401"/>
                </a:cubicBezTo>
                <a:cubicBezTo>
                  <a:pt x="16290" y="2401"/>
                  <a:pt x="16285" y="2378"/>
                  <a:pt x="16285" y="2401"/>
                </a:cubicBezTo>
                <a:close/>
                <a:moveTo>
                  <a:pt x="21899" y="4029"/>
                </a:moveTo>
                <a:cubicBezTo>
                  <a:pt x="21899" y="4049"/>
                  <a:pt x="21912" y="4031"/>
                  <a:pt x="21905" y="4029"/>
                </a:cubicBezTo>
                <a:cubicBezTo>
                  <a:pt x="21904" y="4029"/>
                  <a:pt x="21899" y="4006"/>
                  <a:pt x="21899" y="4029"/>
                </a:cubicBezTo>
                <a:close/>
                <a:moveTo>
                  <a:pt x="23309" y="4799"/>
                </a:moveTo>
                <a:cubicBezTo>
                  <a:pt x="23309" y="4819"/>
                  <a:pt x="23322" y="4801"/>
                  <a:pt x="23314" y="4799"/>
                </a:cubicBezTo>
                <a:cubicBezTo>
                  <a:pt x="23314" y="4799"/>
                  <a:pt x="23309" y="4776"/>
                  <a:pt x="23309" y="4799"/>
                </a:cubicBezTo>
                <a:close/>
                <a:moveTo>
                  <a:pt x="18448" y="3130"/>
                </a:moveTo>
                <a:cubicBezTo>
                  <a:pt x="18448" y="3150"/>
                  <a:pt x="18461" y="3132"/>
                  <a:pt x="18453" y="3130"/>
                </a:cubicBezTo>
                <a:cubicBezTo>
                  <a:pt x="18453" y="3130"/>
                  <a:pt x="18448" y="3107"/>
                  <a:pt x="18448" y="3130"/>
                </a:cubicBezTo>
                <a:close/>
                <a:moveTo>
                  <a:pt x="21016" y="3964"/>
                </a:moveTo>
                <a:cubicBezTo>
                  <a:pt x="21016" y="3985"/>
                  <a:pt x="21029" y="3967"/>
                  <a:pt x="21021" y="3964"/>
                </a:cubicBezTo>
                <a:cubicBezTo>
                  <a:pt x="21021" y="3964"/>
                  <a:pt x="21016" y="3941"/>
                  <a:pt x="21016" y="3964"/>
                </a:cubicBezTo>
                <a:close/>
                <a:moveTo>
                  <a:pt x="17419" y="5342"/>
                </a:moveTo>
                <a:cubicBezTo>
                  <a:pt x="17419" y="5362"/>
                  <a:pt x="17432" y="5344"/>
                  <a:pt x="17424" y="5342"/>
                </a:cubicBezTo>
                <a:cubicBezTo>
                  <a:pt x="17424" y="5342"/>
                  <a:pt x="17419" y="5319"/>
                  <a:pt x="17419" y="5342"/>
                </a:cubicBezTo>
                <a:close/>
                <a:moveTo>
                  <a:pt x="17233" y="1858"/>
                </a:moveTo>
                <a:cubicBezTo>
                  <a:pt x="17233" y="1878"/>
                  <a:pt x="17246" y="1860"/>
                  <a:pt x="17238" y="1858"/>
                </a:cubicBezTo>
                <a:cubicBezTo>
                  <a:pt x="17238" y="1858"/>
                  <a:pt x="17233" y="1835"/>
                  <a:pt x="17233" y="1858"/>
                </a:cubicBezTo>
                <a:close/>
                <a:moveTo>
                  <a:pt x="17889" y="2060"/>
                </a:moveTo>
                <a:cubicBezTo>
                  <a:pt x="17889" y="2081"/>
                  <a:pt x="17902" y="2062"/>
                  <a:pt x="17894" y="2060"/>
                </a:cubicBezTo>
                <a:cubicBezTo>
                  <a:pt x="17894" y="2060"/>
                  <a:pt x="17889" y="2037"/>
                  <a:pt x="17889" y="2060"/>
                </a:cubicBezTo>
                <a:close/>
                <a:moveTo>
                  <a:pt x="18237" y="3251"/>
                </a:moveTo>
                <a:cubicBezTo>
                  <a:pt x="18237" y="3272"/>
                  <a:pt x="18250" y="3254"/>
                  <a:pt x="18242" y="3251"/>
                </a:cubicBezTo>
                <a:cubicBezTo>
                  <a:pt x="18242" y="3251"/>
                  <a:pt x="18237" y="3228"/>
                  <a:pt x="18237" y="3251"/>
                </a:cubicBezTo>
                <a:close/>
                <a:moveTo>
                  <a:pt x="20465" y="3940"/>
                </a:moveTo>
                <a:cubicBezTo>
                  <a:pt x="20465" y="3960"/>
                  <a:pt x="20478" y="3942"/>
                  <a:pt x="20470" y="3940"/>
                </a:cubicBezTo>
                <a:cubicBezTo>
                  <a:pt x="20470" y="3940"/>
                  <a:pt x="20465" y="3917"/>
                  <a:pt x="20465" y="3940"/>
                </a:cubicBezTo>
                <a:close/>
                <a:moveTo>
                  <a:pt x="14073" y="2020"/>
                </a:moveTo>
                <a:cubicBezTo>
                  <a:pt x="14073" y="2040"/>
                  <a:pt x="14086" y="2022"/>
                  <a:pt x="14078" y="2020"/>
                </a:cubicBezTo>
                <a:cubicBezTo>
                  <a:pt x="14078" y="2020"/>
                  <a:pt x="14073" y="1997"/>
                  <a:pt x="14073" y="2020"/>
                </a:cubicBezTo>
                <a:close/>
                <a:moveTo>
                  <a:pt x="15523" y="2166"/>
                </a:moveTo>
                <a:cubicBezTo>
                  <a:pt x="15523" y="2186"/>
                  <a:pt x="15536" y="2168"/>
                  <a:pt x="15528" y="2166"/>
                </a:cubicBezTo>
                <a:cubicBezTo>
                  <a:pt x="15528" y="2166"/>
                  <a:pt x="15523" y="2143"/>
                  <a:pt x="15523" y="2166"/>
                </a:cubicBezTo>
                <a:close/>
                <a:moveTo>
                  <a:pt x="21592" y="5504"/>
                </a:moveTo>
                <a:cubicBezTo>
                  <a:pt x="21592" y="5524"/>
                  <a:pt x="21605" y="5506"/>
                  <a:pt x="21597" y="5504"/>
                </a:cubicBezTo>
                <a:cubicBezTo>
                  <a:pt x="21597" y="5504"/>
                  <a:pt x="21592" y="5481"/>
                  <a:pt x="21592" y="5504"/>
                </a:cubicBezTo>
                <a:close/>
                <a:moveTo>
                  <a:pt x="23009" y="4086"/>
                </a:moveTo>
                <a:cubicBezTo>
                  <a:pt x="23009" y="4106"/>
                  <a:pt x="23022" y="4088"/>
                  <a:pt x="23014" y="4086"/>
                </a:cubicBezTo>
                <a:cubicBezTo>
                  <a:pt x="23014" y="4086"/>
                  <a:pt x="23009" y="4063"/>
                  <a:pt x="23009" y="4086"/>
                </a:cubicBezTo>
                <a:close/>
                <a:moveTo>
                  <a:pt x="21494" y="4629"/>
                </a:moveTo>
                <a:cubicBezTo>
                  <a:pt x="21494" y="4649"/>
                  <a:pt x="21507" y="4631"/>
                  <a:pt x="21499" y="4629"/>
                </a:cubicBezTo>
                <a:cubicBezTo>
                  <a:pt x="21499" y="4629"/>
                  <a:pt x="21494" y="4606"/>
                  <a:pt x="21494" y="4629"/>
                </a:cubicBezTo>
                <a:close/>
                <a:moveTo>
                  <a:pt x="20887" y="4126"/>
                </a:moveTo>
                <a:cubicBezTo>
                  <a:pt x="20887" y="4147"/>
                  <a:pt x="20900" y="4129"/>
                  <a:pt x="20892" y="4126"/>
                </a:cubicBezTo>
                <a:cubicBezTo>
                  <a:pt x="20892" y="4126"/>
                  <a:pt x="20887" y="4103"/>
                  <a:pt x="20887" y="4126"/>
                </a:cubicBezTo>
                <a:close/>
                <a:moveTo>
                  <a:pt x="22167" y="4961"/>
                </a:moveTo>
                <a:cubicBezTo>
                  <a:pt x="22167" y="4981"/>
                  <a:pt x="22180" y="4963"/>
                  <a:pt x="22172" y="4961"/>
                </a:cubicBezTo>
                <a:cubicBezTo>
                  <a:pt x="22172" y="4961"/>
                  <a:pt x="22167" y="4938"/>
                  <a:pt x="22167" y="4961"/>
                </a:cubicBezTo>
                <a:close/>
                <a:moveTo>
                  <a:pt x="16690" y="5399"/>
                </a:moveTo>
                <a:cubicBezTo>
                  <a:pt x="16690" y="5419"/>
                  <a:pt x="16703" y="5401"/>
                  <a:pt x="16695" y="5399"/>
                </a:cubicBezTo>
                <a:cubicBezTo>
                  <a:pt x="16695" y="5399"/>
                  <a:pt x="16690" y="5376"/>
                  <a:pt x="16690" y="5399"/>
                </a:cubicBezTo>
                <a:close/>
                <a:moveTo>
                  <a:pt x="13587" y="2328"/>
                </a:moveTo>
                <a:cubicBezTo>
                  <a:pt x="13587" y="2348"/>
                  <a:pt x="13600" y="2330"/>
                  <a:pt x="13592" y="2328"/>
                </a:cubicBezTo>
                <a:cubicBezTo>
                  <a:pt x="13592" y="2328"/>
                  <a:pt x="13587" y="2305"/>
                  <a:pt x="13587" y="2328"/>
                </a:cubicBezTo>
                <a:close/>
                <a:moveTo>
                  <a:pt x="17646" y="3057"/>
                </a:moveTo>
                <a:cubicBezTo>
                  <a:pt x="17646" y="3077"/>
                  <a:pt x="17659" y="3059"/>
                  <a:pt x="17651" y="3057"/>
                </a:cubicBezTo>
                <a:cubicBezTo>
                  <a:pt x="17651" y="3057"/>
                  <a:pt x="17646" y="3034"/>
                  <a:pt x="17646" y="3057"/>
                </a:cubicBezTo>
                <a:close/>
                <a:moveTo>
                  <a:pt x="2115" y="6103"/>
                </a:moveTo>
                <a:cubicBezTo>
                  <a:pt x="2115" y="6124"/>
                  <a:pt x="2128" y="6106"/>
                  <a:pt x="2120" y="6103"/>
                </a:cubicBezTo>
                <a:cubicBezTo>
                  <a:pt x="2120" y="6103"/>
                  <a:pt x="2115" y="6080"/>
                  <a:pt x="2115" y="6103"/>
                </a:cubicBezTo>
                <a:close/>
                <a:moveTo>
                  <a:pt x="348" y="3892"/>
                </a:moveTo>
                <a:cubicBezTo>
                  <a:pt x="348" y="3912"/>
                  <a:pt x="361" y="3894"/>
                  <a:pt x="353" y="3892"/>
                </a:cubicBezTo>
                <a:cubicBezTo>
                  <a:pt x="353" y="3891"/>
                  <a:pt x="348" y="3869"/>
                  <a:pt x="348" y="3892"/>
                </a:cubicBezTo>
                <a:close/>
                <a:moveTo>
                  <a:pt x="16941" y="1971"/>
                </a:moveTo>
                <a:cubicBezTo>
                  <a:pt x="16941" y="1991"/>
                  <a:pt x="16954" y="1973"/>
                  <a:pt x="16946" y="1971"/>
                </a:cubicBezTo>
                <a:cubicBezTo>
                  <a:pt x="16946" y="1971"/>
                  <a:pt x="16941" y="1948"/>
                  <a:pt x="16941" y="1971"/>
                </a:cubicBezTo>
                <a:close/>
                <a:moveTo>
                  <a:pt x="19266" y="2830"/>
                </a:moveTo>
                <a:cubicBezTo>
                  <a:pt x="19266" y="2850"/>
                  <a:pt x="19279" y="2832"/>
                  <a:pt x="19271" y="2830"/>
                </a:cubicBezTo>
                <a:cubicBezTo>
                  <a:pt x="19271" y="2830"/>
                  <a:pt x="19266" y="2807"/>
                  <a:pt x="19266" y="2830"/>
                </a:cubicBezTo>
                <a:close/>
                <a:moveTo>
                  <a:pt x="23082" y="5042"/>
                </a:moveTo>
                <a:cubicBezTo>
                  <a:pt x="23082" y="5062"/>
                  <a:pt x="23095" y="5044"/>
                  <a:pt x="23087" y="5042"/>
                </a:cubicBezTo>
                <a:cubicBezTo>
                  <a:pt x="23087" y="5042"/>
                  <a:pt x="23082" y="5019"/>
                  <a:pt x="23082" y="5042"/>
                </a:cubicBezTo>
                <a:close/>
                <a:moveTo>
                  <a:pt x="20992" y="4329"/>
                </a:moveTo>
                <a:cubicBezTo>
                  <a:pt x="20992" y="4349"/>
                  <a:pt x="21005" y="4331"/>
                  <a:pt x="20997" y="4329"/>
                </a:cubicBezTo>
                <a:cubicBezTo>
                  <a:pt x="20997" y="4329"/>
                  <a:pt x="20992" y="4306"/>
                  <a:pt x="20992" y="4329"/>
                </a:cubicBezTo>
                <a:close/>
                <a:moveTo>
                  <a:pt x="17362" y="2725"/>
                </a:moveTo>
                <a:cubicBezTo>
                  <a:pt x="17362" y="2745"/>
                  <a:pt x="17375" y="2727"/>
                  <a:pt x="17367" y="2725"/>
                </a:cubicBezTo>
                <a:cubicBezTo>
                  <a:pt x="17367" y="2725"/>
                  <a:pt x="17362" y="2702"/>
                  <a:pt x="17362" y="2725"/>
                </a:cubicBezTo>
                <a:close/>
                <a:moveTo>
                  <a:pt x="17435" y="805"/>
                </a:moveTo>
                <a:cubicBezTo>
                  <a:pt x="17435" y="825"/>
                  <a:pt x="17448" y="807"/>
                  <a:pt x="17440" y="805"/>
                </a:cubicBezTo>
                <a:cubicBezTo>
                  <a:pt x="17440" y="805"/>
                  <a:pt x="17435" y="782"/>
                  <a:pt x="17435" y="805"/>
                </a:cubicBezTo>
                <a:close/>
                <a:moveTo>
                  <a:pt x="19793" y="4831"/>
                </a:moveTo>
                <a:cubicBezTo>
                  <a:pt x="19793" y="4852"/>
                  <a:pt x="19806" y="4833"/>
                  <a:pt x="19798" y="4831"/>
                </a:cubicBezTo>
                <a:cubicBezTo>
                  <a:pt x="19798" y="4831"/>
                  <a:pt x="19793" y="4808"/>
                  <a:pt x="19793" y="4831"/>
                </a:cubicBezTo>
                <a:close/>
                <a:moveTo>
                  <a:pt x="16625" y="2182"/>
                </a:moveTo>
                <a:cubicBezTo>
                  <a:pt x="16625" y="2202"/>
                  <a:pt x="16638" y="2184"/>
                  <a:pt x="16630" y="2182"/>
                </a:cubicBezTo>
                <a:cubicBezTo>
                  <a:pt x="16630" y="2182"/>
                  <a:pt x="16625" y="2159"/>
                  <a:pt x="16625" y="2182"/>
                </a:cubicBezTo>
                <a:close/>
                <a:moveTo>
                  <a:pt x="22548" y="1056"/>
                </a:moveTo>
                <a:cubicBezTo>
                  <a:pt x="22548" y="1076"/>
                  <a:pt x="22561" y="1058"/>
                  <a:pt x="22553" y="1056"/>
                </a:cubicBezTo>
                <a:cubicBezTo>
                  <a:pt x="22553" y="1056"/>
                  <a:pt x="22548" y="1033"/>
                  <a:pt x="22548" y="1056"/>
                </a:cubicBezTo>
                <a:close/>
                <a:moveTo>
                  <a:pt x="21486" y="3324"/>
                </a:moveTo>
                <a:cubicBezTo>
                  <a:pt x="21486" y="3344"/>
                  <a:pt x="21499" y="3326"/>
                  <a:pt x="21491" y="3324"/>
                </a:cubicBezTo>
                <a:cubicBezTo>
                  <a:pt x="21491" y="3324"/>
                  <a:pt x="21486" y="3301"/>
                  <a:pt x="21486" y="3324"/>
                </a:cubicBezTo>
                <a:close/>
                <a:moveTo>
                  <a:pt x="17435" y="4532"/>
                </a:moveTo>
                <a:cubicBezTo>
                  <a:pt x="17435" y="4552"/>
                  <a:pt x="17448" y="4534"/>
                  <a:pt x="17440" y="4532"/>
                </a:cubicBezTo>
                <a:cubicBezTo>
                  <a:pt x="17440" y="4532"/>
                  <a:pt x="17435" y="4509"/>
                  <a:pt x="17435" y="4532"/>
                </a:cubicBezTo>
                <a:close/>
                <a:moveTo>
                  <a:pt x="17930" y="5010"/>
                </a:moveTo>
                <a:cubicBezTo>
                  <a:pt x="17930" y="5030"/>
                  <a:pt x="17942" y="5012"/>
                  <a:pt x="17935" y="5010"/>
                </a:cubicBezTo>
                <a:cubicBezTo>
                  <a:pt x="17934" y="5010"/>
                  <a:pt x="17930" y="4987"/>
                  <a:pt x="17930" y="5010"/>
                </a:cubicBezTo>
                <a:close/>
                <a:moveTo>
                  <a:pt x="17743" y="2652"/>
                </a:moveTo>
                <a:cubicBezTo>
                  <a:pt x="17743" y="2672"/>
                  <a:pt x="17756" y="2654"/>
                  <a:pt x="17748" y="2652"/>
                </a:cubicBezTo>
                <a:cubicBezTo>
                  <a:pt x="17748" y="2652"/>
                  <a:pt x="17743" y="2629"/>
                  <a:pt x="17743" y="2652"/>
                </a:cubicBezTo>
                <a:close/>
                <a:moveTo>
                  <a:pt x="15880" y="1696"/>
                </a:moveTo>
                <a:cubicBezTo>
                  <a:pt x="15880" y="1716"/>
                  <a:pt x="15893" y="1698"/>
                  <a:pt x="15885" y="1696"/>
                </a:cubicBezTo>
                <a:cubicBezTo>
                  <a:pt x="15885" y="1696"/>
                  <a:pt x="15880" y="1673"/>
                  <a:pt x="15880" y="1696"/>
                </a:cubicBezTo>
                <a:close/>
                <a:moveTo>
                  <a:pt x="21097" y="5155"/>
                </a:moveTo>
                <a:cubicBezTo>
                  <a:pt x="21097" y="5176"/>
                  <a:pt x="21110" y="5158"/>
                  <a:pt x="21102" y="5155"/>
                </a:cubicBezTo>
                <a:cubicBezTo>
                  <a:pt x="21102" y="5155"/>
                  <a:pt x="21097" y="5132"/>
                  <a:pt x="21097" y="5155"/>
                </a:cubicBezTo>
                <a:close/>
                <a:moveTo>
                  <a:pt x="20498" y="4094"/>
                </a:moveTo>
                <a:cubicBezTo>
                  <a:pt x="20498" y="4114"/>
                  <a:pt x="20511" y="4096"/>
                  <a:pt x="20503" y="4094"/>
                </a:cubicBezTo>
                <a:cubicBezTo>
                  <a:pt x="20503" y="4094"/>
                  <a:pt x="20498" y="4071"/>
                  <a:pt x="20498" y="4094"/>
                </a:cubicBezTo>
                <a:close/>
                <a:moveTo>
                  <a:pt x="21916" y="3365"/>
                </a:moveTo>
                <a:cubicBezTo>
                  <a:pt x="21916" y="3385"/>
                  <a:pt x="21929" y="3367"/>
                  <a:pt x="21921" y="3365"/>
                </a:cubicBezTo>
                <a:cubicBezTo>
                  <a:pt x="21921" y="3365"/>
                  <a:pt x="21916" y="3342"/>
                  <a:pt x="21916" y="3365"/>
                </a:cubicBezTo>
                <a:close/>
                <a:moveTo>
                  <a:pt x="18707" y="1963"/>
                </a:moveTo>
                <a:cubicBezTo>
                  <a:pt x="18707" y="1983"/>
                  <a:pt x="18720" y="1965"/>
                  <a:pt x="18712" y="1963"/>
                </a:cubicBezTo>
                <a:cubicBezTo>
                  <a:pt x="18712" y="1963"/>
                  <a:pt x="18707" y="1940"/>
                  <a:pt x="18707" y="1963"/>
                </a:cubicBezTo>
                <a:close/>
                <a:moveTo>
                  <a:pt x="19971" y="3762"/>
                </a:moveTo>
                <a:cubicBezTo>
                  <a:pt x="19971" y="3782"/>
                  <a:pt x="19984" y="3764"/>
                  <a:pt x="19976" y="3762"/>
                </a:cubicBezTo>
                <a:cubicBezTo>
                  <a:pt x="19976" y="3762"/>
                  <a:pt x="19971" y="3739"/>
                  <a:pt x="19971" y="3762"/>
                </a:cubicBezTo>
                <a:close/>
                <a:moveTo>
                  <a:pt x="18529" y="1923"/>
                </a:moveTo>
                <a:cubicBezTo>
                  <a:pt x="18529" y="1943"/>
                  <a:pt x="18542" y="1925"/>
                  <a:pt x="18534" y="1923"/>
                </a:cubicBezTo>
                <a:cubicBezTo>
                  <a:pt x="18534" y="1923"/>
                  <a:pt x="18529" y="1900"/>
                  <a:pt x="18529" y="1923"/>
                </a:cubicBezTo>
                <a:close/>
                <a:moveTo>
                  <a:pt x="17930" y="2069"/>
                </a:moveTo>
                <a:cubicBezTo>
                  <a:pt x="17930" y="2089"/>
                  <a:pt x="17942" y="2071"/>
                  <a:pt x="17935" y="2069"/>
                </a:cubicBezTo>
                <a:cubicBezTo>
                  <a:pt x="17934" y="2068"/>
                  <a:pt x="17930" y="2046"/>
                  <a:pt x="17930" y="2069"/>
                </a:cubicBezTo>
                <a:close/>
                <a:moveTo>
                  <a:pt x="17435" y="2449"/>
                </a:moveTo>
                <a:cubicBezTo>
                  <a:pt x="17435" y="2469"/>
                  <a:pt x="17448" y="2451"/>
                  <a:pt x="17440" y="2449"/>
                </a:cubicBezTo>
                <a:cubicBezTo>
                  <a:pt x="17440" y="2449"/>
                  <a:pt x="17435" y="2426"/>
                  <a:pt x="17435" y="2449"/>
                </a:cubicBezTo>
                <a:close/>
                <a:moveTo>
                  <a:pt x="17678" y="2263"/>
                </a:moveTo>
                <a:cubicBezTo>
                  <a:pt x="17678" y="2283"/>
                  <a:pt x="17691" y="2265"/>
                  <a:pt x="17683" y="2263"/>
                </a:cubicBezTo>
                <a:cubicBezTo>
                  <a:pt x="17683" y="2263"/>
                  <a:pt x="17678" y="2240"/>
                  <a:pt x="17678" y="2263"/>
                </a:cubicBezTo>
                <a:close/>
                <a:moveTo>
                  <a:pt x="18424" y="2555"/>
                </a:moveTo>
                <a:cubicBezTo>
                  <a:pt x="18424" y="2575"/>
                  <a:pt x="18437" y="2557"/>
                  <a:pt x="18429" y="2555"/>
                </a:cubicBezTo>
                <a:cubicBezTo>
                  <a:pt x="18429" y="2555"/>
                  <a:pt x="18424" y="2532"/>
                  <a:pt x="18424" y="2555"/>
                </a:cubicBezTo>
                <a:close/>
                <a:moveTo>
                  <a:pt x="19015" y="4848"/>
                </a:moveTo>
                <a:cubicBezTo>
                  <a:pt x="19015" y="4868"/>
                  <a:pt x="19028" y="4850"/>
                  <a:pt x="19020" y="4848"/>
                </a:cubicBezTo>
                <a:cubicBezTo>
                  <a:pt x="19020" y="4848"/>
                  <a:pt x="19015" y="4825"/>
                  <a:pt x="19015" y="4848"/>
                </a:cubicBezTo>
                <a:close/>
                <a:moveTo>
                  <a:pt x="20708" y="5139"/>
                </a:moveTo>
                <a:cubicBezTo>
                  <a:pt x="20708" y="5159"/>
                  <a:pt x="20721" y="5141"/>
                  <a:pt x="20714" y="5139"/>
                </a:cubicBezTo>
                <a:cubicBezTo>
                  <a:pt x="20713" y="5139"/>
                  <a:pt x="20708" y="5116"/>
                  <a:pt x="20708" y="5139"/>
                </a:cubicBezTo>
                <a:close/>
                <a:moveTo>
                  <a:pt x="18383" y="2109"/>
                </a:moveTo>
                <a:cubicBezTo>
                  <a:pt x="18383" y="2129"/>
                  <a:pt x="18396" y="2111"/>
                  <a:pt x="18388" y="2109"/>
                </a:cubicBezTo>
                <a:cubicBezTo>
                  <a:pt x="18388" y="2109"/>
                  <a:pt x="18383" y="2086"/>
                  <a:pt x="18383" y="2109"/>
                </a:cubicBezTo>
                <a:close/>
                <a:moveTo>
                  <a:pt x="17930" y="3114"/>
                </a:moveTo>
                <a:cubicBezTo>
                  <a:pt x="17930" y="3134"/>
                  <a:pt x="17942" y="3116"/>
                  <a:pt x="17935" y="3114"/>
                </a:cubicBezTo>
                <a:cubicBezTo>
                  <a:pt x="17934" y="3114"/>
                  <a:pt x="17930" y="3091"/>
                  <a:pt x="17930" y="3114"/>
                </a:cubicBezTo>
                <a:close/>
                <a:moveTo>
                  <a:pt x="22791" y="3738"/>
                </a:moveTo>
                <a:cubicBezTo>
                  <a:pt x="22791" y="3758"/>
                  <a:pt x="22804" y="3740"/>
                  <a:pt x="22796" y="3738"/>
                </a:cubicBezTo>
                <a:cubicBezTo>
                  <a:pt x="22796" y="3738"/>
                  <a:pt x="22791" y="3715"/>
                  <a:pt x="22791" y="3738"/>
                </a:cubicBezTo>
                <a:close/>
                <a:moveTo>
                  <a:pt x="18845" y="2530"/>
                </a:moveTo>
                <a:cubicBezTo>
                  <a:pt x="18845" y="2550"/>
                  <a:pt x="18858" y="2532"/>
                  <a:pt x="18850" y="2530"/>
                </a:cubicBezTo>
                <a:cubicBezTo>
                  <a:pt x="18850" y="2530"/>
                  <a:pt x="18845" y="2507"/>
                  <a:pt x="18845" y="2530"/>
                </a:cubicBezTo>
                <a:close/>
                <a:moveTo>
                  <a:pt x="15669" y="2085"/>
                </a:moveTo>
                <a:cubicBezTo>
                  <a:pt x="15669" y="2105"/>
                  <a:pt x="15682" y="2087"/>
                  <a:pt x="15674" y="2085"/>
                </a:cubicBezTo>
                <a:cubicBezTo>
                  <a:pt x="15674" y="2085"/>
                  <a:pt x="15669" y="2062"/>
                  <a:pt x="15669" y="2085"/>
                </a:cubicBezTo>
                <a:close/>
                <a:moveTo>
                  <a:pt x="22653" y="2628"/>
                </a:moveTo>
                <a:cubicBezTo>
                  <a:pt x="22653" y="2648"/>
                  <a:pt x="22666" y="2630"/>
                  <a:pt x="22658" y="2628"/>
                </a:cubicBezTo>
                <a:cubicBezTo>
                  <a:pt x="22658" y="2628"/>
                  <a:pt x="22653" y="2605"/>
                  <a:pt x="22653" y="2628"/>
                </a:cubicBezTo>
                <a:close/>
                <a:moveTo>
                  <a:pt x="23188" y="3754"/>
                </a:moveTo>
                <a:cubicBezTo>
                  <a:pt x="23188" y="3774"/>
                  <a:pt x="23201" y="3756"/>
                  <a:pt x="23193" y="3754"/>
                </a:cubicBezTo>
                <a:cubicBezTo>
                  <a:pt x="23193" y="3754"/>
                  <a:pt x="23188" y="3731"/>
                  <a:pt x="23188" y="3754"/>
                </a:cubicBezTo>
                <a:close/>
                <a:moveTo>
                  <a:pt x="16204" y="5609"/>
                </a:moveTo>
                <a:cubicBezTo>
                  <a:pt x="16204" y="5629"/>
                  <a:pt x="16217" y="5611"/>
                  <a:pt x="16209" y="5609"/>
                </a:cubicBezTo>
                <a:cubicBezTo>
                  <a:pt x="16209" y="5609"/>
                  <a:pt x="16204" y="5586"/>
                  <a:pt x="16204" y="5609"/>
                </a:cubicBezTo>
                <a:close/>
                <a:moveTo>
                  <a:pt x="21640" y="5504"/>
                </a:moveTo>
                <a:cubicBezTo>
                  <a:pt x="21640" y="5524"/>
                  <a:pt x="21653" y="5506"/>
                  <a:pt x="21645" y="5504"/>
                </a:cubicBezTo>
                <a:cubicBezTo>
                  <a:pt x="21645" y="5504"/>
                  <a:pt x="21640" y="5481"/>
                  <a:pt x="21640" y="5504"/>
                </a:cubicBezTo>
                <a:close/>
                <a:moveTo>
                  <a:pt x="15037" y="2603"/>
                </a:moveTo>
                <a:cubicBezTo>
                  <a:pt x="15037" y="2623"/>
                  <a:pt x="15050" y="2605"/>
                  <a:pt x="15042" y="2603"/>
                </a:cubicBezTo>
                <a:cubicBezTo>
                  <a:pt x="15042" y="2603"/>
                  <a:pt x="15037" y="2580"/>
                  <a:pt x="15037" y="2603"/>
                </a:cubicBezTo>
                <a:close/>
                <a:moveTo>
                  <a:pt x="20968" y="4564"/>
                </a:moveTo>
                <a:cubicBezTo>
                  <a:pt x="20968" y="4584"/>
                  <a:pt x="20981" y="4566"/>
                  <a:pt x="20973" y="4564"/>
                </a:cubicBezTo>
                <a:cubicBezTo>
                  <a:pt x="20973" y="4564"/>
                  <a:pt x="20968" y="4541"/>
                  <a:pt x="20968" y="4564"/>
                </a:cubicBezTo>
                <a:close/>
                <a:moveTo>
                  <a:pt x="17192" y="3251"/>
                </a:moveTo>
                <a:cubicBezTo>
                  <a:pt x="17192" y="3272"/>
                  <a:pt x="17205" y="3254"/>
                  <a:pt x="17197" y="3251"/>
                </a:cubicBezTo>
                <a:cubicBezTo>
                  <a:pt x="17197" y="3251"/>
                  <a:pt x="17192" y="3228"/>
                  <a:pt x="17192" y="3251"/>
                </a:cubicBezTo>
                <a:close/>
                <a:moveTo>
                  <a:pt x="18075" y="2538"/>
                </a:moveTo>
                <a:cubicBezTo>
                  <a:pt x="18075" y="2559"/>
                  <a:pt x="18088" y="2541"/>
                  <a:pt x="18080" y="2538"/>
                </a:cubicBezTo>
                <a:cubicBezTo>
                  <a:pt x="18080" y="2538"/>
                  <a:pt x="18075" y="2515"/>
                  <a:pt x="18075" y="2538"/>
                </a:cubicBezTo>
                <a:close/>
                <a:moveTo>
                  <a:pt x="21251" y="3454"/>
                </a:moveTo>
                <a:cubicBezTo>
                  <a:pt x="21251" y="3474"/>
                  <a:pt x="21264" y="3456"/>
                  <a:pt x="21256" y="3454"/>
                </a:cubicBezTo>
                <a:cubicBezTo>
                  <a:pt x="21256" y="3454"/>
                  <a:pt x="21251" y="3431"/>
                  <a:pt x="21251" y="3454"/>
                </a:cubicBezTo>
                <a:close/>
                <a:moveTo>
                  <a:pt x="17087" y="2676"/>
                </a:moveTo>
                <a:cubicBezTo>
                  <a:pt x="17087" y="2696"/>
                  <a:pt x="17100" y="2678"/>
                  <a:pt x="17092" y="2676"/>
                </a:cubicBezTo>
                <a:cubicBezTo>
                  <a:pt x="17092" y="2676"/>
                  <a:pt x="17087" y="2653"/>
                  <a:pt x="17087" y="2676"/>
                </a:cubicBezTo>
                <a:close/>
                <a:moveTo>
                  <a:pt x="17014" y="1720"/>
                </a:moveTo>
                <a:cubicBezTo>
                  <a:pt x="17014" y="1740"/>
                  <a:pt x="17027" y="1722"/>
                  <a:pt x="17019" y="1720"/>
                </a:cubicBezTo>
                <a:cubicBezTo>
                  <a:pt x="17019" y="1720"/>
                  <a:pt x="17014" y="1697"/>
                  <a:pt x="17014" y="1720"/>
                </a:cubicBezTo>
                <a:close/>
                <a:moveTo>
                  <a:pt x="19874" y="4054"/>
                </a:moveTo>
                <a:cubicBezTo>
                  <a:pt x="19874" y="4074"/>
                  <a:pt x="19887" y="4056"/>
                  <a:pt x="19879" y="4054"/>
                </a:cubicBezTo>
                <a:cubicBezTo>
                  <a:pt x="19879" y="4054"/>
                  <a:pt x="19874" y="4031"/>
                  <a:pt x="19874" y="4054"/>
                </a:cubicBezTo>
                <a:close/>
                <a:moveTo>
                  <a:pt x="14049" y="2320"/>
                </a:moveTo>
                <a:cubicBezTo>
                  <a:pt x="14049" y="2340"/>
                  <a:pt x="14062" y="2322"/>
                  <a:pt x="14054" y="2320"/>
                </a:cubicBezTo>
                <a:cubicBezTo>
                  <a:pt x="14054" y="2320"/>
                  <a:pt x="14049" y="2297"/>
                  <a:pt x="14049" y="2320"/>
                </a:cubicBezTo>
                <a:close/>
                <a:moveTo>
                  <a:pt x="19979" y="4661"/>
                </a:moveTo>
                <a:cubicBezTo>
                  <a:pt x="19979" y="4681"/>
                  <a:pt x="19992" y="4663"/>
                  <a:pt x="19984" y="4661"/>
                </a:cubicBezTo>
                <a:cubicBezTo>
                  <a:pt x="19984" y="4661"/>
                  <a:pt x="19979" y="4638"/>
                  <a:pt x="19979" y="4661"/>
                </a:cubicBezTo>
                <a:close/>
                <a:moveTo>
                  <a:pt x="17014" y="2587"/>
                </a:moveTo>
                <a:cubicBezTo>
                  <a:pt x="17014" y="2607"/>
                  <a:pt x="17027" y="2589"/>
                  <a:pt x="17019" y="2587"/>
                </a:cubicBezTo>
                <a:cubicBezTo>
                  <a:pt x="17019" y="2587"/>
                  <a:pt x="17014" y="2564"/>
                  <a:pt x="17014" y="2587"/>
                </a:cubicBezTo>
                <a:close/>
                <a:moveTo>
                  <a:pt x="19169" y="3316"/>
                </a:moveTo>
                <a:cubicBezTo>
                  <a:pt x="19169" y="3336"/>
                  <a:pt x="19182" y="3318"/>
                  <a:pt x="19174" y="3316"/>
                </a:cubicBezTo>
                <a:cubicBezTo>
                  <a:pt x="19174" y="3316"/>
                  <a:pt x="19169" y="3293"/>
                  <a:pt x="19169" y="3316"/>
                </a:cubicBezTo>
                <a:close/>
                <a:moveTo>
                  <a:pt x="18570" y="2587"/>
                </a:moveTo>
                <a:cubicBezTo>
                  <a:pt x="18570" y="2607"/>
                  <a:pt x="18583" y="2589"/>
                  <a:pt x="18575" y="2587"/>
                </a:cubicBezTo>
                <a:cubicBezTo>
                  <a:pt x="18575" y="2587"/>
                  <a:pt x="18570" y="2564"/>
                  <a:pt x="18570" y="2587"/>
                </a:cubicBezTo>
                <a:close/>
                <a:moveTo>
                  <a:pt x="22556" y="4985"/>
                </a:moveTo>
                <a:cubicBezTo>
                  <a:pt x="22556" y="5005"/>
                  <a:pt x="22569" y="4987"/>
                  <a:pt x="22561" y="4985"/>
                </a:cubicBezTo>
                <a:cubicBezTo>
                  <a:pt x="22561" y="4985"/>
                  <a:pt x="22556" y="4962"/>
                  <a:pt x="22556" y="4985"/>
                </a:cubicBezTo>
                <a:close/>
                <a:moveTo>
                  <a:pt x="3848" y="6865"/>
                </a:moveTo>
                <a:cubicBezTo>
                  <a:pt x="3848" y="6885"/>
                  <a:pt x="3861" y="6867"/>
                  <a:pt x="3853" y="6865"/>
                </a:cubicBezTo>
                <a:cubicBezTo>
                  <a:pt x="3853" y="6865"/>
                  <a:pt x="3848" y="6842"/>
                  <a:pt x="3848" y="6865"/>
                </a:cubicBezTo>
                <a:close/>
                <a:moveTo>
                  <a:pt x="21502" y="3883"/>
                </a:moveTo>
                <a:cubicBezTo>
                  <a:pt x="21503" y="3886"/>
                  <a:pt x="21511" y="3885"/>
                  <a:pt x="21512" y="3885"/>
                </a:cubicBezTo>
                <a:cubicBezTo>
                  <a:pt x="21514" y="3884"/>
                  <a:pt x="21526" y="3904"/>
                  <a:pt x="21516" y="3883"/>
                </a:cubicBezTo>
                <a:lnTo>
                  <a:pt x="21511" y="3881"/>
                </a:lnTo>
                <a:cubicBezTo>
                  <a:pt x="21505" y="3881"/>
                  <a:pt x="21500" y="3867"/>
                  <a:pt x="21502" y="3883"/>
                </a:cubicBezTo>
                <a:close/>
                <a:moveTo>
                  <a:pt x="19809" y="3349"/>
                </a:moveTo>
                <a:cubicBezTo>
                  <a:pt x="19810" y="3351"/>
                  <a:pt x="19818" y="3350"/>
                  <a:pt x="19819" y="3350"/>
                </a:cubicBezTo>
                <a:cubicBezTo>
                  <a:pt x="19821" y="3349"/>
                  <a:pt x="19833" y="3369"/>
                  <a:pt x="19822" y="3348"/>
                </a:cubicBezTo>
                <a:lnTo>
                  <a:pt x="19818" y="3346"/>
                </a:lnTo>
                <a:cubicBezTo>
                  <a:pt x="19812" y="3346"/>
                  <a:pt x="19807" y="3332"/>
                  <a:pt x="19809" y="3349"/>
                </a:cubicBezTo>
                <a:close/>
                <a:moveTo>
                  <a:pt x="19420" y="4839"/>
                </a:moveTo>
                <a:cubicBezTo>
                  <a:pt x="19421" y="4842"/>
                  <a:pt x="19429" y="4841"/>
                  <a:pt x="19430" y="4841"/>
                </a:cubicBezTo>
                <a:cubicBezTo>
                  <a:pt x="19432" y="4840"/>
                  <a:pt x="19444" y="4860"/>
                  <a:pt x="19433" y="4839"/>
                </a:cubicBezTo>
                <a:lnTo>
                  <a:pt x="19429" y="4837"/>
                </a:lnTo>
                <a:cubicBezTo>
                  <a:pt x="19423" y="4837"/>
                  <a:pt x="19418" y="4823"/>
                  <a:pt x="19420" y="4839"/>
                </a:cubicBezTo>
                <a:close/>
                <a:moveTo>
                  <a:pt x="16568" y="2093"/>
                </a:moveTo>
                <a:cubicBezTo>
                  <a:pt x="16569" y="2095"/>
                  <a:pt x="16577" y="2095"/>
                  <a:pt x="16578" y="2094"/>
                </a:cubicBezTo>
                <a:cubicBezTo>
                  <a:pt x="16580" y="2094"/>
                  <a:pt x="16592" y="2113"/>
                  <a:pt x="16582" y="2092"/>
                </a:cubicBezTo>
                <a:lnTo>
                  <a:pt x="16577" y="2090"/>
                </a:lnTo>
                <a:cubicBezTo>
                  <a:pt x="16571" y="2090"/>
                  <a:pt x="16566" y="2076"/>
                  <a:pt x="16568" y="2093"/>
                </a:cubicBezTo>
                <a:close/>
                <a:moveTo>
                  <a:pt x="23026" y="3762"/>
                </a:moveTo>
                <a:cubicBezTo>
                  <a:pt x="23026" y="3765"/>
                  <a:pt x="23035" y="3764"/>
                  <a:pt x="23035" y="3763"/>
                </a:cubicBezTo>
                <a:cubicBezTo>
                  <a:pt x="23037" y="3763"/>
                  <a:pt x="23049" y="3782"/>
                  <a:pt x="23039" y="3761"/>
                </a:cubicBezTo>
                <a:lnTo>
                  <a:pt x="23035" y="3759"/>
                </a:lnTo>
                <a:cubicBezTo>
                  <a:pt x="23028" y="3759"/>
                  <a:pt x="23024" y="3745"/>
                  <a:pt x="23026" y="3762"/>
                </a:cubicBezTo>
                <a:close/>
                <a:moveTo>
                  <a:pt x="17541" y="5301"/>
                </a:moveTo>
                <a:cubicBezTo>
                  <a:pt x="17541" y="5304"/>
                  <a:pt x="17550" y="5303"/>
                  <a:pt x="17550" y="5303"/>
                </a:cubicBezTo>
                <a:cubicBezTo>
                  <a:pt x="17552" y="5302"/>
                  <a:pt x="17564" y="5322"/>
                  <a:pt x="17554" y="5301"/>
                </a:cubicBezTo>
                <a:lnTo>
                  <a:pt x="17550" y="5299"/>
                </a:lnTo>
                <a:cubicBezTo>
                  <a:pt x="17543" y="5299"/>
                  <a:pt x="17539" y="5285"/>
                  <a:pt x="17541" y="5301"/>
                </a:cubicBezTo>
                <a:close/>
                <a:moveTo>
                  <a:pt x="16447" y="1898"/>
                </a:moveTo>
                <a:cubicBezTo>
                  <a:pt x="16447" y="1901"/>
                  <a:pt x="16456" y="1900"/>
                  <a:pt x="16457" y="1900"/>
                </a:cubicBezTo>
                <a:cubicBezTo>
                  <a:pt x="16459" y="1899"/>
                  <a:pt x="16471" y="1919"/>
                  <a:pt x="16460" y="1898"/>
                </a:cubicBezTo>
                <a:lnTo>
                  <a:pt x="16456" y="1896"/>
                </a:lnTo>
                <a:cubicBezTo>
                  <a:pt x="16450" y="1896"/>
                  <a:pt x="16445" y="1882"/>
                  <a:pt x="16447" y="1898"/>
                </a:cubicBezTo>
                <a:close/>
                <a:moveTo>
                  <a:pt x="17986" y="2069"/>
                </a:moveTo>
                <a:cubicBezTo>
                  <a:pt x="17987" y="2071"/>
                  <a:pt x="17995" y="2070"/>
                  <a:pt x="17996" y="2070"/>
                </a:cubicBezTo>
                <a:cubicBezTo>
                  <a:pt x="17998" y="2069"/>
                  <a:pt x="18010" y="2089"/>
                  <a:pt x="17999" y="2068"/>
                </a:cubicBezTo>
                <a:lnTo>
                  <a:pt x="17995" y="2066"/>
                </a:lnTo>
                <a:cubicBezTo>
                  <a:pt x="17989" y="2066"/>
                  <a:pt x="17984" y="2052"/>
                  <a:pt x="17986" y="2069"/>
                </a:cubicBezTo>
                <a:close/>
                <a:moveTo>
                  <a:pt x="19558" y="1923"/>
                </a:moveTo>
                <a:cubicBezTo>
                  <a:pt x="19558" y="1925"/>
                  <a:pt x="19567" y="1924"/>
                  <a:pt x="19568" y="1924"/>
                </a:cubicBezTo>
                <a:cubicBezTo>
                  <a:pt x="19570" y="1923"/>
                  <a:pt x="19582" y="1943"/>
                  <a:pt x="19571" y="1922"/>
                </a:cubicBezTo>
                <a:lnTo>
                  <a:pt x="19567" y="1920"/>
                </a:lnTo>
                <a:cubicBezTo>
                  <a:pt x="19561" y="1920"/>
                  <a:pt x="19556" y="1906"/>
                  <a:pt x="19558" y="1923"/>
                </a:cubicBezTo>
                <a:close/>
                <a:moveTo>
                  <a:pt x="17897" y="1777"/>
                </a:moveTo>
                <a:cubicBezTo>
                  <a:pt x="17897" y="1779"/>
                  <a:pt x="17906" y="1779"/>
                  <a:pt x="17907" y="1778"/>
                </a:cubicBezTo>
                <a:cubicBezTo>
                  <a:pt x="17909" y="1778"/>
                  <a:pt x="17921" y="1797"/>
                  <a:pt x="17910" y="1776"/>
                </a:cubicBezTo>
                <a:lnTo>
                  <a:pt x="17906" y="1774"/>
                </a:lnTo>
                <a:cubicBezTo>
                  <a:pt x="17900" y="1774"/>
                  <a:pt x="17895" y="1760"/>
                  <a:pt x="17897" y="1777"/>
                </a:cubicBezTo>
                <a:close/>
                <a:moveTo>
                  <a:pt x="16658" y="1607"/>
                </a:moveTo>
                <a:cubicBezTo>
                  <a:pt x="16658" y="1609"/>
                  <a:pt x="16666" y="1608"/>
                  <a:pt x="16667" y="1608"/>
                </a:cubicBezTo>
                <a:cubicBezTo>
                  <a:pt x="16669" y="1607"/>
                  <a:pt x="16681" y="1627"/>
                  <a:pt x="16671" y="1606"/>
                </a:cubicBezTo>
                <a:lnTo>
                  <a:pt x="16666" y="1604"/>
                </a:lnTo>
                <a:cubicBezTo>
                  <a:pt x="16660" y="1604"/>
                  <a:pt x="16655" y="1590"/>
                  <a:pt x="16658" y="1607"/>
                </a:cubicBezTo>
                <a:close/>
                <a:moveTo>
                  <a:pt x="170" y="3762"/>
                </a:moveTo>
                <a:cubicBezTo>
                  <a:pt x="170" y="3765"/>
                  <a:pt x="179" y="3764"/>
                  <a:pt x="180" y="3763"/>
                </a:cubicBezTo>
                <a:cubicBezTo>
                  <a:pt x="182" y="3763"/>
                  <a:pt x="194" y="3782"/>
                  <a:pt x="183" y="3761"/>
                </a:cubicBezTo>
                <a:lnTo>
                  <a:pt x="179" y="3759"/>
                </a:lnTo>
                <a:cubicBezTo>
                  <a:pt x="173" y="3759"/>
                  <a:pt x="168" y="3745"/>
                  <a:pt x="170" y="3762"/>
                </a:cubicBezTo>
                <a:close/>
                <a:moveTo>
                  <a:pt x="17144" y="1866"/>
                </a:moveTo>
                <a:cubicBezTo>
                  <a:pt x="17144" y="1869"/>
                  <a:pt x="17153" y="1868"/>
                  <a:pt x="17153" y="1867"/>
                </a:cubicBezTo>
                <a:cubicBezTo>
                  <a:pt x="17155" y="1867"/>
                  <a:pt x="17167" y="1886"/>
                  <a:pt x="17157" y="1865"/>
                </a:cubicBezTo>
                <a:lnTo>
                  <a:pt x="17153" y="1863"/>
                </a:lnTo>
                <a:cubicBezTo>
                  <a:pt x="17146" y="1863"/>
                  <a:pt x="17142" y="1849"/>
                  <a:pt x="17144" y="1866"/>
                </a:cubicBezTo>
                <a:close/>
                <a:moveTo>
                  <a:pt x="18521" y="4993"/>
                </a:moveTo>
                <a:cubicBezTo>
                  <a:pt x="18521" y="4996"/>
                  <a:pt x="18530" y="4995"/>
                  <a:pt x="18531" y="4995"/>
                </a:cubicBezTo>
                <a:cubicBezTo>
                  <a:pt x="18533" y="4994"/>
                  <a:pt x="18545" y="5014"/>
                  <a:pt x="18534" y="4993"/>
                </a:cubicBezTo>
                <a:lnTo>
                  <a:pt x="18530" y="4991"/>
                </a:lnTo>
                <a:cubicBezTo>
                  <a:pt x="18524" y="4991"/>
                  <a:pt x="18519" y="4977"/>
                  <a:pt x="18521" y="4993"/>
                </a:cubicBezTo>
                <a:close/>
                <a:moveTo>
                  <a:pt x="20303" y="4289"/>
                </a:moveTo>
                <a:cubicBezTo>
                  <a:pt x="20304" y="4291"/>
                  <a:pt x="20312" y="4290"/>
                  <a:pt x="20313" y="4290"/>
                </a:cubicBezTo>
                <a:cubicBezTo>
                  <a:pt x="20315" y="4289"/>
                  <a:pt x="20327" y="4309"/>
                  <a:pt x="20317" y="4288"/>
                </a:cubicBezTo>
                <a:lnTo>
                  <a:pt x="20312" y="4286"/>
                </a:lnTo>
                <a:cubicBezTo>
                  <a:pt x="20306" y="4286"/>
                  <a:pt x="20301" y="4272"/>
                  <a:pt x="20303" y="4289"/>
                </a:cubicBezTo>
                <a:close/>
                <a:moveTo>
                  <a:pt x="22677" y="3462"/>
                </a:moveTo>
                <a:cubicBezTo>
                  <a:pt x="22678" y="3465"/>
                  <a:pt x="22686" y="3464"/>
                  <a:pt x="22687" y="3464"/>
                </a:cubicBezTo>
                <a:cubicBezTo>
                  <a:pt x="22689" y="3463"/>
                  <a:pt x="22701" y="3482"/>
                  <a:pt x="22690" y="3461"/>
                </a:cubicBezTo>
                <a:lnTo>
                  <a:pt x="22686" y="3460"/>
                </a:lnTo>
                <a:cubicBezTo>
                  <a:pt x="22680" y="3459"/>
                  <a:pt x="22675" y="3445"/>
                  <a:pt x="22677" y="3462"/>
                </a:cubicBezTo>
                <a:close/>
                <a:moveTo>
                  <a:pt x="20465" y="2660"/>
                </a:moveTo>
                <a:cubicBezTo>
                  <a:pt x="20466" y="2663"/>
                  <a:pt x="20474" y="2662"/>
                  <a:pt x="20475" y="2662"/>
                </a:cubicBezTo>
                <a:cubicBezTo>
                  <a:pt x="20477" y="2661"/>
                  <a:pt x="20489" y="2680"/>
                  <a:pt x="20479" y="2659"/>
                </a:cubicBezTo>
                <a:lnTo>
                  <a:pt x="20474" y="2657"/>
                </a:lnTo>
                <a:cubicBezTo>
                  <a:pt x="20468" y="2657"/>
                  <a:pt x="20463" y="2643"/>
                  <a:pt x="20465" y="2660"/>
                </a:cubicBezTo>
                <a:close/>
                <a:moveTo>
                  <a:pt x="20879" y="3357"/>
                </a:moveTo>
                <a:cubicBezTo>
                  <a:pt x="20879" y="3359"/>
                  <a:pt x="20888" y="3359"/>
                  <a:pt x="20888" y="3358"/>
                </a:cubicBezTo>
                <a:cubicBezTo>
                  <a:pt x="20890" y="3358"/>
                  <a:pt x="20902" y="3377"/>
                  <a:pt x="20892" y="3356"/>
                </a:cubicBezTo>
                <a:lnTo>
                  <a:pt x="20888" y="3354"/>
                </a:lnTo>
                <a:cubicBezTo>
                  <a:pt x="20881" y="3354"/>
                  <a:pt x="20877" y="3340"/>
                  <a:pt x="20879" y="3357"/>
                </a:cubicBezTo>
                <a:close/>
                <a:moveTo>
                  <a:pt x="19996" y="1979"/>
                </a:moveTo>
                <a:cubicBezTo>
                  <a:pt x="19996" y="1982"/>
                  <a:pt x="20004" y="1981"/>
                  <a:pt x="20005" y="1981"/>
                </a:cubicBezTo>
                <a:cubicBezTo>
                  <a:pt x="20007" y="1980"/>
                  <a:pt x="20019" y="2000"/>
                  <a:pt x="20009" y="1979"/>
                </a:cubicBezTo>
                <a:lnTo>
                  <a:pt x="20004" y="1977"/>
                </a:lnTo>
                <a:cubicBezTo>
                  <a:pt x="19998" y="1977"/>
                  <a:pt x="19993" y="1963"/>
                  <a:pt x="19996" y="1979"/>
                </a:cubicBezTo>
                <a:close/>
                <a:moveTo>
                  <a:pt x="22240" y="3106"/>
                </a:moveTo>
                <a:cubicBezTo>
                  <a:pt x="22240" y="3108"/>
                  <a:pt x="22249" y="3107"/>
                  <a:pt x="22249" y="3107"/>
                </a:cubicBezTo>
                <a:cubicBezTo>
                  <a:pt x="22251" y="3106"/>
                  <a:pt x="22263" y="3126"/>
                  <a:pt x="22253" y="3105"/>
                </a:cubicBezTo>
                <a:lnTo>
                  <a:pt x="22249" y="3103"/>
                </a:lnTo>
                <a:cubicBezTo>
                  <a:pt x="22242" y="3103"/>
                  <a:pt x="22238" y="3089"/>
                  <a:pt x="22240" y="3106"/>
                </a:cubicBezTo>
                <a:close/>
                <a:moveTo>
                  <a:pt x="22677" y="3122"/>
                </a:moveTo>
                <a:cubicBezTo>
                  <a:pt x="22678" y="3124"/>
                  <a:pt x="22686" y="3124"/>
                  <a:pt x="22687" y="3123"/>
                </a:cubicBezTo>
                <a:cubicBezTo>
                  <a:pt x="22689" y="3123"/>
                  <a:pt x="22701" y="3142"/>
                  <a:pt x="22690" y="3121"/>
                </a:cubicBezTo>
                <a:lnTo>
                  <a:pt x="22686" y="3119"/>
                </a:lnTo>
                <a:cubicBezTo>
                  <a:pt x="22680" y="3119"/>
                  <a:pt x="22675" y="3105"/>
                  <a:pt x="22677" y="3122"/>
                </a:cubicBezTo>
                <a:close/>
                <a:moveTo>
                  <a:pt x="17030" y="4937"/>
                </a:moveTo>
                <a:cubicBezTo>
                  <a:pt x="17031" y="4939"/>
                  <a:pt x="17039" y="4939"/>
                  <a:pt x="17040" y="4938"/>
                </a:cubicBezTo>
                <a:cubicBezTo>
                  <a:pt x="17042" y="4937"/>
                  <a:pt x="17054" y="4957"/>
                  <a:pt x="17043" y="4936"/>
                </a:cubicBezTo>
                <a:lnTo>
                  <a:pt x="17039" y="4934"/>
                </a:lnTo>
                <a:cubicBezTo>
                  <a:pt x="17033" y="4934"/>
                  <a:pt x="17028" y="4920"/>
                  <a:pt x="17030" y="4937"/>
                </a:cubicBezTo>
                <a:close/>
                <a:moveTo>
                  <a:pt x="17403" y="1744"/>
                </a:moveTo>
                <a:cubicBezTo>
                  <a:pt x="17403" y="1747"/>
                  <a:pt x="17412" y="1746"/>
                  <a:pt x="17413" y="1746"/>
                </a:cubicBezTo>
                <a:cubicBezTo>
                  <a:pt x="17415" y="1745"/>
                  <a:pt x="17427" y="1765"/>
                  <a:pt x="17416" y="1744"/>
                </a:cubicBezTo>
                <a:lnTo>
                  <a:pt x="17412" y="1742"/>
                </a:lnTo>
                <a:cubicBezTo>
                  <a:pt x="17406" y="1742"/>
                  <a:pt x="17401" y="1728"/>
                  <a:pt x="17403" y="1744"/>
                </a:cubicBezTo>
                <a:close/>
                <a:moveTo>
                  <a:pt x="22726" y="3519"/>
                </a:moveTo>
                <a:cubicBezTo>
                  <a:pt x="22726" y="3521"/>
                  <a:pt x="22735" y="3521"/>
                  <a:pt x="22736" y="3520"/>
                </a:cubicBezTo>
                <a:cubicBezTo>
                  <a:pt x="22738" y="3520"/>
                  <a:pt x="22750" y="3539"/>
                  <a:pt x="22739" y="3518"/>
                </a:cubicBezTo>
                <a:lnTo>
                  <a:pt x="22735" y="3516"/>
                </a:lnTo>
                <a:cubicBezTo>
                  <a:pt x="22729" y="3516"/>
                  <a:pt x="22724" y="3502"/>
                  <a:pt x="22726" y="3519"/>
                </a:cubicBezTo>
                <a:close/>
                <a:moveTo>
                  <a:pt x="18391" y="2206"/>
                </a:moveTo>
                <a:cubicBezTo>
                  <a:pt x="18392" y="2209"/>
                  <a:pt x="18400" y="2208"/>
                  <a:pt x="18401" y="2208"/>
                </a:cubicBezTo>
                <a:cubicBezTo>
                  <a:pt x="18403" y="2207"/>
                  <a:pt x="18415" y="2227"/>
                  <a:pt x="18405" y="2206"/>
                </a:cubicBezTo>
                <a:lnTo>
                  <a:pt x="18400" y="2204"/>
                </a:lnTo>
                <a:cubicBezTo>
                  <a:pt x="18394" y="2204"/>
                  <a:pt x="18389" y="2190"/>
                  <a:pt x="18391" y="2206"/>
                </a:cubicBezTo>
                <a:close/>
                <a:moveTo>
                  <a:pt x="16163" y="1890"/>
                </a:moveTo>
                <a:cubicBezTo>
                  <a:pt x="16164" y="1893"/>
                  <a:pt x="16172" y="1892"/>
                  <a:pt x="16173" y="1892"/>
                </a:cubicBezTo>
                <a:cubicBezTo>
                  <a:pt x="16175" y="1891"/>
                  <a:pt x="16187" y="1911"/>
                  <a:pt x="16176" y="1890"/>
                </a:cubicBezTo>
                <a:lnTo>
                  <a:pt x="16172" y="1888"/>
                </a:lnTo>
                <a:cubicBezTo>
                  <a:pt x="16166" y="1888"/>
                  <a:pt x="16161" y="1874"/>
                  <a:pt x="16163" y="1890"/>
                </a:cubicBezTo>
                <a:close/>
                <a:moveTo>
                  <a:pt x="22199" y="4831"/>
                </a:moveTo>
                <a:cubicBezTo>
                  <a:pt x="22200" y="4834"/>
                  <a:pt x="22208" y="4833"/>
                  <a:pt x="22209" y="4833"/>
                </a:cubicBezTo>
                <a:cubicBezTo>
                  <a:pt x="22211" y="4832"/>
                  <a:pt x="22223" y="4852"/>
                  <a:pt x="22212" y="4831"/>
                </a:cubicBezTo>
                <a:lnTo>
                  <a:pt x="22208" y="4829"/>
                </a:lnTo>
                <a:cubicBezTo>
                  <a:pt x="22202" y="4829"/>
                  <a:pt x="22197" y="4815"/>
                  <a:pt x="22199" y="4831"/>
                </a:cubicBezTo>
                <a:close/>
                <a:moveTo>
                  <a:pt x="17605" y="1850"/>
                </a:moveTo>
                <a:cubicBezTo>
                  <a:pt x="17606" y="1852"/>
                  <a:pt x="17614" y="1852"/>
                  <a:pt x="17615" y="1851"/>
                </a:cubicBezTo>
                <a:cubicBezTo>
                  <a:pt x="17617" y="1851"/>
                  <a:pt x="17629" y="1870"/>
                  <a:pt x="17619" y="1849"/>
                </a:cubicBezTo>
                <a:lnTo>
                  <a:pt x="17614" y="1847"/>
                </a:lnTo>
                <a:cubicBezTo>
                  <a:pt x="17608" y="1847"/>
                  <a:pt x="17603" y="1833"/>
                  <a:pt x="17605" y="1850"/>
                </a:cubicBezTo>
                <a:close/>
                <a:moveTo>
                  <a:pt x="20943" y="3981"/>
                </a:moveTo>
                <a:cubicBezTo>
                  <a:pt x="20944" y="3983"/>
                  <a:pt x="20952" y="3982"/>
                  <a:pt x="20953" y="3982"/>
                </a:cubicBezTo>
                <a:cubicBezTo>
                  <a:pt x="20955" y="3981"/>
                  <a:pt x="20967" y="4001"/>
                  <a:pt x="20957" y="3980"/>
                </a:cubicBezTo>
                <a:lnTo>
                  <a:pt x="20952" y="3978"/>
                </a:lnTo>
                <a:cubicBezTo>
                  <a:pt x="20946" y="3978"/>
                  <a:pt x="20941" y="3964"/>
                  <a:pt x="20943" y="3981"/>
                </a:cubicBezTo>
                <a:close/>
                <a:moveTo>
                  <a:pt x="16017" y="1890"/>
                </a:moveTo>
                <a:cubicBezTo>
                  <a:pt x="16018" y="1893"/>
                  <a:pt x="16026" y="1892"/>
                  <a:pt x="16027" y="1892"/>
                </a:cubicBezTo>
                <a:cubicBezTo>
                  <a:pt x="16029" y="1891"/>
                  <a:pt x="16041" y="1911"/>
                  <a:pt x="16031" y="1890"/>
                </a:cubicBezTo>
                <a:lnTo>
                  <a:pt x="16026" y="1888"/>
                </a:lnTo>
                <a:cubicBezTo>
                  <a:pt x="16020" y="1888"/>
                  <a:pt x="16015" y="1874"/>
                  <a:pt x="16017" y="1890"/>
                </a:cubicBezTo>
                <a:close/>
                <a:moveTo>
                  <a:pt x="17500" y="2328"/>
                </a:moveTo>
                <a:cubicBezTo>
                  <a:pt x="17500" y="2330"/>
                  <a:pt x="17509" y="2330"/>
                  <a:pt x="17510" y="2329"/>
                </a:cubicBezTo>
                <a:cubicBezTo>
                  <a:pt x="17512" y="2329"/>
                  <a:pt x="17524" y="2348"/>
                  <a:pt x="17513" y="2327"/>
                </a:cubicBezTo>
                <a:lnTo>
                  <a:pt x="17509" y="2325"/>
                </a:lnTo>
                <a:cubicBezTo>
                  <a:pt x="17503" y="2325"/>
                  <a:pt x="17498" y="2311"/>
                  <a:pt x="17500" y="2328"/>
                </a:cubicBezTo>
                <a:close/>
                <a:moveTo>
                  <a:pt x="14899" y="4993"/>
                </a:moveTo>
                <a:cubicBezTo>
                  <a:pt x="14900" y="4996"/>
                  <a:pt x="14908" y="4995"/>
                  <a:pt x="14909" y="4995"/>
                </a:cubicBezTo>
                <a:cubicBezTo>
                  <a:pt x="14911" y="4994"/>
                  <a:pt x="14923" y="5014"/>
                  <a:pt x="14913" y="4993"/>
                </a:cubicBezTo>
                <a:cubicBezTo>
                  <a:pt x="14913" y="4993"/>
                  <a:pt x="14911" y="4991"/>
                  <a:pt x="14911" y="4991"/>
                </a:cubicBezTo>
                <a:cubicBezTo>
                  <a:pt x="14911" y="4991"/>
                  <a:pt x="14909" y="4991"/>
                  <a:pt x="14908" y="4991"/>
                </a:cubicBezTo>
                <a:cubicBezTo>
                  <a:pt x="14902" y="4991"/>
                  <a:pt x="14897" y="4977"/>
                  <a:pt x="14899" y="4993"/>
                </a:cubicBezTo>
                <a:close/>
                <a:moveTo>
                  <a:pt x="17484" y="805"/>
                </a:moveTo>
                <a:cubicBezTo>
                  <a:pt x="17484" y="807"/>
                  <a:pt x="17493" y="806"/>
                  <a:pt x="17494" y="806"/>
                </a:cubicBezTo>
                <a:cubicBezTo>
                  <a:pt x="17496" y="805"/>
                  <a:pt x="17508" y="825"/>
                  <a:pt x="17497" y="804"/>
                </a:cubicBezTo>
                <a:cubicBezTo>
                  <a:pt x="17497" y="804"/>
                  <a:pt x="17496" y="803"/>
                  <a:pt x="17496" y="802"/>
                </a:cubicBezTo>
                <a:cubicBezTo>
                  <a:pt x="17484" y="799"/>
                  <a:pt x="17482" y="790"/>
                  <a:pt x="17484" y="805"/>
                </a:cubicBezTo>
                <a:close/>
                <a:moveTo>
                  <a:pt x="20984" y="3956"/>
                </a:moveTo>
                <a:lnTo>
                  <a:pt x="20975" y="3972"/>
                </a:lnTo>
                <a:cubicBezTo>
                  <a:pt x="20986" y="3969"/>
                  <a:pt x="20983" y="3978"/>
                  <a:pt x="20986" y="3968"/>
                </a:cubicBezTo>
                <a:cubicBezTo>
                  <a:pt x="20991" y="3952"/>
                  <a:pt x="20990" y="3967"/>
                  <a:pt x="20984" y="3956"/>
                </a:cubicBezTo>
                <a:lnTo>
                  <a:pt x="20993" y="3941"/>
                </a:lnTo>
                <a:lnTo>
                  <a:pt x="20968" y="3940"/>
                </a:lnTo>
                <a:lnTo>
                  <a:pt x="20968" y="3956"/>
                </a:lnTo>
                <a:lnTo>
                  <a:pt x="20984" y="3956"/>
                </a:lnTo>
                <a:close/>
                <a:moveTo>
                  <a:pt x="22977" y="4475"/>
                </a:moveTo>
                <a:cubicBezTo>
                  <a:pt x="22977" y="4478"/>
                  <a:pt x="22986" y="4477"/>
                  <a:pt x="22987" y="4476"/>
                </a:cubicBezTo>
                <a:cubicBezTo>
                  <a:pt x="22989" y="4476"/>
                  <a:pt x="23001" y="4495"/>
                  <a:pt x="22990" y="4474"/>
                </a:cubicBezTo>
                <a:cubicBezTo>
                  <a:pt x="22990" y="4474"/>
                  <a:pt x="22975" y="4459"/>
                  <a:pt x="22977" y="4475"/>
                </a:cubicBezTo>
                <a:close/>
                <a:moveTo>
                  <a:pt x="15232" y="5698"/>
                </a:moveTo>
                <a:cubicBezTo>
                  <a:pt x="15232" y="5701"/>
                  <a:pt x="15241" y="5700"/>
                  <a:pt x="15241" y="5700"/>
                </a:cubicBezTo>
                <a:cubicBezTo>
                  <a:pt x="15243" y="5699"/>
                  <a:pt x="15255" y="5719"/>
                  <a:pt x="15245" y="5698"/>
                </a:cubicBezTo>
                <a:cubicBezTo>
                  <a:pt x="15245" y="5698"/>
                  <a:pt x="15230" y="5683"/>
                  <a:pt x="15232" y="5698"/>
                </a:cubicBezTo>
                <a:close/>
                <a:moveTo>
                  <a:pt x="12914" y="1631"/>
                </a:moveTo>
                <a:cubicBezTo>
                  <a:pt x="12915" y="1634"/>
                  <a:pt x="12923" y="1633"/>
                  <a:pt x="12924" y="1633"/>
                </a:cubicBezTo>
                <a:cubicBezTo>
                  <a:pt x="12926" y="1632"/>
                  <a:pt x="12938" y="1651"/>
                  <a:pt x="12928" y="1630"/>
                </a:cubicBezTo>
                <a:cubicBezTo>
                  <a:pt x="12928" y="1630"/>
                  <a:pt x="12913" y="1615"/>
                  <a:pt x="12914" y="1631"/>
                </a:cubicBezTo>
                <a:close/>
                <a:moveTo>
                  <a:pt x="14073" y="2077"/>
                </a:moveTo>
                <a:cubicBezTo>
                  <a:pt x="14073" y="2079"/>
                  <a:pt x="14082" y="2078"/>
                  <a:pt x="14083" y="2078"/>
                </a:cubicBezTo>
                <a:cubicBezTo>
                  <a:pt x="14085" y="2077"/>
                  <a:pt x="14097" y="2097"/>
                  <a:pt x="14086" y="2076"/>
                </a:cubicBezTo>
                <a:cubicBezTo>
                  <a:pt x="14086" y="2076"/>
                  <a:pt x="14071" y="2061"/>
                  <a:pt x="14073" y="2077"/>
                </a:cubicBezTo>
                <a:close/>
                <a:moveTo>
                  <a:pt x="15556" y="1696"/>
                </a:moveTo>
                <a:cubicBezTo>
                  <a:pt x="15556" y="1698"/>
                  <a:pt x="15565" y="1698"/>
                  <a:pt x="15565" y="1697"/>
                </a:cubicBezTo>
                <a:cubicBezTo>
                  <a:pt x="15567" y="1697"/>
                  <a:pt x="15579" y="1716"/>
                  <a:pt x="15569" y="1695"/>
                </a:cubicBezTo>
                <a:cubicBezTo>
                  <a:pt x="15569" y="1695"/>
                  <a:pt x="15554" y="1680"/>
                  <a:pt x="15556" y="1696"/>
                </a:cubicBezTo>
                <a:close/>
                <a:moveTo>
                  <a:pt x="17152" y="2644"/>
                </a:moveTo>
                <a:cubicBezTo>
                  <a:pt x="17152" y="2646"/>
                  <a:pt x="17161" y="2646"/>
                  <a:pt x="17161" y="2645"/>
                </a:cubicBezTo>
                <a:cubicBezTo>
                  <a:pt x="17163" y="2645"/>
                  <a:pt x="17175" y="2664"/>
                  <a:pt x="17165" y="2643"/>
                </a:cubicBezTo>
                <a:cubicBezTo>
                  <a:pt x="17165" y="2643"/>
                  <a:pt x="17150" y="2628"/>
                  <a:pt x="17152" y="2644"/>
                </a:cubicBezTo>
                <a:close/>
                <a:moveTo>
                  <a:pt x="18197" y="4483"/>
                </a:moveTo>
                <a:cubicBezTo>
                  <a:pt x="18197" y="4486"/>
                  <a:pt x="18206" y="4485"/>
                  <a:pt x="18207" y="4485"/>
                </a:cubicBezTo>
                <a:cubicBezTo>
                  <a:pt x="18209" y="4484"/>
                  <a:pt x="18221" y="4503"/>
                  <a:pt x="18210" y="4482"/>
                </a:cubicBezTo>
                <a:cubicBezTo>
                  <a:pt x="18210" y="4482"/>
                  <a:pt x="18195" y="4467"/>
                  <a:pt x="18197" y="4483"/>
                </a:cubicBezTo>
                <a:close/>
                <a:moveTo>
                  <a:pt x="14802" y="5018"/>
                </a:moveTo>
                <a:cubicBezTo>
                  <a:pt x="14799" y="5035"/>
                  <a:pt x="14814" y="5023"/>
                  <a:pt x="14813" y="5016"/>
                </a:cubicBezTo>
                <a:lnTo>
                  <a:pt x="14810" y="5015"/>
                </a:lnTo>
                <a:cubicBezTo>
                  <a:pt x="14795" y="5015"/>
                  <a:pt x="14805" y="5001"/>
                  <a:pt x="14802" y="5018"/>
                </a:cubicBezTo>
                <a:close/>
                <a:moveTo>
                  <a:pt x="14972" y="5382"/>
                </a:moveTo>
                <a:cubicBezTo>
                  <a:pt x="14969" y="5400"/>
                  <a:pt x="14984" y="5388"/>
                  <a:pt x="14983" y="5381"/>
                </a:cubicBezTo>
                <a:lnTo>
                  <a:pt x="14980" y="5379"/>
                </a:lnTo>
                <a:cubicBezTo>
                  <a:pt x="14965" y="5380"/>
                  <a:pt x="14975" y="5366"/>
                  <a:pt x="14972" y="5382"/>
                </a:cubicBezTo>
                <a:close/>
                <a:moveTo>
                  <a:pt x="20198" y="4969"/>
                </a:moveTo>
                <a:cubicBezTo>
                  <a:pt x="20195" y="4987"/>
                  <a:pt x="20210" y="4975"/>
                  <a:pt x="20209" y="4967"/>
                </a:cubicBezTo>
                <a:lnTo>
                  <a:pt x="20206" y="4966"/>
                </a:lnTo>
                <a:cubicBezTo>
                  <a:pt x="20191" y="4967"/>
                  <a:pt x="20201" y="4952"/>
                  <a:pt x="20198" y="4969"/>
                </a:cubicBezTo>
                <a:close/>
                <a:moveTo>
                  <a:pt x="18213" y="5504"/>
                </a:moveTo>
                <a:cubicBezTo>
                  <a:pt x="18210" y="5521"/>
                  <a:pt x="18225" y="5509"/>
                  <a:pt x="18224" y="5502"/>
                </a:cubicBezTo>
                <a:lnTo>
                  <a:pt x="18221" y="5501"/>
                </a:lnTo>
                <a:cubicBezTo>
                  <a:pt x="18206" y="5502"/>
                  <a:pt x="18216" y="5487"/>
                  <a:pt x="18213" y="5504"/>
                </a:cubicBezTo>
                <a:close/>
                <a:moveTo>
                  <a:pt x="19477" y="5253"/>
                </a:moveTo>
                <a:cubicBezTo>
                  <a:pt x="19474" y="5270"/>
                  <a:pt x="19489" y="5258"/>
                  <a:pt x="19488" y="5251"/>
                </a:cubicBezTo>
                <a:lnTo>
                  <a:pt x="19485" y="5250"/>
                </a:lnTo>
                <a:cubicBezTo>
                  <a:pt x="19470" y="5250"/>
                  <a:pt x="19480" y="5236"/>
                  <a:pt x="19477" y="5253"/>
                </a:cubicBezTo>
                <a:close/>
                <a:moveTo>
                  <a:pt x="14924" y="5415"/>
                </a:moveTo>
                <a:cubicBezTo>
                  <a:pt x="14921" y="5432"/>
                  <a:pt x="14935" y="5420"/>
                  <a:pt x="14935" y="5413"/>
                </a:cubicBezTo>
                <a:lnTo>
                  <a:pt x="14932" y="5412"/>
                </a:lnTo>
                <a:cubicBezTo>
                  <a:pt x="14917" y="5413"/>
                  <a:pt x="14927" y="5398"/>
                  <a:pt x="14924" y="5415"/>
                </a:cubicBezTo>
                <a:close/>
                <a:moveTo>
                  <a:pt x="19088" y="4118"/>
                </a:moveTo>
                <a:cubicBezTo>
                  <a:pt x="19084" y="4141"/>
                  <a:pt x="19107" y="4114"/>
                  <a:pt x="19096" y="4115"/>
                </a:cubicBezTo>
                <a:cubicBezTo>
                  <a:pt x="19081" y="4116"/>
                  <a:pt x="19091" y="4102"/>
                  <a:pt x="19088" y="4118"/>
                </a:cubicBezTo>
                <a:close/>
                <a:moveTo>
                  <a:pt x="17411" y="2538"/>
                </a:moveTo>
                <a:cubicBezTo>
                  <a:pt x="17407" y="2561"/>
                  <a:pt x="17430" y="2535"/>
                  <a:pt x="17419" y="2535"/>
                </a:cubicBezTo>
                <a:cubicBezTo>
                  <a:pt x="17404" y="2536"/>
                  <a:pt x="17414" y="2522"/>
                  <a:pt x="17411" y="2538"/>
                </a:cubicBezTo>
                <a:close/>
                <a:moveTo>
                  <a:pt x="21713" y="4037"/>
                </a:moveTo>
                <a:cubicBezTo>
                  <a:pt x="21709" y="4060"/>
                  <a:pt x="21732" y="4033"/>
                  <a:pt x="21721" y="4034"/>
                </a:cubicBezTo>
                <a:cubicBezTo>
                  <a:pt x="21706" y="4035"/>
                  <a:pt x="21716" y="4021"/>
                  <a:pt x="21713" y="4037"/>
                </a:cubicBezTo>
                <a:close/>
                <a:moveTo>
                  <a:pt x="14972" y="2036"/>
                </a:moveTo>
                <a:cubicBezTo>
                  <a:pt x="14968" y="2059"/>
                  <a:pt x="14992" y="2032"/>
                  <a:pt x="14980" y="2033"/>
                </a:cubicBezTo>
                <a:cubicBezTo>
                  <a:pt x="14965" y="2034"/>
                  <a:pt x="14975" y="2019"/>
                  <a:pt x="14972" y="2036"/>
                </a:cubicBezTo>
                <a:close/>
                <a:moveTo>
                  <a:pt x="14948" y="2328"/>
                </a:moveTo>
                <a:cubicBezTo>
                  <a:pt x="14944" y="2350"/>
                  <a:pt x="14967" y="2324"/>
                  <a:pt x="14956" y="2325"/>
                </a:cubicBezTo>
                <a:cubicBezTo>
                  <a:pt x="14941" y="2326"/>
                  <a:pt x="14951" y="2311"/>
                  <a:pt x="14948" y="2328"/>
                </a:cubicBezTo>
                <a:close/>
                <a:moveTo>
                  <a:pt x="19639" y="2619"/>
                </a:moveTo>
                <a:cubicBezTo>
                  <a:pt x="19635" y="2642"/>
                  <a:pt x="19658" y="2616"/>
                  <a:pt x="19647" y="2616"/>
                </a:cubicBezTo>
                <a:cubicBezTo>
                  <a:pt x="19632" y="2617"/>
                  <a:pt x="19642" y="2603"/>
                  <a:pt x="19639" y="2619"/>
                </a:cubicBezTo>
                <a:close/>
                <a:moveTo>
                  <a:pt x="21430" y="4029"/>
                </a:moveTo>
                <a:cubicBezTo>
                  <a:pt x="21425" y="4052"/>
                  <a:pt x="21449" y="4025"/>
                  <a:pt x="21438" y="4026"/>
                </a:cubicBezTo>
                <a:cubicBezTo>
                  <a:pt x="21422" y="4027"/>
                  <a:pt x="21433" y="4013"/>
                  <a:pt x="21430" y="4029"/>
                </a:cubicBezTo>
                <a:close/>
                <a:moveTo>
                  <a:pt x="18683" y="2312"/>
                </a:moveTo>
                <a:cubicBezTo>
                  <a:pt x="18679" y="2334"/>
                  <a:pt x="18702" y="2308"/>
                  <a:pt x="18691" y="2308"/>
                </a:cubicBezTo>
                <a:cubicBezTo>
                  <a:pt x="18676" y="2309"/>
                  <a:pt x="18686" y="2295"/>
                  <a:pt x="18683" y="2312"/>
                </a:cubicBezTo>
                <a:close/>
                <a:moveTo>
                  <a:pt x="21713" y="4191"/>
                </a:moveTo>
                <a:cubicBezTo>
                  <a:pt x="21709" y="4214"/>
                  <a:pt x="21732" y="4187"/>
                  <a:pt x="21721" y="4188"/>
                </a:cubicBezTo>
                <a:cubicBezTo>
                  <a:pt x="21706" y="4189"/>
                  <a:pt x="21716" y="4175"/>
                  <a:pt x="21713" y="4191"/>
                </a:cubicBezTo>
                <a:close/>
                <a:moveTo>
                  <a:pt x="19323" y="3106"/>
                </a:moveTo>
                <a:cubicBezTo>
                  <a:pt x="19319" y="3128"/>
                  <a:pt x="19342" y="3102"/>
                  <a:pt x="19331" y="3102"/>
                </a:cubicBezTo>
                <a:cubicBezTo>
                  <a:pt x="19316" y="3103"/>
                  <a:pt x="19326" y="3089"/>
                  <a:pt x="19323" y="3106"/>
                </a:cubicBezTo>
                <a:close/>
                <a:moveTo>
                  <a:pt x="19607" y="4070"/>
                </a:moveTo>
                <a:cubicBezTo>
                  <a:pt x="19602" y="4092"/>
                  <a:pt x="19626" y="4066"/>
                  <a:pt x="19615" y="4067"/>
                </a:cubicBezTo>
                <a:cubicBezTo>
                  <a:pt x="19600" y="4068"/>
                  <a:pt x="19610" y="4053"/>
                  <a:pt x="19607" y="4070"/>
                </a:cubicBezTo>
                <a:close/>
                <a:moveTo>
                  <a:pt x="21972" y="3981"/>
                </a:moveTo>
                <a:cubicBezTo>
                  <a:pt x="21968" y="4003"/>
                  <a:pt x="21992" y="3977"/>
                  <a:pt x="21980" y="3977"/>
                </a:cubicBezTo>
                <a:cubicBezTo>
                  <a:pt x="21965" y="3978"/>
                  <a:pt x="21975" y="3964"/>
                  <a:pt x="21972" y="3981"/>
                </a:cubicBezTo>
                <a:close/>
                <a:moveTo>
                  <a:pt x="18246" y="2190"/>
                </a:moveTo>
                <a:cubicBezTo>
                  <a:pt x="18241" y="2213"/>
                  <a:pt x="18265" y="2186"/>
                  <a:pt x="18254" y="2187"/>
                </a:cubicBezTo>
                <a:cubicBezTo>
                  <a:pt x="18238" y="2188"/>
                  <a:pt x="18249" y="2173"/>
                  <a:pt x="18246" y="2190"/>
                </a:cubicBezTo>
                <a:close/>
                <a:moveTo>
                  <a:pt x="21292" y="5326"/>
                </a:moveTo>
                <a:cubicBezTo>
                  <a:pt x="21288" y="5348"/>
                  <a:pt x="21311" y="5322"/>
                  <a:pt x="21300" y="5322"/>
                </a:cubicBezTo>
                <a:cubicBezTo>
                  <a:pt x="21285" y="5323"/>
                  <a:pt x="21295" y="5309"/>
                  <a:pt x="21292" y="5326"/>
                </a:cubicBezTo>
                <a:close/>
                <a:moveTo>
                  <a:pt x="19736" y="3697"/>
                </a:moveTo>
                <a:cubicBezTo>
                  <a:pt x="19732" y="3720"/>
                  <a:pt x="19756" y="3693"/>
                  <a:pt x="19744" y="3694"/>
                </a:cubicBezTo>
                <a:cubicBezTo>
                  <a:pt x="19729" y="3695"/>
                  <a:pt x="19739" y="3680"/>
                  <a:pt x="19736" y="3697"/>
                </a:cubicBezTo>
                <a:close/>
                <a:moveTo>
                  <a:pt x="16998" y="3260"/>
                </a:moveTo>
                <a:cubicBezTo>
                  <a:pt x="16994" y="3282"/>
                  <a:pt x="17017" y="3256"/>
                  <a:pt x="17006" y="3256"/>
                </a:cubicBezTo>
                <a:cubicBezTo>
                  <a:pt x="16991" y="3257"/>
                  <a:pt x="17001" y="3243"/>
                  <a:pt x="16998" y="3260"/>
                </a:cubicBezTo>
                <a:close/>
                <a:moveTo>
                  <a:pt x="15175" y="2425"/>
                </a:moveTo>
                <a:cubicBezTo>
                  <a:pt x="15171" y="2448"/>
                  <a:pt x="15194" y="2421"/>
                  <a:pt x="15183" y="2422"/>
                </a:cubicBezTo>
                <a:cubicBezTo>
                  <a:pt x="15168" y="2423"/>
                  <a:pt x="15178" y="2408"/>
                  <a:pt x="15175" y="2425"/>
                </a:cubicBezTo>
                <a:close/>
                <a:moveTo>
                  <a:pt x="18594" y="3089"/>
                </a:moveTo>
                <a:cubicBezTo>
                  <a:pt x="18590" y="3112"/>
                  <a:pt x="18613" y="3085"/>
                  <a:pt x="18602" y="3086"/>
                </a:cubicBezTo>
                <a:cubicBezTo>
                  <a:pt x="18587" y="3087"/>
                  <a:pt x="18597" y="3073"/>
                  <a:pt x="18594" y="3089"/>
                </a:cubicBezTo>
                <a:close/>
                <a:moveTo>
                  <a:pt x="14770" y="2028"/>
                </a:moveTo>
                <a:cubicBezTo>
                  <a:pt x="14766" y="2051"/>
                  <a:pt x="14789" y="2024"/>
                  <a:pt x="14778" y="2025"/>
                </a:cubicBezTo>
                <a:cubicBezTo>
                  <a:pt x="14763" y="2026"/>
                  <a:pt x="14773" y="2011"/>
                  <a:pt x="14770" y="2028"/>
                </a:cubicBezTo>
                <a:close/>
                <a:moveTo>
                  <a:pt x="21746" y="4337"/>
                </a:moveTo>
                <a:cubicBezTo>
                  <a:pt x="21741" y="4360"/>
                  <a:pt x="21765" y="4333"/>
                  <a:pt x="21754" y="4334"/>
                </a:cubicBezTo>
                <a:cubicBezTo>
                  <a:pt x="21738" y="4335"/>
                  <a:pt x="21749" y="4320"/>
                  <a:pt x="21746" y="4337"/>
                </a:cubicBezTo>
                <a:close/>
                <a:moveTo>
                  <a:pt x="20862" y="3989"/>
                </a:moveTo>
                <a:cubicBezTo>
                  <a:pt x="20858" y="4011"/>
                  <a:pt x="20882" y="3985"/>
                  <a:pt x="20870" y="3986"/>
                </a:cubicBezTo>
                <a:cubicBezTo>
                  <a:pt x="20855" y="3987"/>
                  <a:pt x="20866" y="3972"/>
                  <a:pt x="20862" y="3989"/>
                </a:cubicBezTo>
                <a:close/>
                <a:moveTo>
                  <a:pt x="17241" y="4515"/>
                </a:moveTo>
                <a:cubicBezTo>
                  <a:pt x="17241" y="4525"/>
                  <a:pt x="17258" y="4534"/>
                  <a:pt x="17253" y="4515"/>
                </a:cubicBezTo>
                <a:cubicBezTo>
                  <a:pt x="17249" y="4497"/>
                  <a:pt x="17274" y="4515"/>
                  <a:pt x="17250" y="4513"/>
                </a:cubicBezTo>
                <a:cubicBezTo>
                  <a:pt x="17239" y="4512"/>
                  <a:pt x="17241" y="4499"/>
                  <a:pt x="17241" y="4515"/>
                </a:cubicBezTo>
                <a:close/>
                <a:moveTo>
                  <a:pt x="20028" y="2636"/>
                </a:moveTo>
                <a:cubicBezTo>
                  <a:pt x="20028" y="2645"/>
                  <a:pt x="20045" y="2654"/>
                  <a:pt x="20040" y="2636"/>
                </a:cubicBezTo>
                <a:cubicBezTo>
                  <a:pt x="20036" y="2617"/>
                  <a:pt x="20061" y="2635"/>
                  <a:pt x="20037" y="2633"/>
                </a:cubicBezTo>
                <a:cubicBezTo>
                  <a:pt x="20027" y="2632"/>
                  <a:pt x="20028" y="2619"/>
                  <a:pt x="20028" y="2636"/>
                </a:cubicBezTo>
                <a:close/>
                <a:moveTo>
                  <a:pt x="15199" y="2198"/>
                </a:moveTo>
                <a:cubicBezTo>
                  <a:pt x="15199" y="2208"/>
                  <a:pt x="15217" y="2216"/>
                  <a:pt x="15212" y="2198"/>
                </a:cubicBezTo>
                <a:cubicBezTo>
                  <a:pt x="15207" y="2180"/>
                  <a:pt x="15232" y="2198"/>
                  <a:pt x="15208" y="2196"/>
                </a:cubicBezTo>
                <a:cubicBezTo>
                  <a:pt x="15198" y="2195"/>
                  <a:pt x="15199" y="2182"/>
                  <a:pt x="15199" y="2198"/>
                </a:cubicBezTo>
                <a:close/>
                <a:moveTo>
                  <a:pt x="19842" y="4912"/>
                </a:moveTo>
                <a:cubicBezTo>
                  <a:pt x="19842" y="4922"/>
                  <a:pt x="19859" y="4931"/>
                  <a:pt x="19854" y="4912"/>
                </a:cubicBezTo>
                <a:cubicBezTo>
                  <a:pt x="19849" y="4894"/>
                  <a:pt x="19875" y="4912"/>
                  <a:pt x="19850" y="4910"/>
                </a:cubicBezTo>
                <a:cubicBezTo>
                  <a:pt x="19840" y="4909"/>
                  <a:pt x="19842" y="4896"/>
                  <a:pt x="19842" y="4912"/>
                </a:cubicBezTo>
                <a:close/>
                <a:moveTo>
                  <a:pt x="16560" y="2052"/>
                </a:moveTo>
                <a:cubicBezTo>
                  <a:pt x="16560" y="2062"/>
                  <a:pt x="16578" y="2071"/>
                  <a:pt x="16573" y="2052"/>
                </a:cubicBezTo>
                <a:cubicBezTo>
                  <a:pt x="16568" y="2034"/>
                  <a:pt x="16593" y="2052"/>
                  <a:pt x="16569" y="2050"/>
                </a:cubicBezTo>
                <a:cubicBezTo>
                  <a:pt x="16559" y="2049"/>
                  <a:pt x="16560" y="2036"/>
                  <a:pt x="16560" y="2052"/>
                </a:cubicBezTo>
                <a:close/>
                <a:moveTo>
                  <a:pt x="17832" y="4953"/>
                </a:moveTo>
                <a:cubicBezTo>
                  <a:pt x="17832" y="4962"/>
                  <a:pt x="17850" y="4971"/>
                  <a:pt x="17845" y="4953"/>
                </a:cubicBezTo>
                <a:cubicBezTo>
                  <a:pt x="17840" y="4935"/>
                  <a:pt x="17865" y="4953"/>
                  <a:pt x="17841" y="4951"/>
                </a:cubicBezTo>
                <a:cubicBezTo>
                  <a:pt x="17831" y="4950"/>
                  <a:pt x="17832" y="4936"/>
                  <a:pt x="17832" y="4953"/>
                </a:cubicBezTo>
                <a:close/>
                <a:moveTo>
                  <a:pt x="14057" y="2344"/>
                </a:moveTo>
                <a:cubicBezTo>
                  <a:pt x="14057" y="2354"/>
                  <a:pt x="14074" y="2362"/>
                  <a:pt x="14069" y="2344"/>
                </a:cubicBezTo>
                <a:cubicBezTo>
                  <a:pt x="14064" y="2326"/>
                  <a:pt x="14090" y="2344"/>
                  <a:pt x="14066" y="2342"/>
                </a:cubicBezTo>
                <a:cubicBezTo>
                  <a:pt x="14055" y="2341"/>
                  <a:pt x="14057" y="2328"/>
                  <a:pt x="14057" y="2344"/>
                </a:cubicBezTo>
                <a:close/>
                <a:moveTo>
                  <a:pt x="9366" y="1607"/>
                </a:moveTo>
                <a:cubicBezTo>
                  <a:pt x="9366" y="1616"/>
                  <a:pt x="9383" y="1625"/>
                  <a:pt x="9378" y="1607"/>
                </a:cubicBezTo>
                <a:cubicBezTo>
                  <a:pt x="9373" y="1588"/>
                  <a:pt x="9399" y="1606"/>
                  <a:pt x="9375" y="1604"/>
                </a:cubicBezTo>
                <a:cubicBezTo>
                  <a:pt x="9364" y="1603"/>
                  <a:pt x="9366" y="1590"/>
                  <a:pt x="9366" y="1607"/>
                </a:cubicBezTo>
                <a:close/>
                <a:moveTo>
                  <a:pt x="21195" y="3422"/>
                </a:moveTo>
                <a:cubicBezTo>
                  <a:pt x="21195" y="3431"/>
                  <a:pt x="21212" y="3440"/>
                  <a:pt x="21207" y="3422"/>
                </a:cubicBezTo>
                <a:cubicBezTo>
                  <a:pt x="21202" y="3403"/>
                  <a:pt x="21228" y="3421"/>
                  <a:pt x="21203" y="3419"/>
                </a:cubicBezTo>
                <a:cubicBezTo>
                  <a:pt x="21193" y="3418"/>
                  <a:pt x="21195" y="3405"/>
                  <a:pt x="21195" y="3422"/>
                </a:cubicBezTo>
                <a:close/>
                <a:moveTo>
                  <a:pt x="16641" y="2587"/>
                </a:moveTo>
                <a:cubicBezTo>
                  <a:pt x="16641" y="2597"/>
                  <a:pt x="16659" y="2605"/>
                  <a:pt x="16654" y="2587"/>
                </a:cubicBezTo>
                <a:cubicBezTo>
                  <a:pt x="16649" y="2569"/>
                  <a:pt x="16674" y="2587"/>
                  <a:pt x="16650" y="2585"/>
                </a:cubicBezTo>
                <a:cubicBezTo>
                  <a:pt x="16640" y="2584"/>
                  <a:pt x="16641" y="2571"/>
                  <a:pt x="16641" y="2587"/>
                </a:cubicBezTo>
                <a:close/>
                <a:moveTo>
                  <a:pt x="6052" y="6573"/>
                </a:moveTo>
                <a:cubicBezTo>
                  <a:pt x="6052" y="6583"/>
                  <a:pt x="6070" y="6592"/>
                  <a:pt x="6065" y="6573"/>
                </a:cubicBezTo>
                <a:cubicBezTo>
                  <a:pt x="6060" y="6555"/>
                  <a:pt x="6085" y="6573"/>
                  <a:pt x="6061" y="6571"/>
                </a:cubicBezTo>
                <a:cubicBezTo>
                  <a:pt x="6051" y="6570"/>
                  <a:pt x="6052" y="6557"/>
                  <a:pt x="6052" y="6573"/>
                </a:cubicBezTo>
                <a:close/>
                <a:moveTo>
                  <a:pt x="19996" y="4256"/>
                </a:moveTo>
                <a:cubicBezTo>
                  <a:pt x="19996" y="4266"/>
                  <a:pt x="20013" y="4274"/>
                  <a:pt x="20008" y="4256"/>
                </a:cubicBezTo>
                <a:cubicBezTo>
                  <a:pt x="20003" y="4238"/>
                  <a:pt x="20029" y="4256"/>
                  <a:pt x="20004" y="4254"/>
                </a:cubicBezTo>
                <a:cubicBezTo>
                  <a:pt x="19994" y="4253"/>
                  <a:pt x="19996" y="4240"/>
                  <a:pt x="19996" y="4256"/>
                </a:cubicBezTo>
                <a:close/>
                <a:moveTo>
                  <a:pt x="20068" y="4548"/>
                </a:moveTo>
                <a:cubicBezTo>
                  <a:pt x="20068" y="4557"/>
                  <a:pt x="20086" y="4566"/>
                  <a:pt x="20081" y="4548"/>
                </a:cubicBezTo>
                <a:cubicBezTo>
                  <a:pt x="20076" y="4529"/>
                  <a:pt x="20102" y="4548"/>
                  <a:pt x="20077" y="4545"/>
                </a:cubicBezTo>
                <a:cubicBezTo>
                  <a:pt x="20067" y="4544"/>
                  <a:pt x="20068" y="4531"/>
                  <a:pt x="20068" y="4548"/>
                </a:cubicBezTo>
                <a:close/>
                <a:moveTo>
                  <a:pt x="867" y="5050"/>
                </a:moveTo>
                <a:cubicBezTo>
                  <a:pt x="867" y="5060"/>
                  <a:pt x="884" y="5068"/>
                  <a:pt x="879" y="5050"/>
                </a:cubicBezTo>
                <a:cubicBezTo>
                  <a:pt x="875" y="5032"/>
                  <a:pt x="900" y="5050"/>
                  <a:pt x="876" y="5048"/>
                </a:cubicBezTo>
                <a:cubicBezTo>
                  <a:pt x="866" y="5047"/>
                  <a:pt x="867" y="5034"/>
                  <a:pt x="867" y="5050"/>
                </a:cubicBezTo>
                <a:close/>
                <a:moveTo>
                  <a:pt x="18610" y="3276"/>
                </a:moveTo>
                <a:cubicBezTo>
                  <a:pt x="18610" y="3285"/>
                  <a:pt x="18628" y="3294"/>
                  <a:pt x="18623" y="3276"/>
                </a:cubicBezTo>
                <a:cubicBezTo>
                  <a:pt x="18618" y="3257"/>
                  <a:pt x="18643" y="3276"/>
                  <a:pt x="18619" y="3273"/>
                </a:cubicBezTo>
                <a:cubicBezTo>
                  <a:pt x="18609" y="3272"/>
                  <a:pt x="18610" y="3259"/>
                  <a:pt x="18610" y="3276"/>
                </a:cubicBezTo>
                <a:close/>
                <a:moveTo>
                  <a:pt x="20028" y="1769"/>
                </a:moveTo>
                <a:cubicBezTo>
                  <a:pt x="20028" y="1778"/>
                  <a:pt x="20045" y="1787"/>
                  <a:pt x="20040" y="1769"/>
                </a:cubicBezTo>
                <a:cubicBezTo>
                  <a:pt x="20036" y="1750"/>
                  <a:pt x="20061" y="1768"/>
                  <a:pt x="20037" y="1766"/>
                </a:cubicBezTo>
                <a:cubicBezTo>
                  <a:pt x="20027" y="1765"/>
                  <a:pt x="20028" y="1752"/>
                  <a:pt x="20028" y="1769"/>
                </a:cubicBezTo>
                <a:close/>
                <a:moveTo>
                  <a:pt x="14276" y="1809"/>
                </a:moveTo>
                <a:cubicBezTo>
                  <a:pt x="14276" y="1819"/>
                  <a:pt x="14293" y="1827"/>
                  <a:pt x="14288" y="1809"/>
                </a:cubicBezTo>
                <a:cubicBezTo>
                  <a:pt x="14283" y="1791"/>
                  <a:pt x="14309" y="1809"/>
                  <a:pt x="14284" y="1807"/>
                </a:cubicBezTo>
                <a:cubicBezTo>
                  <a:pt x="14274" y="1806"/>
                  <a:pt x="14276" y="1793"/>
                  <a:pt x="14276" y="1809"/>
                </a:cubicBezTo>
                <a:close/>
                <a:moveTo>
                  <a:pt x="16285" y="2352"/>
                </a:moveTo>
                <a:cubicBezTo>
                  <a:pt x="16285" y="2362"/>
                  <a:pt x="16302" y="2370"/>
                  <a:pt x="16297" y="2352"/>
                </a:cubicBezTo>
                <a:cubicBezTo>
                  <a:pt x="16292" y="2334"/>
                  <a:pt x="16318" y="2352"/>
                  <a:pt x="16294" y="2350"/>
                </a:cubicBezTo>
                <a:cubicBezTo>
                  <a:pt x="16283" y="2349"/>
                  <a:pt x="16285" y="2336"/>
                  <a:pt x="16285" y="2352"/>
                </a:cubicBezTo>
                <a:close/>
                <a:moveTo>
                  <a:pt x="22459" y="4961"/>
                </a:moveTo>
                <a:cubicBezTo>
                  <a:pt x="22459" y="4971"/>
                  <a:pt x="22476" y="4979"/>
                  <a:pt x="22471" y="4961"/>
                </a:cubicBezTo>
                <a:cubicBezTo>
                  <a:pt x="22466" y="4943"/>
                  <a:pt x="22492" y="4961"/>
                  <a:pt x="22467" y="4959"/>
                </a:cubicBezTo>
                <a:cubicBezTo>
                  <a:pt x="22457" y="4958"/>
                  <a:pt x="22459" y="4945"/>
                  <a:pt x="22459" y="4961"/>
                </a:cubicBezTo>
                <a:close/>
                <a:moveTo>
                  <a:pt x="21584" y="3332"/>
                </a:moveTo>
                <a:cubicBezTo>
                  <a:pt x="21584" y="3342"/>
                  <a:pt x="21601" y="3351"/>
                  <a:pt x="21596" y="3332"/>
                </a:cubicBezTo>
                <a:cubicBezTo>
                  <a:pt x="21591" y="3314"/>
                  <a:pt x="21617" y="3332"/>
                  <a:pt x="21592" y="3330"/>
                </a:cubicBezTo>
                <a:cubicBezTo>
                  <a:pt x="21582" y="3329"/>
                  <a:pt x="21584" y="3316"/>
                  <a:pt x="21584" y="3332"/>
                </a:cubicBezTo>
                <a:close/>
                <a:moveTo>
                  <a:pt x="19461" y="3187"/>
                </a:moveTo>
                <a:cubicBezTo>
                  <a:pt x="19461" y="3196"/>
                  <a:pt x="19478" y="3205"/>
                  <a:pt x="19473" y="3187"/>
                </a:cubicBezTo>
                <a:cubicBezTo>
                  <a:pt x="19468" y="3168"/>
                  <a:pt x="19494" y="3186"/>
                  <a:pt x="19470" y="3184"/>
                </a:cubicBezTo>
                <a:cubicBezTo>
                  <a:pt x="19459" y="3183"/>
                  <a:pt x="19461" y="3170"/>
                  <a:pt x="19461" y="3187"/>
                </a:cubicBezTo>
                <a:close/>
                <a:moveTo>
                  <a:pt x="20344" y="4856"/>
                </a:moveTo>
                <a:cubicBezTo>
                  <a:pt x="20344" y="4865"/>
                  <a:pt x="20361" y="4874"/>
                  <a:pt x="20356" y="4856"/>
                </a:cubicBezTo>
                <a:cubicBezTo>
                  <a:pt x="20352" y="4837"/>
                  <a:pt x="20377" y="4855"/>
                  <a:pt x="20353" y="4853"/>
                </a:cubicBezTo>
                <a:cubicBezTo>
                  <a:pt x="20343" y="4852"/>
                  <a:pt x="20344" y="4839"/>
                  <a:pt x="20344" y="4856"/>
                </a:cubicBezTo>
                <a:close/>
                <a:moveTo>
                  <a:pt x="20239" y="4839"/>
                </a:moveTo>
                <a:cubicBezTo>
                  <a:pt x="20239" y="4849"/>
                  <a:pt x="20256" y="4858"/>
                  <a:pt x="20251" y="4839"/>
                </a:cubicBezTo>
                <a:cubicBezTo>
                  <a:pt x="20246" y="4821"/>
                  <a:pt x="20272" y="4839"/>
                  <a:pt x="20247" y="4837"/>
                </a:cubicBezTo>
                <a:cubicBezTo>
                  <a:pt x="20237" y="4836"/>
                  <a:pt x="20239" y="4823"/>
                  <a:pt x="20239" y="4839"/>
                </a:cubicBezTo>
                <a:close/>
                <a:moveTo>
                  <a:pt x="20279" y="2020"/>
                </a:moveTo>
                <a:cubicBezTo>
                  <a:pt x="20279" y="2029"/>
                  <a:pt x="20297" y="2038"/>
                  <a:pt x="20292" y="2020"/>
                </a:cubicBezTo>
                <a:cubicBezTo>
                  <a:pt x="20287" y="2002"/>
                  <a:pt x="20312" y="2020"/>
                  <a:pt x="20288" y="2017"/>
                </a:cubicBezTo>
                <a:cubicBezTo>
                  <a:pt x="20278" y="2017"/>
                  <a:pt x="20279" y="2003"/>
                  <a:pt x="20279" y="2020"/>
                </a:cubicBezTo>
                <a:close/>
                <a:moveTo>
                  <a:pt x="16925" y="2352"/>
                </a:moveTo>
                <a:cubicBezTo>
                  <a:pt x="16925" y="2362"/>
                  <a:pt x="16942" y="2370"/>
                  <a:pt x="16937" y="2352"/>
                </a:cubicBezTo>
                <a:cubicBezTo>
                  <a:pt x="16933" y="2334"/>
                  <a:pt x="16958" y="2352"/>
                  <a:pt x="16934" y="2350"/>
                </a:cubicBezTo>
                <a:cubicBezTo>
                  <a:pt x="16923" y="2349"/>
                  <a:pt x="16925" y="2336"/>
                  <a:pt x="16925" y="2352"/>
                </a:cubicBezTo>
                <a:close/>
                <a:moveTo>
                  <a:pt x="22791" y="2773"/>
                </a:moveTo>
                <a:cubicBezTo>
                  <a:pt x="22791" y="2783"/>
                  <a:pt x="22808" y="2792"/>
                  <a:pt x="22803" y="2773"/>
                </a:cubicBezTo>
                <a:cubicBezTo>
                  <a:pt x="22798" y="2755"/>
                  <a:pt x="22824" y="2773"/>
                  <a:pt x="22799" y="2771"/>
                </a:cubicBezTo>
                <a:cubicBezTo>
                  <a:pt x="22789" y="2770"/>
                  <a:pt x="22791" y="2757"/>
                  <a:pt x="22791" y="2773"/>
                </a:cubicBezTo>
                <a:close/>
                <a:moveTo>
                  <a:pt x="17144" y="5504"/>
                </a:moveTo>
                <a:cubicBezTo>
                  <a:pt x="17144" y="5513"/>
                  <a:pt x="17161" y="5522"/>
                  <a:pt x="17156" y="5504"/>
                </a:cubicBezTo>
                <a:cubicBezTo>
                  <a:pt x="17151" y="5486"/>
                  <a:pt x="17177" y="5504"/>
                  <a:pt x="17152" y="5501"/>
                </a:cubicBezTo>
                <a:cubicBezTo>
                  <a:pt x="17142" y="5501"/>
                  <a:pt x="17144" y="5487"/>
                  <a:pt x="17144" y="5504"/>
                </a:cubicBezTo>
                <a:close/>
                <a:moveTo>
                  <a:pt x="14600" y="2522"/>
                </a:moveTo>
                <a:cubicBezTo>
                  <a:pt x="14600" y="2532"/>
                  <a:pt x="14617" y="2540"/>
                  <a:pt x="14612" y="2522"/>
                </a:cubicBezTo>
                <a:cubicBezTo>
                  <a:pt x="14607" y="2504"/>
                  <a:pt x="14633" y="2522"/>
                  <a:pt x="14608" y="2520"/>
                </a:cubicBezTo>
                <a:cubicBezTo>
                  <a:pt x="14598" y="2519"/>
                  <a:pt x="14600" y="2506"/>
                  <a:pt x="14600" y="2522"/>
                </a:cubicBezTo>
                <a:close/>
                <a:moveTo>
                  <a:pt x="19323" y="1785"/>
                </a:moveTo>
                <a:cubicBezTo>
                  <a:pt x="19323" y="1794"/>
                  <a:pt x="19341" y="1803"/>
                  <a:pt x="19336" y="1785"/>
                </a:cubicBezTo>
                <a:cubicBezTo>
                  <a:pt x="19331" y="1767"/>
                  <a:pt x="19356" y="1785"/>
                  <a:pt x="19332" y="1783"/>
                </a:cubicBezTo>
                <a:cubicBezTo>
                  <a:pt x="19322" y="1782"/>
                  <a:pt x="19323" y="1768"/>
                  <a:pt x="19323" y="1785"/>
                </a:cubicBezTo>
                <a:close/>
                <a:moveTo>
                  <a:pt x="10249" y="1599"/>
                </a:moveTo>
                <a:cubicBezTo>
                  <a:pt x="10249" y="1608"/>
                  <a:pt x="10266" y="1617"/>
                  <a:pt x="10261" y="1599"/>
                </a:cubicBezTo>
                <a:cubicBezTo>
                  <a:pt x="10257" y="1580"/>
                  <a:pt x="10282" y="1598"/>
                  <a:pt x="10258" y="1596"/>
                </a:cubicBezTo>
                <a:cubicBezTo>
                  <a:pt x="10248" y="1595"/>
                  <a:pt x="10249" y="1582"/>
                  <a:pt x="10249" y="1599"/>
                </a:cubicBezTo>
                <a:close/>
                <a:moveTo>
                  <a:pt x="13352" y="2393"/>
                </a:moveTo>
                <a:cubicBezTo>
                  <a:pt x="13352" y="2402"/>
                  <a:pt x="13369" y="2411"/>
                  <a:pt x="13365" y="2393"/>
                </a:cubicBezTo>
                <a:cubicBezTo>
                  <a:pt x="13360" y="2374"/>
                  <a:pt x="13385" y="2392"/>
                  <a:pt x="13361" y="2390"/>
                </a:cubicBezTo>
                <a:cubicBezTo>
                  <a:pt x="13351" y="2389"/>
                  <a:pt x="13352" y="2376"/>
                  <a:pt x="13352" y="2393"/>
                </a:cubicBezTo>
                <a:close/>
                <a:moveTo>
                  <a:pt x="17759" y="1542"/>
                </a:moveTo>
                <a:cubicBezTo>
                  <a:pt x="17759" y="1551"/>
                  <a:pt x="17777" y="1560"/>
                  <a:pt x="17772" y="1542"/>
                </a:cubicBezTo>
                <a:cubicBezTo>
                  <a:pt x="17767" y="1524"/>
                  <a:pt x="17793" y="1542"/>
                  <a:pt x="17768" y="1539"/>
                </a:cubicBezTo>
                <a:cubicBezTo>
                  <a:pt x="17758" y="1539"/>
                  <a:pt x="17759" y="1525"/>
                  <a:pt x="17759" y="1542"/>
                </a:cubicBezTo>
                <a:close/>
                <a:moveTo>
                  <a:pt x="15620" y="2619"/>
                </a:moveTo>
                <a:cubicBezTo>
                  <a:pt x="15620" y="2629"/>
                  <a:pt x="15638" y="2638"/>
                  <a:pt x="15633" y="2619"/>
                </a:cubicBezTo>
                <a:cubicBezTo>
                  <a:pt x="15628" y="2601"/>
                  <a:pt x="15654" y="2619"/>
                  <a:pt x="15629" y="2617"/>
                </a:cubicBezTo>
                <a:cubicBezTo>
                  <a:pt x="15619" y="2616"/>
                  <a:pt x="15620" y="2603"/>
                  <a:pt x="15620" y="2619"/>
                </a:cubicBezTo>
                <a:close/>
                <a:moveTo>
                  <a:pt x="20425" y="3786"/>
                </a:moveTo>
                <a:cubicBezTo>
                  <a:pt x="20425" y="3796"/>
                  <a:pt x="20442" y="3804"/>
                  <a:pt x="20437" y="3786"/>
                </a:cubicBezTo>
                <a:cubicBezTo>
                  <a:pt x="20433" y="3768"/>
                  <a:pt x="20458" y="3786"/>
                  <a:pt x="20434" y="3784"/>
                </a:cubicBezTo>
                <a:cubicBezTo>
                  <a:pt x="20424" y="3783"/>
                  <a:pt x="20425" y="3770"/>
                  <a:pt x="20425" y="3786"/>
                </a:cubicBezTo>
                <a:close/>
                <a:moveTo>
                  <a:pt x="18869" y="1850"/>
                </a:moveTo>
                <a:cubicBezTo>
                  <a:pt x="18869" y="1859"/>
                  <a:pt x="18887" y="1868"/>
                  <a:pt x="18882" y="1850"/>
                </a:cubicBezTo>
                <a:cubicBezTo>
                  <a:pt x="18877" y="1831"/>
                  <a:pt x="18903" y="1850"/>
                  <a:pt x="18878" y="1847"/>
                </a:cubicBezTo>
                <a:cubicBezTo>
                  <a:pt x="18868" y="1846"/>
                  <a:pt x="18869" y="1833"/>
                  <a:pt x="18869" y="1850"/>
                </a:cubicBezTo>
                <a:close/>
                <a:moveTo>
                  <a:pt x="16366" y="2579"/>
                </a:moveTo>
                <a:cubicBezTo>
                  <a:pt x="16366" y="2588"/>
                  <a:pt x="16383" y="2597"/>
                  <a:pt x="16378" y="2579"/>
                </a:cubicBezTo>
                <a:cubicBezTo>
                  <a:pt x="16374" y="2561"/>
                  <a:pt x="16399" y="2579"/>
                  <a:pt x="16375" y="2577"/>
                </a:cubicBezTo>
                <a:cubicBezTo>
                  <a:pt x="16364" y="2576"/>
                  <a:pt x="16366" y="2562"/>
                  <a:pt x="16366" y="2579"/>
                </a:cubicBezTo>
                <a:close/>
                <a:moveTo>
                  <a:pt x="22710" y="3738"/>
                </a:moveTo>
                <a:cubicBezTo>
                  <a:pt x="22710" y="3747"/>
                  <a:pt x="22727" y="3756"/>
                  <a:pt x="22722" y="3738"/>
                </a:cubicBezTo>
                <a:cubicBezTo>
                  <a:pt x="22717" y="3719"/>
                  <a:pt x="22743" y="3737"/>
                  <a:pt x="22718" y="3735"/>
                </a:cubicBezTo>
                <a:cubicBezTo>
                  <a:pt x="22708" y="3734"/>
                  <a:pt x="22710" y="3721"/>
                  <a:pt x="22710" y="3738"/>
                </a:cubicBezTo>
                <a:close/>
                <a:moveTo>
                  <a:pt x="18651" y="2360"/>
                </a:moveTo>
                <a:cubicBezTo>
                  <a:pt x="18651" y="2370"/>
                  <a:pt x="18668" y="2378"/>
                  <a:pt x="18663" y="2360"/>
                </a:cubicBezTo>
                <a:cubicBezTo>
                  <a:pt x="18658" y="2342"/>
                  <a:pt x="18684" y="2360"/>
                  <a:pt x="18659" y="2358"/>
                </a:cubicBezTo>
                <a:cubicBezTo>
                  <a:pt x="18649" y="2357"/>
                  <a:pt x="18651" y="2344"/>
                  <a:pt x="18651" y="2360"/>
                </a:cubicBezTo>
                <a:close/>
                <a:moveTo>
                  <a:pt x="21081" y="2125"/>
                </a:moveTo>
                <a:cubicBezTo>
                  <a:pt x="21081" y="2135"/>
                  <a:pt x="21099" y="2143"/>
                  <a:pt x="21094" y="2125"/>
                </a:cubicBezTo>
                <a:cubicBezTo>
                  <a:pt x="21089" y="2107"/>
                  <a:pt x="21114" y="2125"/>
                  <a:pt x="21090" y="2123"/>
                </a:cubicBezTo>
                <a:cubicBezTo>
                  <a:pt x="21080" y="2122"/>
                  <a:pt x="21081" y="2109"/>
                  <a:pt x="21081" y="2125"/>
                </a:cubicBezTo>
                <a:close/>
                <a:moveTo>
                  <a:pt x="17549" y="4564"/>
                </a:moveTo>
                <a:cubicBezTo>
                  <a:pt x="17549" y="4574"/>
                  <a:pt x="17566" y="4582"/>
                  <a:pt x="17561" y="4564"/>
                </a:cubicBezTo>
                <a:cubicBezTo>
                  <a:pt x="17556" y="4546"/>
                  <a:pt x="17582" y="4564"/>
                  <a:pt x="17558" y="4562"/>
                </a:cubicBezTo>
                <a:cubicBezTo>
                  <a:pt x="17547" y="4561"/>
                  <a:pt x="17549" y="4548"/>
                  <a:pt x="17549" y="4564"/>
                </a:cubicBezTo>
                <a:close/>
                <a:moveTo>
                  <a:pt x="15515" y="2506"/>
                </a:moveTo>
                <a:cubicBezTo>
                  <a:pt x="15515" y="2516"/>
                  <a:pt x="15533" y="2524"/>
                  <a:pt x="15528" y="2506"/>
                </a:cubicBezTo>
                <a:cubicBezTo>
                  <a:pt x="15523" y="2488"/>
                  <a:pt x="15548" y="2506"/>
                  <a:pt x="15524" y="2504"/>
                </a:cubicBezTo>
                <a:cubicBezTo>
                  <a:pt x="15514" y="2503"/>
                  <a:pt x="15515" y="2490"/>
                  <a:pt x="15515" y="2506"/>
                </a:cubicBezTo>
                <a:close/>
                <a:moveTo>
                  <a:pt x="18958" y="2538"/>
                </a:moveTo>
                <a:cubicBezTo>
                  <a:pt x="18958" y="2548"/>
                  <a:pt x="18976" y="2557"/>
                  <a:pt x="18971" y="2538"/>
                </a:cubicBezTo>
                <a:cubicBezTo>
                  <a:pt x="18966" y="2520"/>
                  <a:pt x="18992" y="2538"/>
                  <a:pt x="18967" y="2536"/>
                </a:cubicBezTo>
                <a:cubicBezTo>
                  <a:pt x="18957" y="2535"/>
                  <a:pt x="18958" y="2522"/>
                  <a:pt x="18958" y="2538"/>
                </a:cubicBezTo>
                <a:close/>
                <a:moveTo>
                  <a:pt x="23269" y="2830"/>
                </a:moveTo>
                <a:cubicBezTo>
                  <a:pt x="23269" y="2840"/>
                  <a:pt x="23286" y="2848"/>
                  <a:pt x="23281" y="2830"/>
                </a:cubicBezTo>
                <a:cubicBezTo>
                  <a:pt x="23276" y="2812"/>
                  <a:pt x="23302" y="2830"/>
                  <a:pt x="23278" y="2828"/>
                </a:cubicBezTo>
                <a:cubicBezTo>
                  <a:pt x="23267" y="2827"/>
                  <a:pt x="23269" y="2814"/>
                  <a:pt x="23269" y="2830"/>
                </a:cubicBezTo>
                <a:close/>
                <a:moveTo>
                  <a:pt x="16455" y="4937"/>
                </a:moveTo>
                <a:cubicBezTo>
                  <a:pt x="16455" y="4946"/>
                  <a:pt x="16472" y="4955"/>
                  <a:pt x="16468" y="4937"/>
                </a:cubicBezTo>
                <a:cubicBezTo>
                  <a:pt x="16463" y="4918"/>
                  <a:pt x="16488" y="4936"/>
                  <a:pt x="16464" y="4934"/>
                </a:cubicBezTo>
                <a:cubicBezTo>
                  <a:pt x="16454" y="4933"/>
                  <a:pt x="16455" y="4920"/>
                  <a:pt x="16455" y="4937"/>
                </a:cubicBezTo>
                <a:close/>
                <a:moveTo>
                  <a:pt x="16666" y="2214"/>
                </a:moveTo>
                <a:cubicBezTo>
                  <a:pt x="16666" y="2224"/>
                  <a:pt x="16683" y="2233"/>
                  <a:pt x="16678" y="2214"/>
                </a:cubicBezTo>
                <a:cubicBezTo>
                  <a:pt x="16673" y="2196"/>
                  <a:pt x="16699" y="2214"/>
                  <a:pt x="16674" y="2212"/>
                </a:cubicBezTo>
                <a:cubicBezTo>
                  <a:pt x="16664" y="2211"/>
                  <a:pt x="16666" y="2198"/>
                  <a:pt x="16666" y="2214"/>
                </a:cubicBezTo>
                <a:close/>
                <a:moveTo>
                  <a:pt x="16779" y="2133"/>
                </a:moveTo>
                <a:cubicBezTo>
                  <a:pt x="16779" y="2143"/>
                  <a:pt x="16797" y="2152"/>
                  <a:pt x="16792" y="2133"/>
                </a:cubicBezTo>
                <a:cubicBezTo>
                  <a:pt x="16787" y="2115"/>
                  <a:pt x="16812" y="2133"/>
                  <a:pt x="16788" y="2131"/>
                </a:cubicBezTo>
                <a:cubicBezTo>
                  <a:pt x="16778" y="2130"/>
                  <a:pt x="16779" y="2117"/>
                  <a:pt x="16779" y="2133"/>
                </a:cubicBezTo>
                <a:close/>
                <a:moveTo>
                  <a:pt x="17095" y="796"/>
                </a:moveTo>
                <a:cubicBezTo>
                  <a:pt x="17095" y="806"/>
                  <a:pt x="17112" y="815"/>
                  <a:pt x="17108" y="796"/>
                </a:cubicBezTo>
                <a:cubicBezTo>
                  <a:pt x="17103" y="778"/>
                  <a:pt x="17128" y="796"/>
                  <a:pt x="17104" y="794"/>
                </a:cubicBezTo>
                <a:cubicBezTo>
                  <a:pt x="17094" y="793"/>
                  <a:pt x="17095" y="780"/>
                  <a:pt x="17095" y="796"/>
                </a:cubicBezTo>
                <a:close/>
                <a:moveTo>
                  <a:pt x="19987" y="3762"/>
                </a:moveTo>
                <a:cubicBezTo>
                  <a:pt x="19987" y="3771"/>
                  <a:pt x="20005" y="3780"/>
                  <a:pt x="20000" y="3762"/>
                </a:cubicBezTo>
                <a:cubicBezTo>
                  <a:pt x="19995" y="3744"/>
                  <a:pt x="20021" y="3762"/>
                  <a:pt x="19996" y="3759"/>
                </a:cubicBezTo>
                <a:cubicBezTo>
                  <a:pt x="19986" y="3759"/>
                  <a:pt x="19987" y="3745"/>
                  <a:pt x="19987" y="3762"/>
                </a:cubicBezTo>
                <a:close/>
                <a:moveTo>
                  <a:pt x="22426" y="3616"/>
                </a:moveTo>
                <a:cubicBezTo>
                  <a:pt x="22426" y="3626"/>
                  <a:pt x="22444" y="3634"/>
                  <a:pt x="22439" y="3616"/>
                </a:cubicBezTo>
                <a:cubicBezTo>
                  <a:pt x="22434" y="3598"/>
                  <a:pt x="22459" y="3616"/>
                  <a:pt x="22435" y="3614"/>
                </a:cubicBezTo>
                <a:cubicBezTo>
                  <a:pt x="22425" y="3613"/>
                  <a:pt x="22426" y="3600"/>
                  <a:pt x="22426" y="3616"/>
                </a:cubicBezTo>
                <a:close/>
                <a:moveTo>
                  <a:pt x="21519" y="2133"/>
                </a:moveTo>
                <a:cubicBezTo>
                  <a:pt x="21519" y="2143"/>
                  <a:pt x="21536" y="2152"/>
                  <a:pt x="21531" y="2133"/>
                </a:cubicBezTo>
                <a:cubicBezTo>
                  <a:pt x="21526" y="2115"/>
                  <a:pt x="21552" y="2133"/>
                  <a:pt x="21527" y="2131"/>
                </a:cubicBezTo>
                <a:cubicBezTo>
                  <a:pt x="21517" y="2130"/>
                  <a:pt x="21519" y="2117"/>
                  <a:pt x="21519" y="2133"/>
                </a:cubicBezTo>
                <a:close/>
                <a:moveTo>
                  <a:pt x="8637" y="1445"/>
                </a:moveTo>
                <a:cubicBezTo>
                  <a:pt x="8637" y="1454"/>
                  <a:pt x="8654" y="1463"/>
                  <a:pt x="8649" y="1445"/>
                </a:cubicBezTo>
                <a:cubicBezTo>
                  <a:pt x="8644" y="1426"/>
                  <a:pt x="8670" y="1444"/>
                  <a:pt x="8645" y="1442"/>
                </a:cubicBezTo>
                <a:cubicBezTo>
                  <a:pt x="8635" y="1441"/>
                  <a:pt x="8637" y="1428"/>
                  <a:pt x="8637" y="1445"/>
                </a:cubicBezTo>
                <a:close/>
                <a:moveTo>
                  <a:pt x="19331" y="4888"/>
                </a:moveTo>
                <a:cubicBezTo>
                  <a:pt x="19331" y="4898"/>
                  <a:pt x="19349" y="4906"/>
                  <a:pt x="19344" y="4888"/>
                </a:cubicBezTo>
                <a:cubicBezTo>
                  <a:pt x="19339" y="4870"/>
                  <a:pt x="19364" y="4888"/>
                  <a:pt x="19340" y="4886"/>
                </a:cubicBezTo>
                <a:cubicBezTo>
                  <a:pt x="19330" y="4885"/>
                  <a:pt x="19331" y="4872"/>
                  <a:pt x="19331" y="4888"/>
                </a:cubicBezTo>
                <a:close/>
                <a:moveTo>
                  <a:pt x="454" y="4159"/>
                </a:moveTo>
                <a:cubicBezTo>
                  <a:pt x="454" y="4168"/>
                  <a:pt x="471" y="4177"/>
                  <a:pt x="466" y="4159"/>
                </a:cubicBezTo>
                <a:cubicBezTo>
                  <a:pt x="461" y="4141"/>
                  <a:pt x="487" y="4159"/>
                  <a:pt x="463" y="4156"/>
                </a:cubicBezTo>
                <a:cubicBezTo>
                  <a:pt x="452" y="4156"/>
                  <a:pt x="454" y="4142"/>
                  <a:pt x="454" y="4159"/>
                </a:cubicBezTo>
                <a:close/>
                <a:moveTo>
                  <a:pt x="18456" y="2595"/>
                </a:moveTo>
                <a:cubicBezTo>
                  <a:pt x="18456" y="2605"/>
                  <a:pt x="18474" y="2613"/>
                  <a:pt x="18469" y="2595"/>
                </a:cubicBezTo>
                <a:cubicBezTo>
                  <a:pt x="18464" y="2577"/>
                  <a:pt x="18489" y="2595"/>
                  <a:pt x="18465" y="2593"/>
                </a:cubicBezTo>
                <a:cubicBezTo>
                  <a:pt x="18455" y="2592"/>
                  <a:pt x="18456" y="2579"/>
                  <a:pt x="18456" y="2595"/>
                </a:cubicBezTo>
                <a:close/>
                <a:moveTo>
                  <a:pt x="14251" y="5682"/>
                </a:moveTo>
                <a:cubicBezTo>
                  <a:pt x="14251" y="5692"/>
                  <a:pt x="14269" y="5700"/>
                  <a:pt x="14264" y="5682"/>
                </a:cubicBezTo>
                <a:cubicBezTo>
                  <a:pt x="14259" y="5664"/>
                  <a:pt x="14284" y="5682"/>
                  <a:pt x="14260" y="5680"/>
                </a:cubicBezTo>
                <a:cubicBezTo>
                  <a:pt x="14250" y="5679"/>
                  <a:pt x="14251" y="5666"/>
                  <a:pt x="14251" y="5682"/>
                </a:cubicBezTo>
                <a:close/>
                <a:moveTo>
                  <a:pt x="15734" y="5099"/>
                </a:moveTo>
                <a:cubicBezTo>
                  <a:pt x="15734" y="5108"/>
                  <a:pt x="15751" y="5117"/>
                  <a:pt x="15746" y="5099"/>
                </a:cubicBezTo>
                <a:cubicBezTo>
                  <a:pt x="15742" y="5080"/>
                  <a:pt x="15767" y="5099"/>
                  <a:pt x="15743" y="5096"/>
                </a:cubicBezTo>
                <a:cubicBezTo>
                  <a:pt x="15733" y="5095"/>
                  <a:pt x="15734" y="5082"/>
                  <a:pt x="15734" y="5099"/>
                </a:cubicBezTo>
                <a:close/>
                <a:moveTo>
                  <a:pt x="18310" y="2052"/>
                </a:moveTo>
                <a:cubicBezTo>
                  <a:pt x="18310" y="2062"/>
                  <a:pt x="18328" y="2071"/>
                  <a:pt x="18323" y="2052"/>
                </a:cubicBezTo>
                <a:cubicBezTo>
                  <a:pt x="18318" y="2034"/>
                  <a:pt x="18343" y="2052"/>
                  <a:pt x="18319" y="2050"/>
                </a:cubicBezTo>
                <a:cubicBezTo>
                  <a:pt x="18309" y="2049"/>
                  <a:pt x="18310" y="2036"/>
                  <a:pt x="18310" y="2052"/>
                </a:cubicBezTo>
                <a:close/>
                <a:moveTo>
                  <a:pt x="17160" y="2676"/>
                </a:moveTo>
                <a:cubicBezTo>
                  <a:pt x="17160" y="2686"/>
                  <a:pt x="17177" y="2694"/>
                  <a:pt x="17172" y="2676"/>
                </a:cubicBezTo>
                <a:cubicBezTo>
                  <a:pt x="17167" y="2658"/>
                  <a:pt x="17193" y="2676"/>
                  <a:pt x="17169" y="2674"/>
                </a:cubicBezTo>
                <a:cubicBezTo>
                  <a:pt x="17158" y="2673"/>
                  <a:pt x="17160" y="2660"/>
                  <a:pt x="17160" y="2676"/>
                </a:cubicBezTo>
                <a:close/>
                <a:moveTo>
                  <a:pt x="17225" y="1469"/>
                </a:moveTo>
                <a:cubicBezTo>
                  <a:pt x="17225" y="1478"/>
                  <a:pt x="17242" y="1487"/>
                  <a:pt x="17237" y="1469"/>
                </a:cubicBezTo>
                <a:cubicBezTo>
                  <a:pt x="17232" y="1451"/>
                  <a:pt x="17258" y="1469"/>
                  <a:pt x="17233" y="1467"/>
                </a:cubicBezTo>
                <a:cubicBezTo>
                  <a:pt x="17223" y="1466"/>
                  <a:pt x="17225" y="1452"/>
                  <a:pt x="17225" y="1469"/>
                </a:cubicBezTo>
                <a:close/>
                <a:moveTo>
                  <a:pt x="22086" y="3932"/>
                </a:moveTo>
                <a:cubicBezTo>
                  <a:pt x="22086" y="3942"/>
                  <a:pt x="22103" y="3950"/>
                  <a:pt x="22098" y="3932"/>
                </a:cubicBezTo>
                <a:cubicBezTo>
                  <a:pt x="22093" y="3914"/>
                  <a:pt x="22119" y="3932"/>
                  <a:pt x="22095" y="3930"/>
                </a:cubicBezTo>
                <a:cubicBezTo>
                  <a:pt x="22084" y="3929"/>
                  <a:pt x="22086" y="3916"/>
                  <a:pt x="22086" y="3932"/>
                </a:cubicBezTo>
                <a:close/>
                <a:moveTo>
                  <a:pt x="17711" y="2295"/>
                </a:moveTo>
                <a:cubicBezTo>
                  <a:pt x="17711" y="2305"/>
                  <a:pt x="17728" y="2314"/>
                  <a:pt x="17723" y="2295"/>
                </a:cubicBezTo>
                <a:cubicBezTo>
                  <a:pt x="17718" y="2277"/>
                  <a:pt x="17744" y="2295"/>
                  <a:pt x="17720" y="2293"/>
                </a:cubicBezTo>
                <a:cubicBezTo>
                  <a:pt x="17709" y="2292"/>
                  <a:pt x="17711" y="2279"/>
                  <a:pt x="17711" y="2295"/>
                </a:cubicBezTo>
                <a:close/>
                <a:moveTo>
                  <a:pt x="19696" y="4256"/>
                </a:moveTo>
                <a:cubicBezTo>
                  <a:pt x="19696" y="4266"/>
                  <a:pt x="19713" y="4274"/>
                  <a:pt x="19708" y="4256"/>
                </a:cubicBezTo>
                <a:cubicBezTo>
                  <a:pt x="19703" y="4238"/>
                  <a:pt x="19729" y="4256"/>
                  <a:pt x="19705" y="4254"/>
                </a:cubicBezTo>
                <a:cubicBezTo>
                  <a:pt x="19694" y="4253"/>
                  <a:pt x="19696" y="4240"/>
                  <a:pt x="19696" y="4256"/>
                </a:cubicBezTo>
                <a:close/>
                <a:moveTo>
                  <a:pt x="14608" y="2628"/>
                </a:moveTo>
                <a:cubicBezTo>
                  <a:pt x="14608" y="2637"/>
                  <a:pt x="14625" y="2646"/>
                  <a:pt x="14620" y="2628"/>
                </a:cubicBezTo>
                <a:cubicBezTo>
                  <a:pt x="14615" y="2609"/>
                  <a:pt x="14641" y="2627"/>
                  <a:pt x="14617" y="2625"/>
                </a:cubicBezTo>
                <a:cubicBezTo>
                  <a:pt x="14606" y="2624"/>
                  <a:pt x="14608" y="2611"/>
                  <a:pt x="14608" y="2628"/>
                </a:cubicBezTo>
                <a:close/>
                <a:moveTo>
                  <a:pt x="23042" y="3146"/>
                </a:moveTo>
                <a:cubicBezTo>
                  <a:pt x="23042" y="3156"/>
                  <a:pt x="23059" y="3164"/>
                  <a:pt x="23054" y="3146"/>
                </a:cubicBezTo>
                <a:cubicBezTo>
                  <a:pt x="23049" y="3128"/>
                  <a:pt x="23075" y="3146"/>
                  <a:pt x="23051" y="3144"/>
                </a:cubicBezTo>
                <a:cubicBezTo>
                  <a:pt x="23040" y="3143"/>
                  <a:pt x="23042" y="3130"/>
                  <a:pt x="23042" y="3146"/>
                </a:cubicBezTo>
                <a:close/>
                <a:moveTo>
                  <a:pt x="19266" y="4856"/>
                </a:moveTo>
                <a:cubicBezTo>
                  <a:pt x="19266" y="4865"/>
                  <a:pt x="19284" y="4874"/>
                  <a:pt x="19279" y="4856"/>
                </a:cubicBezTo>
                <a:cubicBezTo>
                  <a:pt x="19274" y="4837"/>
                  <a:pt x="19300" y="4855"/>
                  <a:pt x="19275" y="4853"/>
                </a:cubicBezTo>
                <a:cubicBezTo>
                  <a:pt x="19265" y="4852"/>
                  <a:pt x="19266" y="4839"/>
                  <a:pt x="19266" y="4856"/>
                </a:cubicBezTo>
                <a:close/>
                <a:moveTo>
                  <a:pt x="17395" y="1477"/>
                </a:moveTo>
                <a:cubicBezTo>
                  <a:pt x="17395" y="1487"/>
                  <a:pt x="17412" y="1495"/>
                  <a:pt x="17407" y="1477"/>
                </a:cubicBezTo>
                <a:cubicBezTo>
                  <a:pt x="17402" y="1459"/>
                  <a:pt x="17428" y="1477"/>
                  <a:pt x="17404" y="1475"/>
                </a:cubicBezTo>
                <a:cubicBezTo>
                  <a:pt x="17393" y="1474"/>
                  <a:pt x="17395" y="1461"/>
                  <a:pt x="17395" y="1477"/>
                </a:cubicBezTo>
                <a:close/>
                <a:moveTo>
                  <a:pt x="21770" y="3900"/>
                </a:moveTo>
                <a:cubicBezTo>
                  <a:pt x="21770" y="3909"/>
                  <a:pt x="21787" y="3918"/>
                  <a:pt x="21782" y="3900"/>
                </a:cubicBezTo>
                <a:cubicBezTo>
                  <a:pt x="21777" y="3881"/>
                  <a:pt x="21803" y="3899"/>
                  <a:pt x="21779" y="3897"/>
                </a:cubicBezTo>
                <a:cubicBezTo>
                  <a:pt x="21768" y="3896"/>
                  <a:pt x="21770" y="3883"/>
                  <a:pt x="21770" y="3900"/>
                </a:cubicBezTo>
                <a:close/>
                <a:moveTo>
                  <a:pt x="18489" y="5423"/>
                </a:moveTo>
                <a:cubicBezTo>
                  <a:pt x="18489" y="5432"/>
                  <a:pt x="18506" y="5441"/>
                  <a:pt x="18501" y="5423"/>
                </a:cubicBezTo>
                <a:cubicBezTo>
                  <a:pt x="18496" y="5405"/>
                  <a:pt x="18522" y="5423"/>
                  <a:pt x="18497" y="5420"/>
                </a:cubicBezTo>
                <a:cubicBezTo>
                  <a:pt x="18487" y="5420"/>
                  <a:pt x="18489" y="5406"/>
                  <a:pt x="18489" y="5423"/>
                </a:cubicBezTo>
                <a:close/>
                <a:moveTo>
                  <a:pt x="20862" y="4321"/>
                </a:moveTo>
                <a:cubicBezTo>
                  <a:pt x="20862" y="4330"/>
                  <a:pt x="20880" y="4339"/>
                  <a:pt x="20875" y="4321"/>
                </a:cubicBezTo>
                <a:cubicBezTo>
                  <a:pt x="20870" y="4303"/>
                  <a:pt x="20896" y="4321"/>
                  <a:pt x="20871" y="4319"/>
                </a:cubicBezTo>
                <a:cubicBezTo>
                  <a:pt x="20861" y="4318"/>
                  <a:pt x="20862" y="4304"/>
                  <a:pt x="20862" y="4321"/>
                </a:cubicBezTo>
                <a:close/>
                <a:moveTo>
                  <a:pt x="2755" y="6614"/>
                </a:moveTo>
                <a:cubicBezTo>
                  <a:pt x="2755" y="6623"/>
                  <a:pt x="2772" y="6632"/>
                  <a:pt x="2767" y="6614"/>
                </a:cubicBezTo>
                <a:cubicBezTo>
                  <a:pt x="2762" y="6596"/>
                  <a:pt x="2788" y="6614"/>
                  <a:pt x="2763" y="6611"/>
                </a:cubicBezTo>
                <a:cubicBezTo>
                  <a:pt x="2753" y="6611"/>
                  <a:pt x="2755" y="6597"/>
                  <a:pt x="2755" y="6614"/>
                </a:cubicBezTo>
                <a:close/>
                <a:moveTo>
                  <a:pt x="21810" y="3916"/>
                </a:moveTo>
                <a:cubicBezTo>
                  <a:pt x="21810" y="3925"/>
                  <a:pt x="21828" y="3934"/>
                  <a:pt x="21823" y="3916"/>
                </a:cubicBezTo>
                <a:cubicBezTo>
                  <a:pt x="21818" y="3898"/>
                  <a:pt x="21844" y="3916"/>
                  <a:pt x="21819" y="3913"/>
                </a:cubicBezTo>
                <a:cubicBezTo>
                  <a:pt x="21809" y="3913"/>
                  <a:pt x="21810" y="3899"/>
                  <a:pt x="21810" y="3916"/>
                </a:cubicBezTo>
                <a:close/>
                <a:moveTo>
                  <a:pt x="17994" y="5123"/>
                </a:moveTo>
                <a:cubicBezTo>
                  <a:pt x="17994" y="5133"/>
                  <a:pt x="18012" y="5141"/>
                  <a:pt x="18007" y="5123"/>
                </a:cubicBezTo>
                <a:cubicBezTo>
                  <a:pt x="18002" y="5105"/>
                  <a:pt x="18028" y="5123"/>
                  <a:pt x="18003" y="5121"/>
                </a:cubicBezTo>
                <a:cubicBezTo>
                  <a:pt x="17993" y="5120"/>
                  <a:pt x="17994" y="5107"/>
                  <a:pt x="17994" y="5123"/>
                </a:cubicBezTo>
                <a:close/>
                <a:moveTo>
                  <a:pt x="16406" y="1931"/>
                </a:moveTo>
                <a:cubicBezTo>
                  <a:pt x="16406" y="1940"/>
                  <a:pt x="16424" y="1949"/>
                  <a:pt x="16419" y="1931"/>
                </a:cubicBezTo>
                <a:cubicBezTo>
                  <a:pt x="16414" y="1912"/>
                  <a:pt x="16440" y="1931"/>
                  <a:pt x="16415" y="1928"/>
                </a:cubicBezTo>
                <a:cubicBezTo>
                  <a:pt x="16405" y="1927"/>
                  <a:pt x="16406" y="1914"/>
                  <a:pt x="16406" y="1931"/>
                </a:cubicBezTo>
                <a:close/>
                <a:moveTo>
                  <a:pt x="14859" y="2628"/>
                </a:moveTo>
                <a:cubicBezTo>
                  <a:pt x="14859" y="2637"/>
                  <a:pt x="14876" y="2646"/>
                  <a:pt x="14871" y="2628"/>
                </a:cubicBezTo>
                <a:cubicBezTo>
                  <a:pt x="14867" y="2609"/>
                  <a:pt x="14892" y="2627"/>
                  <a:pt x="14868" y="2625"/>
                </a:cubicBezTo>
                <a:cubicBezTo>
                  <a:pt x="14858" y="2624"/>
                  <a:pt x="14859" y="2611"/>
                  <a:pt x="14859" y="2628"/>
                </a:cubicBezTo>
                <a:close/>
                <a:moveTo>
                  <a:pt x="14859" y="2060"/>
                </a:moveTo>
                <a:cubicBezTo>
                  <a:pt x="14859" y="2070"/>
                  <a:pt x="14876" y="2079"/>
                  <a:pt x="14871" y="2060"/>
                </a:cubicBezTo>
                <a:cubicBezTo>
                  <a:pt x="14867" y="2042"/>
                  <a:pt x="14892" y="2060"/>
                  <a:pt x="14868" y="2058"/>
                </a:cubicBezTo>
                <a:cubicBezTo>
                  <a:pt x="14858" y="2057"/>
                  <a:pt x="14859" y="2044"/>
                  <a:pt x="14859" y="2060"/>
                </a:cubicBezTo>
                <a:close/>
                <a:moveTo>
                  <a:pt x="18602" y="3025"/>
                </a:moveTo>
                <a:cubicBezTo>
                  <a:pt x="18602" y="3034"/>
                  <a:pt x="18619" y="3043"/>
                  <a:pt x="18615" y="3025"/>
                </a:cubicBezTo>
                <a:cubicBezTo>
                  <a:pt x="18610" y="3006"/>
                  <a:pt x="18635" y="3024"/>
                  <a:pt x="18611" y="3022"/>
                </a:cubicBezTo>
                <a:cubicBezTo>
                  <a:pt x="18601" y="3021"/>
                  <a:pt x="18602" y="3008"/>
                  <a:pt x="18602" y="3025"/>
                </a:cubicBezTo>
                <a:close/>
                <a:moveTo>
                  <a:pt x="17435" y="2271"/>
                </a:moveTo>
                <a:cubicBezTo>
                  <a:pt x="17435" y="2281"/>
                  <a:pt x="17453" y="2289"/>
                  <a:pt x="17448" y="2271"/>
                </a:cubicBezTo>
                <a:cubicBezTo>
                  <a:pt x="17443" y="2253"/>
                  <a:pt x="17468" y="2271"/>
                  <a:pt x="17444" y="2269"/>
                </a:cubicBezTo>
                <a:cubicBezTo>
                  <a:pt x="17434" y="2268"/>
                  <a:pt x="17435" y="2255"/>
                  <a:pt x="17435" y="2271"/>
                </a:cubicBezTo>
                <a:close/>
                <a:moveTo>
                  <a:pt x="16544" y="2214"/>
                </a:moveTo>
                <a:cubicBezTo>
                  <a:pt x="16544" y="2224"/>
                  <a:pt x="16562" y="2233"/>
                  <a:pt x="16557" y="2214"/>
                </a:cubicBezTo>
                <a:cubicBezTo>
                  <a:pt x="16552" y="2196"/>
                  <a:pt x="16577" y="2214"/>
                  <a:pt x="16553" y="2212"/>
                </a:cubicBezTo>
                <a:cubicBezTo>
                  <a:pt x="16543" y="2211"/>
                  <a:pt x="16544" y="2198"/>
                  <a:pt x="16544" y="2214"/>
                </a:cubicBezTo>
                <a:close/>
                <a:moveTo>
                  <a:pt x="18740" y="3308"/>
                </a:moveTo>
                <a:cubicBezTo>
                  <a:pt x="18740" y="3318"/>
                  <a:pt x="18757" y="3326"/>
                  <a:pt x="18752" y="3308"/>
                </a:cubicBezTo>
                <a:cubicBezTo>
                  <a:pt x="18747" y="3290"/>
                  <a:pt x="18773" y="3308"/>
                  <a:pt x="18749" y="3306"/>
                </a:cubicBezTo>
                <a:cubicBezTo>
                  <a:pt x="18738" y="3305"/>
                  <a:pt x="18740" y="3292"/>
                  <a:pt x="18740" y="3308"/>
                </a:cubicBezTo>
                <a:close/>
                <a:moveTo>
                  <a:pt x="21778" y="4394"/>
                </a:moveTo>
                <a:cubicBezTo>
                  <a:pt x="21778" y="4403"/>
                  <a:pt x="21795" y="4412"/>
                  <a:pt x="21790" y="4394"/>
                </a:cubicBezTo>
                <a:cubicBezTo>
                  <a:pt x="21786" y="4376"/>
                  <a:pt x="21811" y="4394"/>
                  <a:pt x="21787" y="4391"/>
                </a:cubicBezTo>
                <a:cubicBezTo>
                  <a:pt x="21777" y="4391"/>
                  <a:pt x="21778" y="4377"/>
                  <a:pt x="21778" y="4394"/>
                </a:cubicBezTo>
                <a:close/>
                <a:moveTo>
                  <a:pt x="13870" y="2328"/>
                </a:moveTo>
                <a:cubicBezTo>
                  <a:pt x="13870" y="2337"/>
                  <a:pt x="13888" y="2346"/>
                  <a:pt x="13883" y="2328"/>
                </a:cubicBezTo>
                <a:cubicBezTo>
                  <a:pt x="13878" y="2309"/>
                  <a:pt x="13904" y="2328"/>
                  <a:pt x="13879" y="2325"/>
                </a:cubicBezTo>
                <a:cubicBezTo>
                  <a:pt x="13869" y="2324"/>
                  <a:pt x="13870" y="2311"/>
                  <a:pt x="13870" y="2328"/>
                </a:cubicBezTo>
                <a:close/>
                <a:moveTo>
                  <a:pt x="18634" y="3162"/>
                </a:moveTo>
                <a:cubicBezTo>
                  <a:pt x="18634" y="3172"/>
                  <a:pt x="18652" y="3181"/>
                  <a:pt x="18647" y="3162"/>
                </a:cubicBezTo>
                <a:cubicBezTo>
                  <a:pt x="18642" y="3144"/>
                  <a:pt x="18668" y="3162"/>
                  <a:pt x="18643" y="3160"/>
                </a:cubicBezTo>
                <a:cubicBezTo>
                  <a:pt x="18633" y="3159"/>
                  <a:pt x="18634" y="3146"/>
                  <a:pt x="18634" y="3162"/>
                </a:cubicBezTo>
                <a:close/>
                <a:moveTo>
                  <a:pt x="13166" y="2433"/>
                </a:moveTo>
                <a:cubicBezTo>
                  <a:pt x="13166" y="2443"/>
                  <a:pt x="13183" y="2451"/>
                  <a:pt x="13178" y="2433"/>
                </a:cubicBezTo>
                <a:cubicBezTo>
                  <a:pt x="13173" y="2415"/>
                  <a:pt x="13199" y="2433"/>
                  <a:pt x="13174" y="2431"/>
                </a:cubicBezTo>
                <a:cubicBezTo>
                  <a:pt x="13164" y="2430"/>
                  <a:pt x="13166" y="2417"/>
                  <a:pt x="13166" y="2433"/>
                </a:cubicBezTo>
                <a:close/>
                <a:moveTo>
                  <a:pt x="18740" y="4434"/>
                </a:moveTo>
                <a:cubicBezTo>
                  <a:pt x="18740" y="4444"/>
                  <a:pt x="18757" y="4453"/>
                  <a:pt x="18752" y="4434"/>
                </a:cubicBezTo>
                <a:cubicBezTo>
                  <a:pt x="18747" y="4416"/>
                  <a:pt x="18773" y="4434"/>
                  <a:pt x="18749" y="4432"/>
                </a:cubicBezTo>
                <a:cubicBezTo>
                  <a:pt x="18738" y="4431"/>
                  <a:pt x="18740" y="4418"/>
                  <a:pt x="18740" y="4434"/>
                </a:cubicBezTo>
                <a:close/>
                <a:moveTo>
                  <a:pt x="23261" y="4062"/>
                </a:moveTo>
                <a:cubicBezTo>
                  <a:pt x="23261" y="4071"/>
                  <a:pt x="23278" y="4080"/>
                  <a:pt x="23273" y="4062"/>
                </a:cubicBezTo>
                <a:cubicBezTo>
                  <a:pt x="23268" y="4043"/>
                  <a:pt x="23294" y="4061"/>
                  <a:pt x="23269" y="4059"/>
                </a:cubicBezTo>
                <a:cubicBezTo>
                  <a:pt x="23259" y="4058"/>
                  <a:pt x="23261" y="4045"/>
                  <a:pt x="23261" y="4062"/>
                </a:cubicBezTo>
                <a:close/>
                <a:moveTo>
                  <a:pt x="16593" y="1955"/>
                </a:moveTo>
                <a:cubicBezTo>
                  <a:pt x="16593" y="1965"/>
                  <a:pt x="16610" y="1973"/>
                  <a:pt x="16605" y="1955"/>
                </a:cubicBezTo>
                <a:cubicBezTo>
                  <a:pt x="16600" y="1937"/>
                  <a:pt x="16626" y="1955"/>
                  <a:pt x="16602" y="1953"/>
                </a:cubicBezTo>
                <a:cubicBezTo>
                  <a:pt x="16591" y="1952"/>
                  <a:pt x="16593" y="1939"/>
                  <a:pt x="16593" y="1955"/>
                </a:cubicBezTo>
                <a:close/>
                <a:moveTo>
                  <a:pt x="17087" y="2376"/>
                </a:moveTo>
                <a:cubicBezTo>
                  <a:pt x="17087" y="2386"/>
                  <a:pt x="17104" y="2395"/>
                  <a:pt x="17099" y="2376"/>
                </a:cubicBezTo>
                <a:cubicBezTo>
                  <a:pt x="17095" y="2358"/>
                  <a:pt x="17120" y="2376"/>
                  <a:pt x="17096" y="2374"/>
                </a:cubicBezTo>
                <a:cubicBezTo>
                  <a:pt x="17086" y="2373"/>
                  <a:pt x="17087" y="2360"/>
                  <a:pt x="17087" y="2376"/>
                </a:cubicBezTo>
                <a:close/>
                <a:moveTo>
                  <a:pt x="9179" y="1582"/>
                </a:moveTo>
                <a:cubicBezTo>
                  <a:pt x="9179" y="1592"/>
                  <a:pt x="9197" y="1601"/>
                  <a:pt x="9192" y="1582"/>
                </a:cubicBezTo>
                <a:cubicBezTo>
                  <a:pt x="9187" y="1564"/>
                  <a:pt x="9213" y="1582"/>
                  <a:pt x="9188" y="1580"/>
                </a:cubicBezTo>
                <a:cubicBezTo>
                  <a:pt x="9178" y="1579"/>
                  <a:pt x="9179" y="1566"/>
                  <a:pt x="9179" y="1582"/>
                </a:cubicBezTo>
                <a:close/>
                <a:moveTo>
                  <a:pt x="19696" y="2652"/>
                </a:moveTo>
                <a:cubicBezTo>
                  <a:pt x="19696" y="2661"/>
                  <a:pt x="19713" y="2670"/>
                  <a:pt x="19708" y="2652"/>
                </a:cubicBezTo>
                <a:cubicBezTo>
                  <a:pt x="19703" y="2634"/>
                  <a:pt x="19729" y="2652"/>
                  <a:pt x="19705" y="2649"/>
                </a:cubicBezTo>
                <a:cubicBezTo>
                  <a:pt x="19694" y="2649"/>
                  <a:pt x="19696" y="2635"/>
                  <a:pt x="19696" y="2652"/>
                </a:cubicBezTo>
                <a:close/>
                <a:moveTo>
                  <a:pt x="18886" y="5585"/>
                </a:moveTo>
                <a:cubicBezTo>
                  <a:pt x="18886" y="5594"/>
                  <a:pt x="18903" y="5603"/>
                  <a:pt x="18898" y="5585"/>
                </a:cubicBezTo>
                <a:cubicBezTo>
                  <a:pt x="18893" y="5567"/>
                  <a:pt x="18919" y="5585"/>
                  <a:pt x="18894" y="5582"/>
                </a:cubicBezTo>
                <a:cubicBezTo>
                  <a:pt x="18884" y="5582"/>
                  <a:pt x="18886" y="5568"/>
                  <a:pt x="18886" y="5585"/>
                </a:cubicBezTo>
                <a:close/>
                <a:moveTo>
                  <a:pt x="16974" y="796"/>
                </a:moveTo>
                <a:cubicBezTo>
                  <a:pt x="16974" y="806"/>
                  <a:pt x="16991" y="815"/>
                  <a:pt x="16986" y="796"/>
                </a:cubicBezTo>
                <a:cubicBezTo>
                  <a:pt x="16981" y="778"/>
                  <a:pt x="17007" y="796"/>
                  <a:pt x="16982" y="794"/>
                </a:cubicBezTo>
                <a:cubicBezTo>
                  <a:pt x="16972" y="793"/>
                  <a:pt x="16974" y="780"/>
                  <a:pt x="16974" y="796"/>
                </a:cubicBezTo>
                <a:close/>
                <a:moveTo>
                  <a:pt x="15807" y="1696"/>
                </a:moveTo>
                <a:cubicBezTo>
                  <a:pt x="15807" y="1705"/>
                  <a:pt x="15824" y="1714"/>
                  <a:pt x="15819" y="1696"/>
                </a:cubicBezTo>
                <a:cubicBezTo>
                  <a:pt x="15814" y="1677"/>
                  <a:pt x="15840" y="1696"/>
                  <a:pt x="15816" y="1693"/>
                </a:cubicBezTo>
                <a:cubicBezTo>
                  <a:pt x="15805" y="1692"/>
                  <a:pt x="15807" y="1679"/>
                  <a:pt x="15807" y="1696"/>
                </a:cubicBezTo>
                <a:close/>
                <a:moveTo>
                  <a:pt x="15207" y="2093"/>
                </a:moveTo>
                <a:cubicBezTo>
                  <a:pt x="15207" y="2102"/>
                  <a:pt x="15225" y="2111"/>
                  <a:pt x="15220" y="2093"/>
                </a:cubicBezTo>
                <a:cubicBezTo>
                  <a:pt x="15215" y="2075"/>
                  <a:pt x="15240" y="2093"/>
                  <a:pt x="15216" y="2090"/>
                </a:cubicBezTo>
                <a:cubicBezTo>
                  <a:pt x="15206" y="2089"/>
                  <a:pt x="15207" y="2076"/>
                  <a:pt x="15207" y="2093"/>
                </a:cubicBezTo>
                <a:close/>
                <a:moveTo>
                  <a:pt x="11958" y="5949"/>
                </a:moveTo>
                <a:cubicBezTo>
                  <a:pt x="11958" y="5959"/>
                  <a:pt x="11976" y="5968"/>
                  <a:pt x="11971" y="5949"/>
                </a:cubicBezTo>
                <a:cubicBezTo>
                  <a:pt x="11966" y="5931"/>
                  <a:pt x="11992" y="5949"/>
                  <a:pt x="11967" y="5947"/>
                </a:cubicBezTo>
                <a:cubicBezTo>
                  <a:pt x="11957" y="5946"/>
                  <a:pt x="11958" y="5933"/>
                  <a:pt x="11958" y="5949"/>
                </a:cubicBezTo>
                <a:close/>
                <a:moveTo>
                  <a:pt x="19445" y="2611"/>
                </a:moveTo>
                <a:cubicBezTo>
                  <a:pt x="19445" y="2621"/>
                  <a:pt x="19462" y="2630"/>
                  <a:pt x="19457" y="2611"/>
                </a:cubicBezTo>
                <a:cubicBezTo>
                  <a:pt x="19452" y="2593"/>
                  <a:pt x="19478" y="2611"/>
                  <a:pt x="19453" y="2609"/>
                </a:cubicBezTo>
                <a:cubicBezTo>
                  <a:pt x="19443" y="2608"/>
                  <a:pt x="19445" y="2595"/>
                  <a:pt x="19445" y="2611"/>
                </a:cubicBezTo>
                <a:close/>
                <a:moveTo>
                  <a:pt x="21138" y="4345"/>
                </a:moveTo>
                <a:cubicBezTo>
                  <a:pt x="21138" y="4355"/>
                  <a:pt x="21155" y="4363"/>
                  <a:pt x="21150" y="4345"/>
                </a:cubicBezTo>
                <a:cubicBezTo>
                  <a:pt x="21146" y="4327"/>
                  <a:pt x="21171" y="4345"/>
                  <a:pt x="21147" y="4343"/>
                </a:cubicBezTo>
                <a:cubicBezTo>
                  <a:pt x="21136" y="4342"/>
                  <a:pt x="21138" y="4329"/>
                  <a:pt x="21138" y="4345"/>
                </a:cubicBezTo>
                <a:close/>
                <a:moveTo>
                  <a:pt x="18813" y="2425"/>
                </a:moveTo>
                <a:cubicBezTo>
                  <a:pt x="18813" y="2435"/>
                  <a:pt x="18830" y="2443"/>
                  <a:pt x="18825" y="2425"/>
                </a:cubicBezTo>
                <a:cubicBezTo>
                  <a:pt x="18820" y="2407"/>
                  <a:pt x="18846" y="2425"/>
                  <a:pt x="18821" y="2423"/>
                </a:cubicBezTo>
                <a:cubicBezTo>
                  <a:pt x="18811" y="2422"/>
                  <a:pt x="18813" y="2409"/>
                  <a:pt x="18813" y="2425"/>
                </a:cubicBezTo>
                <a:close/>
                <a:moveTo>
                  <a:pt x="16309" y="2174"/>
                </a:moveTo>
                <a:cubicBezTo>
                  <a:pt x="16309" y="2183"/>
                  <a:pt x="16327" y="2192"/>
                  <a:pt x="16322" y="2174"/>
                </a:cubicBezTo>
                <a:cubicBezTo>
                  <a:pt x="16317" y="2156"/>
                  <a:pt x="16342" y="2174"/>
                  <a:pt x="16318" y="2171"/>
                </a:cubicBezTo>
                <a:cubicBezTo>
                  <a:pt x="16308" y="2171"/>
                  <a:pt x="16309" y="2157"/>
                  <a:pt x="16309" y="2174"/>
                </a:cubicBezTo>
                <a:close/>
                <a:moveTo>
                  <a:pt x="21251" y="2717"/>
                </a:moveTo>
                <a:cubicBezTo>
                  <a:pt x="21251" y="2726"/>
                  <a:pt x="21269" y="2735"/>
                  <a:pt x="21264" y="2717"/>
                </a:cubicBezTo>
                <a:cubicBezTo>
                  <a:pt x="21259" y="2698"/>
                  <a:pt x="21284" y="2716"/>
                  <a:pt x="21260" y="2714"/>
                </a:cubicBezTo>
                <a:cubicBezTo>
                  <a:pt x="21250" y="2713"/>
                  <a:pt x="21251" y="2700"/>
                  <a:pt x="21251" y="2717"/>
                </a:cubicBezTo>
                <a:close/>
                <a:moveTo>
                  <a:pt x="18748" y="1842"/>
                </a:moveTo>
                <a:cubicBezTo>
                  <a:pt x="18756" y="1850"/>
                  <a:pt x="18777" y="1830"/>
                  <a:pt x="18757" y="1837"/>
                </a:cubicBezTo>
                <a:cubicBezTo>
                  <a:pt x="18757" y="1837"/>
                  <a:pt x="18734" y="1828"/>
                  <a:pt x="18748" y="1842"/>
                </a:cubicBezTo>
                <a:close/>
                <a:moveTo>
                  <a:pt x="22207" y="4953"/>
                </a:moveTo>
                <a:cubicBezTo>
                  <a:pt x="22216" y="4961"/>
                  <a:pt x="22237" y="4941"/>
                  <a:pt x="22217" y="4949"/>
                </a:cubicBezTo>
                <a:cubicBezTo>
                  <a:pt x="22217" y="4949"/>
                  <a:pt x="22194" y="4939"/>
                  <a:pt x="22207" y="4953"/>
                </a:cubicBezTo>
                <a:close/>
                <a:moveTo>
                  <a:pt x="17160" y="4515"/>
                </a:moveTo>
                <a:cubicBezTo>
                  <a:pt x="17168" y="4524"/>
                  <a:pt x="17189" y="4504"/>
                  <a:pt x="17169" y="4511"/>
                </a:cubicBezTo>
                <a:cubicBezTo>
                  <a:pt x="17169" y="4511"/>
                  <a:pt x="17146" y="4502"/>
                  <a:pt x="17160" y="4515"/>
                </a:cubicBezTo>
                <a:close/>
                <a:moveTo>
                  <a:pt x="22807" y="3973"/>
                </a:moveTo>
                <a:cubicBezTo>
                  <a:pt x="22815" y="3981"/>
                  <a:pt x="22836" y="3961"/>
                  <a:pt x="22816" y="3968"/>
                </a:cubicBezTo>
                <a:cubicBezTo>
                  <a:pt x="22816" y="3968"/>
                  <a:pt x="22793" y="3959"/>
                  <a:pt x="22807" y="3973"/>
                </a:cubicBezTo>
                <a:close/>
                <a:moveTo>
                  <a:pt x="16739" y="2409"/>
                </a:moveTo>
                <a:cubicBezTo>
                  <a:pt x="16747" y="2417"/>
                  <a:pt x="16768" y="2397"/>
                  <a:pt x="16748" y="2404"/>
                </a:cubicBezTo>
                <a:cubicBezTo>
                  <a:pt x="16748" y="2404"/>
                  <a:pt x="16725" y="2395"/>
                  <a:pt x="16739" y="2409"/>
                </a:cubicBezTo>
                <a:close/>
                <a:moveTo>
                  <a:pt x="21081" y="3316"/>
                </a:moveTo>
                <a:cubicBezTo>
                  <a:pt x="21090" y="3325"/>
                  <a:pt x="21110" y="3305"/>
                  <a:pt x="21091" y="3312"/>
                </a:cubicBezTo>
                <a:cubicBezTo>
                  <a:pt x="21090" y="3312"/>
                  <a:pt x="21068" y="3303"/>
                  <a:pt x="21081" y="3316"/>
                </a:cubicBezTo>
                <a:close/>
                <a:moveTo>
                  <a:pt x="21997" y="2733"/>
                </a:moveTo>
                <a:cubicBezTo>
                  <a:pt x="22005" y="2741"/>
                  <a:pt x="22026" y="2721"/>
                  <a:pt x="22006" y="2729"/>
                </a:cubicBezTo>
                <a:cubicBezTo>
                  <a:pt x="22006" y="2729"/>
                  <a:pt x="21983" y="2719"/>
                  <a:pt x="21997" y="2733"/>
                </a:cubicBezTo>
                <a:close/>
                <a:moveTo>
                  <a:pt x="15572" y="2652"/>
                </a:moveTo>
                <a:cubicBezTo>
                  <a:pt x="15580" y="2660"/>
                  <a:pt x="15601" y="2640"/>
                  <a:pt x="15581" y="2647"/>
                </a:cubicBezTo>
                <a:cubicBezTo>
                  <a:pt x="15581" y="2648"/>
                  <a:pt x="15558" y="2638"/>
                  <a:pt x="15572" y="2652"/>
                </a:cubicBezTo>
                <a:close/>
                <a:moveTo>
                  <a:pt x="19599" y="1923"/>
                </a:moveTo>
                <a:cubicBezTo>
                  <a:pt x="19607" y="1931"/>
                  <a:pt x="19628" y="1911"/>
                  <a:pt x="19608" y="1918"/>
                </a:cubicBezTo>
                <a:cubicBezTo>
                  <a:pt x="19608" y="1918"/>
                  <a:pt x="19585" y="1909"/>
                  <a:pt x="19599" y="1923"/>
                </a:cubicBezTo>
                <a:close/>
                <a:moveTo>
                  <a:pt x="21891" y="3486"/>
                </a:moveTo>
                <a:cubicBezTo>
                  <a:pt x="21900" y="3495"/>
                  <a:pt x="21921" y="3475"/>
                  <a:pt x="21901" y="3482"/>
                </a:cubicBezTo>
                <a:cubicBezTo>
                  <a:pt x="21901" y="3482"/>
                  <a:pt x="21878" y="3473"/>
                  <a:pt x="21891" y="3486"/>
                </a:cubicBezTo>
                <a:close/>
                <a:moveTo>
                  <a:pt x="15750" y="5131"/>
                </a:moveTo>
                <a:cubicBezTo>
                  <a:pt x="15758" y="5139"/>
                  <a:pt x="15779" y="5120"/>
                  <a:pt x="15760" y="5127"/>
                </a:cubicBezTo>
                <a:cubicBezTo>
                  <a:pt x="15759" y="5127"/>
                  <a:pt x="15737" y="5118"/>
                  <a:pt x="15750" y="5131"/>
                </a:cubicBezTo>
                <a:close/>
                <a:moveTo>
                  <a:pt x="20336" y="5220"/>
                </a:moveTo>
                <a:cubicBezTo>
                  <a:pt x="20344" y="5229"/>
                  <a:pt x="20365" y="5209"/>
                  <a:pt x="20345" y="5216"/>
                </a:cubicBezTo>
                <a:cubicBezTo>
                  <a:pt x="20345" y="5216"/>
                  <a:pt x="20322" y="5207"/>
                  <a:pt x="20336" y="5220"/>
                </a:cubicBezTo>
                <a:close/>
                <a:moveTo>
                  <a:pt x="15467" y="5634"/>
                </a:moveTo>
                <a:cubicBezTo>
                  <a:pt x="15475" y="5642"/>
                  <a:pt x="15496" y="5622"/>
                  <a:pt x="15476" y="5629"/>
                </a:cubicBezTo>
                <a:cubicBezTo>
                  <a:pt x="15476" y="5629"/>
                  <a:pt x="15453" y="5620"/>
                  <a:pt x="15467" y="5634"/>
                </a:cubicBezTo>
                <a:close/>
                <a:moveTo>
                  <a:pt x="21535" y="4839"/>
                </a:moveTo>
                <a:cubicBezTo>
                  <a:pt x="21543" y="4848"/>
                  <a:pt x="21564" y="4828"/>
                  <a:pt x="21544" y="4835"/>
                </a:cubicBezTo>
                <a:cubicBezTo>
                  <a:pt x="21544" y="4835"/>
                  <a:pt x="21521" y="4826"/>
                  <a:pt x="21535" y="4839"/>
                </a:cubicBezTo>
                <a:close/>
                <a:moveTo>
                  <a:pt x="21049" y="2133"/>
                </a:moveTo>
                <a:cubicBezTo>
                  <a:pt x="21057" y="2142"/>
                  <a:pt x="21078" y="2122"/>
                  <a:pt x="21058" y="2129"/>
                </a:cubicBezTo>
                <a:cubicBezTo>
                  <a:pt x="21058" y="2129"/>
                  <a:pt x="21035" y="2120"/>
                  <a:pt x="21049" y="2133"/>
                </a:cubicBezTo>
                <a:close/>
                <a:moveTo>
                  <a:pt x="21373" y="5285"/>
                </a:moveTo>
                <a:cubicBezTo>
                  <a:pt x="21381" y="5293"/>
                  <a:pt x="21402" y="5273"/>
                  <a:pt x="21382" y="5281"/>
                </a:cubicBezTo>
                <a:cubicBezTo>
                  <a:pt x="21382" y="5281"/>
                  <a:pt x="21359" y="5272"/>
                  <a:pt x="21373" y="5285"/>
                </a:cubicBezTo>
                <a:close/>
                <a:moveTo>
                  <a:pt x="20376" y="4767"/>
                </a:moveTo>
                <a:cubicBezTo>
                  <a:pt x="20385" y="4775"/>
                  <a:pt x="20406" y="4755"/>
                  <a:pt x="20386" y="4762"/>
                </a:cubicBezTo>
                <a:cubicBezTo>
                  <a:pt x="20386" y="4762"/>
                  <a:pt x="20363" y="4753"/>
                  <a:pt x="20376" y="4767"/>
                </a:cubicBezTo>
                <a:close/>
                <a:moveTo>
                  <a:pt x="19574" y="2782"/>
                </a:moveTo>
                <a:cubicBezTo>
                  <a:pt x="19583" y="2790"/>
                  <a:pt x="19604" y="2770"/>
                  <a:pt x="19584" y="2777"/>
                </a:cubicBezTo>
                <a:cubicBezTo>
                  <a:pt x="19583" y="2777"/>
                  <a:pt x="19561" y="2768"/>
                  <a:pt x="19574" y="2782"/>
                </a:cubicBezTo>
                <a:close/>
                <a:moveTo>
                  <a:pt x="20133" y="5601"/>
                </a:moveTo>
                <a:cubicBezTo>
                  <a:pt x="20142" y="5609"/>
                  <a:pt x="20163" y="5589"/>
                  <a:pt x="20143" y="5597"/>
                </a:cubicBezTo>
                <a:cubicBezTo>
                  <a:pt x="20142" y="5597"/>
                  <a:pt x="20120" y="5587"/>
                  <a:pt x="20133" y="5601"/>
                </a:cubicBezTo>
                <a:close/>
                <a:moveTo>
                  <a:pt x="16536" y="2409"/>
                </a:moveTo>
                <a:cubicBezTo>
                  <a:pt x="16544" y="2417"/>
                  <a:pt x="16565" y="2397"/>
                  <a:pt x="16545" y="2404"/>
                </a:cubicBezTo>
                <a:cubicBezTo>
                  <a:pt x="16545" y="2404"/>
                  <a:pt x="16522" y="2395"/>
                  <a:pt x="16536" y="2409"/>
                </a:cubicBezTo>
                <a:close/>
                <a:moveTo>
                  <a:pt x="19882" y="4985"/>
                </a:moveTo>
                <a:cubicBezTo>
                  <a:pt x="19890" y="4994"/>
                  <a:pt x="19911" y="4974"/>
                  <a:pt x="19891" y="4981"/>
                </a:cubicBezTo>
                <a:cubicBezTo>
                  <a:pt x="19891" y="4981"/>
                  <a:pt x="19869" y="4972"/>
                  <a:pt x="19882" y="4985"/>
                </a:cubicBezTo>
                <a:close/>
                <a:moveTo>
                  <a:pt x="15823" y="1882"/>
                </a:moveTo>
                <a:cubicBezTo>
                  <a:pt x="15831" y="1890"/>
                  <a:pt x="15852" y="1870"/>
                  <a:pt x="15832" y="1878"/>
                </a:cubicBezTo>
                <a:cubicBezTo>
                  <a:pt x="15832" y="1878"/>
                  <a:pt x="15809" y="1869"/>
                  <a:pt x="15823" y="1882"/>
                </a:cubicBezTo>
                <a:close/>
                <a:moveTo>
                  <a:pt x="20871" y="4256"/>
                </a:moveTo>
                <a:cubicBezTo>
                  <a:pt x="20879" y="4264"/>
                  <a:pt x="20900" y="4244"/>
                  <a:pt x="20880" y="4252"/>
                </a:cubicBezTo>
                <a:cubicBezTo>
                  <a:pt x="20880" y="4252"/>
                  <a:pt x="20857" y="4243"/>
                  <a:pt x="20871" y="4256"/>
                </a:cubicBezTo>
                <a:close/>
                <a:moveTo>
                  <a:pt x="17800" y="3235"/>
                </a:moveTo>
                <a:cubicBezTo>
                  <a:pt x="17808" y="3244"/>
                  <a:pt x="17829" y="3224"/>
                  <a:pt x="17809" y="3231"/>
                </a:cubicBezTo>
                <a:cubicBezTo>
                  <a:pt x="17809" y="3231"/>
                  <a:pt x="17786" y="3222"/>
                  <a:pt x="17800" y="3235"/>
                </a:cubicBezTo>
                <a:close/>
                <a:moveTo>
                  <a:pt x="10897" y="1404"/>
                </a:moveTo>
                <a:cubicBezTo>
                  <a:pt x="10905" y="1412"/>
                  <a:pt x="10926" y="1392"/>
                  <a:pt x="10906" y="1400"/>
                </a:cubicBezTo>
                <a:cubicBezTo>
                  <a:pt x="10906" y="1400"/>
                  <a:pt x="10883" y="1391"/>
                  <a:pt x="10897" y="1404"/>
                </a:cubicBezTo>
                <a:close/>
                <a:moveTo>
                  <a:pt x="12210" y="1655"/>
                </a:moveTo>
                <a:cubicBezTo>
                  <a:pt x="12218" y="1664"/>
                  <a:pt x="12239" y="1644"/>
                  <a:pt x="12219" y="1651"/>
                </a:cubicBezTo>
                <a:cubicBezTo>
                  <a:pt x="12219" y="1651"/>
                  <a:pt x="12196" y="1642"/>
                  <a:pt x="12210" y="1655"/>
                </a:cubicBezTo>
                <a:close/>
                <a:moveTo>
                  <a:pt x="20117" y="4993"/>
                </a:moveTo>
                <a:cubicBezTo>
                  <a:pt x="20125" y="5002"/>
                  <a:pt x="20146" y="4982"/>
                  <a:pt x="20126" y="4989"/>
                </a:cubicBezTo>
                <a:cubicBezTo>
                  <a:pt x="20126" y="4989"/>
                  <a:pt x="20103" y="4980"/>
                  <a:pt x="20117" y="4993"/>
                </a:cubicBezTo>
                <a:close/>
                <a:moveTo>
                  <a:pt x="19542" y="2530"/>
                </a:moveTo>
                <a:cubicBezTo>
                  <a:pt x="19550" y="2539"/>
                  <a:pt x="19571" y="2519"/>
                  <a:pt x="19551" y="2526"/>
                </a:cubicBezTo>
                <a:cubicBezTo>
                  <a:pt x="19551" y="2526"/>
                  <a:pt x="19528" y="2517"/>
                  <a:pt x="19542" y="2530"/>
                </a:cubicBezTo>
                <a:close/>
                <a:moveTo>
                  <a:pt x="21146" y="2676"/>
                </a:moveTo>
                <a:cubicBezTo>
                  <a:pt x="21154" y="2684"/>
                  <a:pt x="21175" y="2665"/>
                  <a:pt x="21155" y="2672"/>
                </a:cubicBezTo>
                <a:cubicBezTo>
                  <a:pt x="21155" y="2672"/>
                  <a:pt x="21132" y="2663"/>
                  <a:pt x="21146" y="2676"/>
                </a:cubicBezTo>
                <a:close/>
                <a:moveTo>
                  <a:pt x="17792" y="2782"/>
                </a:moveTo>
                <a:cubicBezTo>
                  <a:pt x="17800" y="2790"/>
                  <a:pt x="17821" y="2770"/>
                  <a:pt x="17801" y="2777"/>
                </a:cubicBezTo>
                <a:cubicBezTo>
                  <a:pt x="17801" y="2777"/>
                  <a:pt x="17778" y="2768"/>
                  <a:pt x="17792" y="2782"/>
                </a:cubicBezTo>
                <a:close/>
                <a:moveTo>
                  <a:pt x="22264" y="4451"/>
                </a:moveTo>
                <a:cubicBezTo>
                  <a:pt x="22272" y="4459"/>
                  <a:pt x="22293" y="4439"/>
                  <a:pt x="22273" y="4446"/>
                </a:cubicBezTo>
                <a:cubicBezTo>
                  <a:pt x="22273" y="4446"/>
                  <a:pt x="22250" y="4437"/>
                  <a:pt x="22264" y="4451"/>
                </a:cubicBezTo>
                <a:close/>
                <a:moveTo>
                  <a:pt x="19023" y="4451"/>
                </a:moveTo>
                <a:cubicBezTo>
                  <a:pt x="19032" y="4459"/>
                  <a:pt x="19053" y="4439"/>
                  <a:pt x="19033" y="4446"/>
                </a:cubicBezTo>
                <a:cubicBezTo>
                  <a:pt x="19033" y="4446"/>
                  <a:pt x="19010" y="4437"/>
                  <a:pt x="19023" y="4451"/>
                </a:cubicBezTo>
                <a:close/>
                <a:moveTo>
                  <a:pt x="17249" y="2344"/>
                </a:moveTo>
                <a:cubicBezTo>
                  <a:pt x="17257" y="2352"/>
                  <a:pt x="17278" y="2332"/>
                  <a:pt x="17258" y="2340"/>
                </a:cubicBezTo>
                <a:cubicBezTo>
                  <a:pt x="17258" y="2340"/>
                  <a:pt x="17235" y="2330"/>
                  <a:pt x="17249" y="2344"/>
                </a:cubicBezTo>
                <a:close/>
                <a:moveTo>
                  <a:pt x="21276" y="5285"/>
                </a:moveTo>
                <a:cubicBezTo>
                  <a:pt x="21284" y="5293"/>
                  <a:pt x="21305" y="5273"/>
                  <a:pt x="21285" y="5281"/>
                </a:cubicBezTo>
                <a:cubicBezTo>
                  <a:pt x="21285" y="5281"/>
                  <a:pt x="21262" y="5272"/>
                  <a:pt x="21276" y="5285"/>
                </a:cubicBezTo>
                <a:close/>
                <a:moveTo>
                  <a:pt x="15353" y="4993"/>
                </a:moveTo>
                <a:cubicBezTo>
                  <a:pt x="15361" y="5002"/>
                  <a:pt x="15382" y="4982"/>
                  <a:pt x="15363" y="4989"/>
                </a:cubicBezTo>
                <a:cubicBezTo>
                  <a:pt x="15362" y="4989"/>
                  <a:pt x="15340" y="4980"/>
                  <a:pt x="15353" y="4993"/>
                </a:cubicBezTo>
                <a:close/>
                <a:moveTo>
                  <a:pt x="19574" y="4410"/>
                </a:moveTo>
                <a:cubicBezTo>
                  <a:pt x="19583" y="4418"/>
                  <a:pt x="19604" y="4398"/>
                  <a:pt x="19584" y="4406"/>
                </a:cubicBezTo>
                <a:cubicBezTo>
                  <a:pt x="19583" y="4406"/>
                  <a:pt x="19561" y="4396"/>
                  <a:pt x="19574" y="4410"/>
                </a:cubicBezTo>
                <a:close/>
                <a:moveTo>
                  <a:pt x="16496" y="1234"/>
                </a:moveTo>
                <a:cubicBezTo>
                  <a:pt x="16504" y="1242"/>
                  <a:pt x="16525" y="1222"/>
                  <a:pt x="16505" y="1230"/>
                </a:cubicBezTo>
                <a:cubicBezTo>
                  <a:pt x="16505" y="1230"/>
                  <a:pt x="16482" y="1220"/>
                  <a:pt x="16496" y="1234"/>
                </a:cubicBezTo>
                <a:close/>
                <a:moveTo>
                  <a:pt x="16463" y="1712"/>
                </a:moveTo>
                <a:cubicBezTo>
                  <a:pt x="16471" y="1720"/>
                  <a:pt x="16492" y="1700"/>
                  <a:pt x="16472" y="1708"/>
                </a:cubicBezTo>
                <a:cubicBezTo>
                  <a:pt x="16472" y="1708"/>
                  <a:pt x="16449" y="1698"/>
                  <a:pt x="16463" y="1712"/>
                </a:cubicBezTo>
                <a:close/>
                <a:moveTo>
                  <a:pt x="22961" y="1104"/>
                </a:moveTo>
                <a:cubicBezTo>
                  <a:pt x="22969" y="1113"/>
                  <a:pt x="22990" y="1093"/>
                  <a:pt x="22970" y="1100"/>
                </a:cubicBezTo>
                <a:cubicBezTo>
                  <a:pt x="22970" y="1100"/>
                  <a:pt x="22947" y="1091"/>
                  <a:pt x="22961" y="1104"/>
                </a:cubicBezTo>
                <a:close/>
                <a:moveTo>
                  <a:pt x="22815" y="1193"/>
                </a:moveTo>
                <a:cubicBezTo>
                  <a:pt x="22823" y="1202"/>
                  <a:pt x="22844" y="1182"/>
                  <a:pt x="22824" y="1189"/>
                </a:cubicBezTo>
                <a:cubicBezTo>
                  <a:pt x="22824" y="1189"/>
                  <a:pt x="22801" y="1180"/>
                  <a:pt x="22815" y="1193"/>
                </a:cubicBezTo>
                <a:close/>
                <a:moveTo>
                  <a:pt x="10670" y="1671"/>
                </a:moveTo>
                <a:cubicBezTo>
                  <a:pt x="10679" y="1680"/>
                  <a:pt x="10700" y="1660"/>
                  <a:pt x="10680" y="1667"/>
                </a:cubicBezTo>
                <a:cubicBezTo>
                  <a:pt x="10679" y="1667"/>
                  <a:pt x="10657" y="1658"/>
                  <a:pt x="10670" y="1671"/>
                </a:cubicBezTo>
                <a:close/>
                <a:moveTo>
                  <a:pt x="16390" y="1420"/>
                </a:moveTo>
                <a:cubicBezTo>
                  <a:pt x="16398" y="1429"/>
                  <a:pt x="16419" y="1409"/>
                  <a:pt x="16400" y="1416"/>
                </a:cubicBezTo>
                <a:cubicBezTo>
                  <a:pt x="16399" y="1416"/>
                  <a:pt x="16377" y="1407"/>
                  <a:pt x="16390" y="1420"/>
                </a:cubicBezTo>
                <a:close/>
                <a:moveTo>
                  <a:pt x="20417" y="4005"/>
                </a:moveTo>
                <a:cubicBezTo>
                  <a:pt x="20425" y="4013"/>
                  <a:pt x="20446" y="3993"/>
                  <a:pt x="20426" y="4001"/>
                </a:cubicBezTo>
                <a:cubicBezTo>
                  <a:pt x="20426" y="4001"/>
                  <a:pt x="20403" y="3991"/>
                  <a:pt x="20417" y="4005"/>
                </a:cubicBezTo>
                <a:close/>
                <a:moveTo>
                  <a:pt x="20984" y="3989"/>
                </a:moveTo>
                <a:cubicBezTo>
                  <a:pt x="20992" y="3997"/>
                  <a:pt x="21013" y="3977"/>
                  <a:pt x="20993" y="3984"/>
                </a:cubicBezTo>
                <a:cubicBezTo>
                  <a:pt x="20993" y="3984"/>
                  <a:pt x="20970" y="3975"/>
                  <a:pt x="20984" y="3989"/>
                </a:cubicBezTo>
                <a:close/>
                <a:moveTo>
                  <a:pt x="20279" y="4637"/>
                </a:moveTo>
                <a:cubicBezTo>
                  <a:pt x="20287" y="4645"/>
                  <a:pt x="20308" y="4625"/>
                  <a:pt x="20288" y="4633"/>
                </a:cubicBezTo>
                <a:cubicBezTo>
                  <a:pt x="20288" y="4633"/>
                  <a:pt x="20265" y="4623"/>
                  <a:pt x="20279" y="4637"/>
                </a:cubicBezTo>
                <a:close/>
                <a:moveTo>
                  <a:pt x="17168" y="2547"/>
                </a:moveTo>
                <a:cubicBezTo>
                  <a:pt x="17176" y="2555"/>
                  <a:pt x="17197" y="2535"/>
                  <a:pt x="17177" y="2542"/>
                </a:cubicBezTo>
                <a:cubicBezTo>
                  <a:pt x="17177" y="2542"/>
                  <a:pt x="17154" y="2533"/>
                  <a:pt x="17168" y="2547"/>
                </a:cubicBezTo>
                <a:close/>
                <a:moveTo>
                  <a:pt x="20660" y="3673"/>
                </a:moveTo>
                <a:cubicBezTo>
                  <a:pt x="20668" y="3681"/>
                  <a:pt x="20689" y="3661"/>
                  <a:pt x="20669" y="3668"/>
                </a:cubicBezTo>
                <a:cubicBezTo>
                  <a:pt x="20669" y="3668"/>
                  <a:pt x="20646" y="3659"/>
                  <a:pt x="20660" y="3673"/>
                </a:cubicBezTo>
                <a:close/>
                <a:moveTo>
                  <a:pt x="18156" y="2401"/>
                </a:moveTo>
                <a:cubicBezTo>
                  <a:pt x="18165" y="2409"/>
                  <a:pt x="18186" y="2389"/>
                  <a:pt x="18166" y="2396"/>
                </a:cubicBezTo>
                <a:cubicBezTo>
                  <a:pt x="18166" y="2396"/>
                  <a:pt x="18143" y="2387"/>
                  <a:pt x="18156" y="2401"/>
                </a:cubicBezTo>
                <a:close/>
                <a:moveTo>
                  <a:pt x="20101" y="4070"/>
                </a:moveTo>
                <a:cubicBezTo>
                  <a:pt x="20109" y="4078"/>
                  <a:pt x="20130" y="4058"/>
                  <a:pt x="20110" y="4065"/>
                </a:cubicBezTo>
                <a:cubicBezTo>
                  <a:pt x="20110" y="4065"/>
                  <a:pt x="20087" y="4056"/>
                  <a:pt x="20101" y="4070"/>
                </a:cubicBezTo>
                <a:close/>
                <a:moveTo>
                  <a:pt x="16925" y="5301"/>
                </a:moveTo>
                <a:cubicBezTo>
                  <a:pt x="16933" y="5310"/>
                  <a:pt x="16954" y="5290"/>
                  <a:pt x="16934" y="5297"/>
                </a:cubicBezTo>
                <a:cubicBezTo>
                  <a:pt x="16934" y="5297"/>
                  <a:pt x="16911" y="5288"/>
                  <a:pt x="16925" y="5301"/>
                </a:cubicBezTo>
                <a:close/>
                <a:moveTo>
                  <a:pt x="19145" y="3405"/>
                </a:moveTo>
                <a:cubicBezTo>
                  <a:pt x="19153" y="3414"/>
                  <a:pt x="19174" y="3394"/>
                  <a:pt x="19154" y="3401"/>
                </a:cubicBezTo>
                <a:cubicBezTo>
                  <a:pt x="19154" y="3401"/>
                  <a:pt x="19131" y="3392"/>
                  <a:pt x="19145" y="3405"/>
                </a:cubicBezTo>
                <a:close/>
                <a:moveTo>
                  <a:pt x="17419" y="5010"/>
                </a:moveTo>
                <a:cubicBezTo>
                  <a:pt x="17427" y="5018"/>
                  <a:pt x="17448" y="4998"/>
                  <a:pt x="17429" y="5005"/>
                </a:cubicBezTo>
                <a:cubicBezTo>
                  <a:pt x="17428" y="5005"/>
                  <a:pt x="17406" y="4996"/>
                  <a:pt x="17419" y="5010"/>
                </a:cubicBezTo>
                <a:close/>
                <a:moveTo>
                  <a:pt x="81" y="4507"/>
                </a:moveTo>
                <a:cubicBezTo>
                  <a:pt x="89" y="4516"/>
                  <a:pt x="110" y="4496"/>
                  <a:pt x="90" y="4503"/>
                </a:cubicBezTo>
                <a:cubicBezTo>
                  <a:pt x="90" y="4503"/>
                  <a:pt x="67" y="4494"/>
                  <a:pt x="81" y="4507"/>
                </a:cubicBezTo>
                <a:close/>
                <a:moveTo>
                  <a:pt x="18092" y="4507"/>
                </a:moveTo>
                <a:cubicBezTo>
                  <a:pt x="18100" y="4516"/>
                  <a:pt x="18121" y="4496"/>
                  <a:pt x="18101" y="4503"/>
                </a:cubicBezTo>
                <a:cubicBezTo>
                  <a:pt x="18101" y="4503"/>
                  <a:pt x="18078" y="4494"/>
                  <a:pt x="18092" y="4507"/>
                </a:cubicBezTo>
                <a:close/>
                <a:moveTo>
                  <a:pt x="23034" y="2717"/>
                </a:moveTo>
                <a:cubicBezTo>
                  <a:pt x="23042" y="2725"/>
                  <a:pt x="23063" y="2705"/>
                  <a:pt x="23043" y="2712"/>
                </a:cubicBezTo>
                <a:cubicBezTo>
                  <a:pt x="23043" y="2712"/>
                  <a:pt x="23020" y="2703"/>
                  <a:pt x="23034" y="2717"/>
                </a:cubicBezTo>
                <a:close/>
                <a:moveTo>
                  <a:pt x="18197" y="813"/>
                </a:moveTo>
                <a:cubicBezTo>
                  <a:pt x="18205" y="821"/>
                  <a:pt x="18226" y="801"/>
                  <a:pt x="18206" y="808"/>
                </a:cubicBezTo>
                <a:cubicBezTo>
                  <a:pt x="18206" y="808"/>
                  <a:pt x="18183" y="799"/>
                  <a:pt x="18197" y="813"/>
                </a:cubicBezTo>
                <a:close/>
                <a:moveTo>
                  <a:pt x="17541" y="2158"/>
                </a:moveTo>
                <a:cubicBezTo>
                  <a:pt x="17549" y="2166"/>
                  <a:pt x="17570" y="2146"/>
                  <a:pt x="17550" y="2153"/>
                </a:cubicBezTo>
                <a:cubicBezTo>
                  <a:pt x="17550" y="2153"/>
                  <a:pt x="17527" y="2144"/>
                  <a:pt x="17541" y="2158"/>
                </a:cubicBezTo>
                <a:close/>
                <a:moveTo>
                  <a:pt x="19696" y="5496"/>
                </a:moveTo>
                <a:cubicBezTo>
                  <a:pt x="19704" y="5504"/>
                  <a:pt x="19725" y="5484"/>
                  <a:pt x="19705" y="5491"/>
                </a:cubicBezTo>
                <a:cubicBezTo>
                  <a:pt x="19705" y="5491"/>
                  <a:pt x="19682" y="5482"/>
                  <a:pt x="19696" y="5496"/>
                </a:cubicBezTo>
                <a:close/>
                <a:moveTo>
                  <a:pt x="17784" y="2595"/>
                </a:moveTo>
                <a:cubicBezTo>
                  <a:pt x="17792" y="2603"/>
                  <a:pt x="17813" y="2583"/>
                  <a:pt x="17793" y="2591"/>
                </a:cubicBezTo>
                <a:cubicBezTo>
                  <a:pt x="17793" y="2591"/>
                  <a:pt x="17770" y="2582"/>
                  <a:pt x="17784" y="2595"/>
                </a:cubicBezTo>
                <a:close/>
                <a:moveTo>
                  <a:pt x="12744" y="5747"/>
                </a:moveTo>
                <a:cubicBezTo>
                  <a:pt x="12753" y="5755"/>
                  <a:pt x="12774" y="5735"/>
                  <a:pt x="12754" y="5743"/>
                </a:cubicBezTo>
                <a:cubicBezTo>
                  <a:pt x="12754" y="5743"/>
                  <a:pt x="12731" y="5733"/>
                  <a:pt x="12744" y="5747"/>
                </a:cubicBezTo>
                <a:close/>
                <a:moveTo>
                  <a:pt x="18497" y="3138"/>
                </a:moveTo>
                <a:cubicBezTo>
                  <a:pt x="18505" y="3146"/>
                  <a:pt x="18526" y="3126"/>
                  <a:pt x="18506" y="3134"/>
                </a:cubicBezTo>
                <a:cubicBezTo>
                  <a:pt x="18506" y="3134"/>
                  <a:pt x="18483" y="3124"/>
                  <a:pt x="18497" y="3138"/>
                </a:cubicBezTo>
                <a:close/>
                <a:moveTo>
                  <a:pt x="16585" y="4953"/>
                </a:moveTo>
                <a:cubicBezTo>
                  <a:pt x="16593" y="4961"/>
                  <a:pt x="16614" y="4941"/>
                  <a:pt x="16594" y="4949"/>
                </a:cubicBezTo>
                <a:cubicBezTo>
                  <a:pt x="16594" y="4949"/>
                  <a:pt x="16571" y="4939"/>
                  <a:pt x="16585" y="4953"/>
                </a:cubicBezTo>
                <a:close/>
                <a:moveTo>
                  <a:pt x="22475" y="4767"/>
                </a:moveTo>
                <a:cubicBezTo>
                  <a:pt x="22483" y="4775"/>
                  <a:pt x="22504" y="4755"/>
                  <a:pt x="22484" y="4762"/>
                </a:cubicBezTo>
                <a:cubicBezTo>
                  <a:pt x="22484" y="4762"/>
                  <a:pt x="22461" y="4753"/>
                  <a:pt x="22475" y="4767"/>
                </a:cubicBezTo>
                <a:close/>
                <a:moveTo>
                  <a:pt x="19096" y="2555"/>
                </a:moveTo>
                <a:cubicBezTo>
                  <a:pt x="19105" y="2563"/>
                  <a:pt x="19126" y="2543"/>
                  <a:pt x="19106" y="2550"/>
                </a:cubicBezTo>
                <a:cubicBezTo>
                  <a:pt x="19105" y="2550"/>
                  <a:pt x="19083" y="2541"/>
                  <a:pt x="19096" y="2555"/>
                </a:cubicBezTo>
                <a:close/>
                <a:moveTo>
                  <a:pt x="980" y="5277"/>
                </a:moveTo>
                <a:cubicBezTo>
                  <a:pt x="989" y="5285"/>
                  <a:pt x="1010" y="5265"/>
                  <a:pt x="990" y="5273"/>
                </a:cubicBezTo>
                <a:cubicBezTo>
                  <a:pt x="990" y="5273"/>
                  <a:pt x="967" y="5263"/>
                  <a:pt x="980" y="5277"/>
                </a:cubicBezTo>
                <a:close/>
                <a:moveTo>
                  <a:pt x="19663" y="2652"/>
                </a:moveTo>
                <a:cubicBezTo>
                  <a:pt x="19672" y="2660"/>
                  <a:pt x="19693" y="2640"/>
                  <a:pt x="19673" y="2647"/>
                </a:cubicBezTo>
                <a:cubicBezTo>
                  <a:pt x="19673" y="2648"/>
                  <a:pt x="19650" y="2638"/>
                  <a:pt x="19663" y="2652"/>
                </a:cubicBezTo>
                <a:close/>
                <a:moveTo>
                  <a:pt x="19615" y="4256"/>
                </a:moveTo>
                <a:cubicBezTo>
                  <a:pt x="19623" y="4264"/>
                  <a:pt x="19644" y="4244"/>
                  <a:pt x="19624" y="4252"/>
                </a:cubicBezTo>
                <a:cubicBezTo>
                  <a:pt x="19624" y="4252"/>
                  <a:pt x="19601" y="4243"/>
                  <a:pt x="19615" y="4256"/>
                </a:cubicBezTo>
                <a:close/>
                <a:moveTo>
                  <a:pt x="20141" y="3989"/>
                </a:moveTo>
                <a:cubicBezTo>
                  <a:pt x="20150" y="3997"/>
                  <a:pt x="20171" y="3977"/>
                  <a:pt x="20151" y="3984"/>
                </a:cubicBezTo>
                <a:cubicBezTo>
                  <a:pt x="20151" y="3984"/>
                  <a:pt x="20128" y="3975"/>
                  <a:pt x="20141" y="3989"/>
                </a:cubicBezTo>
                <a:close/>
                <a:moveTo>
                  <a:pt x="13482" y="2441"/>
                </a:moveTo>
                <a:cubicBezTo>
                  <a:pt x="13490" y="2450"/>
                  <a:pt x="13511" y="2430"/>
                  <a:pt x="13491" y="2437"/>
                </a:cubicBezTo>
                <a:cubicBezTo>
                  <a:pt x="13491" y="2437"/>
                  <a:pt x="13468" y="2428"/>
                  <a:pt x="13482" y="2441"/>
                </a:cubicBezTo>
                <a:close/>
                <a:moveTo>
                  <a:pt x="14186" y="2441"/>
                </a:moveTo>
                <a:cubicBezTo>
                  <a:pt x="14195" y="2450"/>
                  <a:pt x="14216" y="2430"/>
                  <a:pt x="14196" y="2437"/>
                </a:cubicBezTo>
                <a:cubicBezTo>
                  <a:pt x="14196" y="2437"/>
                  <a:pt x="14173" y="2428"/>
                  <a:pt x="14186" y="2441"/>
                </a:cubicBezTo>
                <a:close/>
                <a:moveTo>
                  <a:pt x="20895" y="2174"/>
                </a:moveTo>
                <a:cubicBezTo>
                  <a:pt x="20903" y="2182"/>
                  <a:pt x="20924" y="2162"/>
                  <a:pt x="20904" y="2169"/>
                </a:cubicBezTo>
                <a:cubicBezTo>
                  <a:pt x="20904" y="2170"/>
                  <a:pt x="20881" y="2160"/>
                  <a:pt x="20895" y="2174"/>
                </a:cubicBezTo>
                <a:close/>
                <a:moveTo>
                  <a:pt x="19898" y="4823"/>
                </a:moveTo>
                <a:cubicBezTo>
                  <a:pt x="19907" y="4832"/>
                  <a:pt x="19928" y="4812"/>
                  <a:pt x="19908" y="4819"/>
                </a:cubicBezTo>
                <a:cubicBezTo>
                  <a:pt x="19908" y="4819"/>
                  <a:pt x="19885" y="4810"/>
                  <a:pt x="19898" y="4823"/>
                </a:cubicBezTo>
                <a:close/>
                <a:moveTo>
                  <a:pt x="20263" y="5342"/>
                </a:moveTo>
                <a:cubicBezTo>
                  <a:pt x="20271" y="5350"/>
                  <a:pt x="20292" y="5330"/>
                  <a:pt x="20272" y="5337"/>
                </a:cubicBezTo>
                <a:cubicBezTo>
                  <a:pt x="20272" y="5338"/>
                  <a:pt x="20249" y="5328"/>
                  <a:pt x="20263" y="5342"/>
                </a:cubicBezTo>
                <a:close/>
                <a:moveTo>
                  <a:pt x="15061" y="2425"/>
                </a:moveTo>
                <a:cubicBezTo>
                  <a:pt x="15070" y="2433"/>
                  <a:pt x="15091" y="2413"/>
                  <a:pt x="15071" y="2421"/>
                </a:cubicBezTo>
                <a:cubicBezTo>
                  <a:pt x="15071" y="2421"/>
                  <a:pt x="15048" y="2411"/>
                  <a:pt x="15061" y="2425"/>
                </a:cubicBezTo>
                <a:close/>
                <a:moveTo>
                  <a:pt x="17427" y="2174"/>
                </a:moveTo>
                <a:cubicBezTo>
                  <a:pt x="17436" y="2182"/>
                  <a:pt x="17457" y="2162"/>
                  <a:pt x="17437" y="2169"/>
                </a:cubicBezTo>
                <a:cubicBezTo>
                  <a:pt x="17436" y="2170"/>
                  <a:pt x="17414" y="2160"/>
                  <a:pt x="17427" y="2174"/>
                </a:cubicBezTo>
                <a:close/>
                <a:moveTo>
                  <a:pt x="14357" y="2150"/>
                </a:moveTo>
                <a:cubicBezTo>
                  <a:pt x="14365" y="2158"/>
                  <a:pt x="14386" y="2138"/>
                  <a:pt x="14366" y="2145"/>
                </a:cubicBezTo>
                <a:cubicBezTo>
                  <a:pt x="14366" y="2145"/>
                  <a:pt x="14343" y="2136"/>
                  <a:pt x="14357" y="2150"/>
                </a:cubicBezTo>
                <a:close/>
                <a:moveTo>
                  <a:pt x="21989" y="3527"/>
                </a:moveTo>
                <a:cubicBezTo>
                  <a:pt x="21997" y="3535"/>
                  <a:pt x="22018" y="3515"/>
                  <a:pt x="21998" y="3523"/>
                </a:cubicBezTo>
                <a:cubicBezTo>
                  <a:pt x="21998" y="3523"/>
                  <a:pt x="21975" y="3513"/>
                  <a:pt x="21989" y="3527"/>
                </a:cubicBezTo>
                <a:close/>
                <a:moveTo>
                  <a:pt x="17249" y="4904"/>
                </a:moveTo>
                <a:cubicBezTo>
                  <a:pt x="17257" y="4913"/>
                  <a:pt x="17278" y="4893"/>
                  <a:pt x="17258" y="4900"/>
                </a:cubicBezTo>
                <a:cubicBezTo>
                  <a:pt x="17258" y="4900"/>
                  <a:pt x="17235" y="4891"/>
                  <a:pt x="17249" y="4904"/>
                </a:cubicBezTo>
                <a:close/>
                <a:moveTo>
                  <a:pt x="17152" y="2482"/>
                </a:moveTo>
                <a:cubicBezTo>
                  <a:pt x="17160" y="2490"/>
                  <a:pt x="17181" y="2470"/>
                  <a:pt x="17161" y="2477"/>
                </a:cubicBezTo>
                <a:cubicBezTo>
                  <a:pt x="17161" y="2477"/>
                  <a:pt x="17138" y="2468"/>
                  <a:pt x="17152" y="2482"/>
                </a:cubicBezTo>
                <a:close/>
                <a:moveTo>
                  <a:pt x="19121" y="4402"/>
                </a:moveTo>
                <a:cubicBezTo>
                  <a:pt x="19129" y="4410"/>
                  <a:pt x="19150" y="4390"/>
                  <a:pt x="19130" y="4398"/>
                </a:cubicBezTo>
                <a:cubicBezTo>
                  <a:pt x="19130" y="4398"/>
                  <a:pt x="19107" y="4388"/>
                  <a:pt x="19121" y="4402"/>
                </a:cubicBezTo>
                <a:close/>
                <a:moveTo>
                  <a:pt x="17581" y="5220"/>
                </a:moveTo>
                <a:cubicBezTo>
                  <a:pt x="17589" y="5229"/>
                  <a:pt x="17610" y="5209"/>
                  <a:pt x="17591" y="5216"/>
                </a:cubicBezTo>
                <a:cubicBezTo>
                  <a:pt x="17590" y="5216"/>
                  <a:pt x="17568" y="5207"/>
                  <a:pt x="17581" y="5220"/>
                </a:cubicBezTo>
                <a:close/>
                <a:moveTo>
                  <a:pt x="17460" y="1777"/>
                </a:moveTo>
                <a:cubicBezTo>
                  <a:pt x="17468" y="1785"/>
                  <a:pt x="17489" y="1765"/>
                  <a:pt x="17469" y="1772"/>
                </a:cubicBezTo>
                <a:cubicBezTo>
                  <a:pt x="17469" y="1773"/>
                  <a:pt x="17446" y="1763"/>
                  <a:pt x="17460" y="1777"/>
                </a:cubicBezTo>
                <a:close/>
                <a:moveTo>
                  <a:pt x="22062" y="5512"/>
                </a:moveTo>
                <a:cubicBezTo>
                  <a:pt x="22070" y="5520"/>
                  <a:pt x="22091" y="5500"/>
                  <a:pt x="22071" y="5508"/>
                </a:cubicBezTo>
                <a:cubicBezTo>
                  <a:pt x="22071" y="5508"/>
                  <a:pt x="22048" y="5498"/>
                  <a:pt x="22062" y="5512"/>
                </a:cubicBezTo>
                <a:close/>
                <a:moveTo>
                  <a:pt x="17711" y="3025"/>
                </a:moveTo>
                <a:cubicBezTo>
                  <a:pt x="17719" y="3033"/>
                  <a:pt x="17740" y="3013"/>
                  <a:pt x="17720" y="3020"/>
                </a:cubicBezTo>
                <a:cubicBezTo>
                  <a:pt x="17720" y="3020"/>
                  <a:pt x="17697" y="3011"/>
                  <a:pt x="17711" y="3025"/>
                </a:cubicBezTo>
                <a:close/>
                <a:moveTo>
                  <a:pt x="20684" y="4361"/>
                </a:moveTo>
                <a:cubicBezTo>
                  <a:pt x="20693" y="4370"/>
                  <a:pt x="20713" y="4350"/>
                  <a:pt x="20694" y="4357"/>
                </a:cubicBezTo>
                <a:cubicBezTo>
                  <a:pt x="20693" y="4357"/>
                  <a:pt x="20671" y="4348"/>
                  <a:pt x="20684" y="4361"/>
                </a:cubicBezTo>
                <a:close/>
                <a:moveTo>
                  <a:pt x="16512" y="2214"/>
                </a:moveTo>
                <a:cubicBezTo>
                  <a:pt x="16520" y="2223"/>
                  <a:pt x="16541" y="2203"/>
                  <a:pt x="16521" y="2210"/>
                </a:cubicBezTo>
                <a:cubicBezTo>
                  <a:pt x="16521" y="2210"/>
                  <a:pt x="16498" y="2201"/>
                  <a:pt x="16512" y="2214"/>
                </a:cubicBezTo>
                <a:close/>
                <a:moveTo>
                  <a:pt x="21421" y="5593"/>
                </a:moveTo>
                <a:cubicBezTo>
                  <a:pt x="21430" y="5601"/>
                  <a:pt x="21451" y="5581"/>
                  <a:pt x="21431" y="5589"/>
                </a:cubicBezTo>
                <a:cubicBezTo>
                  <a:pt x="21431" y="5589"/>
                  <a:pt x="21408" y="5579"/>
                  <a:pt x="21421" y="5593"/>
                </a:cubicBezTo>
                <a:close/>
                <a:moveTo>
                  <a:pt x="22945" y="2733"/>
                </a:moveTo>
                <a:cubicBezTo>
                  <a:pt x="22953" y="2741"/>
                  <a:pt x="22974" y="2721"/>
                  <a:pt x="22954" y="2729"/>
                </a:cubicBezTo>
                <a:cubicBezTo>
                  <a:pt x="22954" y="2729"/>
                  <a:pt x="22931" y="2719"/>
                  <a:pt x="22945" y="2733"/>
                </a:cubicBezTo>
                <a:close/>
                <a:moveTo>
                  <a:pt x="16058" y="1858"/>
                </a:moveTo>
                <a:cubicBezTo>
                  <a:pt x="16066" y="1866"/>
                  <a:pt x="16087" y="1846"/>
                  <a:pt x="16067" y="1853"/>
                </a:cubicBezTo>
                <a:cubicBezTo>
                  <a:pt x="16067" y="1854"/>
                  <a:pt x="16044" y="1844"/>
                  <a:pt x="16058" y="1858"/>
                </a:cubicBezTo>
                <a:close/>
                <a:moveTo>
                  <a:pt x="19445" y="4823"/>
                </a:moveTo>
                <a:cubicBezTo>
                  <a:pt x="19453" y="4832"/>
                  <a:pt x="19474" y="4812"/>
                  <a:pt x="19454" y="4819"/>
                </a:cubicBezTo>
                <a:cubicBezTo>
                  <a:pt x="19454" y="4819"/>
                  <a:pt x="19431" y="4810"/>
                  <a:pt x="19445" y="4823"/>
                </a:cubicBezTo>
                <a:close/>
                <a:moveTo>
                  <a:pt x="18351" y="4507"/>
                </a:moveTo>
                <a:cubicBezTo>
                  <a:pt x="18359" y="4516"/>
                  <a:pt x="18380" y="4496"/>
                  <a:pt x="18360" y="4503"/>
                </a:cubicBezTo>
                <a:cubicBezTo>
                  <a:pt x="18360" y="4503"/>
                  <a:pt x="18337" y="4494"/>
                  <a:pt x="18351" y="4507"/>
                </a:cubicBezTo>
                <a:close/>
                <a:moveTo>
                  <a:pt x="13765" y="5763"/>
                </a:moveTo>
                <a:cubicBezTo>
                  <a:pt x="13773" y="5771"/>
                  <a:pt x="13794" y="5751"/>
                  <a:pt x="13775" y="5759"/>
                </a:cubicBezTo>
                <a:cubicBezTo>
                  <a:pt x="13774" y="5759"/>
                  <a:pt x="13752" y="5750"/>
                  <a:pt x="13765" y="5763"/>
                </a:cubicBezTo>
                <a:close/>
                <a:moveTo>
                  <a:pt x="15807" y="2279"/>
                </a:moveTo>
                <a:cubicBezTo>
                  <a:pt x="15815" y="2287"/>
                  <a:pt x="15836" y="2268"/>
                  <a:pt x="15816" y="2275"/>
                </a:cubicBezTo>
                <a:cubicBezTo>
                  <a:pt x="15816" y="2275"/>
                  <a:pt x="15793" y="2266"/>
                  <a:pt x="15807" y="2279"/>
                </a:cubicBezTo>
                <a:close/>
                <a:moveTo>
                  <a:pt x="19696" y="1963"/>
                </a:moveTo>
                <a:cubicBezTo>
                  <a:pt x="19704" y="1971"/>
                  <a:pt x="19725" y="1952"/>
                  <a:pt x="19705" y="1959"/>
                </a:cubicBezTo>
                <a:cubicBezTo>
                  <a:pt x="19705" y="1959"/>
                  <a:pt x="19682" y="1950"/>
                  <a:pt x="19696" y="1963"/>
                </a:cubicBezTo>
                <a:close/>
                <a:moveTo>
                  <a:pt x="8993" y="1445"/>
                </a:moveTo>
                <a:cubicBezTo>
                  <a:pt x="9001" y="1453"/>
                  <a:pt x="9022" y="1433"/>
                  <a:pt x="9003" y="1440"/>
                </a:cubicBezTo>
                <a:cubicBezTo>
                  <a:pt x="9002" y="1440"/>
                  <a:pt x="8980" y="1431"/>
                  <a:pt x="8993" y="1445"/>
                </a:cubicBezTo>
                <a:close/>
                <a:moveTo>
                  <a:pt x="16439" y="1736"/>
                </a:moveTo>
                <a:cubicBezTo>
                  <a:pt x="16447" y="1745"/>
                  <a:pt x="16468" y="1725"/>
                  <a:pt x="16448" y="1732"/>
                </a:cubicBezTo>
                <a:cubicBezTo>
                  <a:pt x="16448" y="1732"/>
                  <a:pt x="16425" y="1723"/>
                  <a:pt x="16439" y="1736"/>
                </a:cubicBezTo>
                <a:close/>
                <a:moveTo>
                  <a:pt x="15742" y="1501"/>
                </a:moveTo>
                <a:cubicBezTo>
                  <a:pt x="15750" y="1510"/>
                  <a:pt x="15771" y="1490"/>
                  <a:pt x="15751" y="1497"/>
                </a:cubicBezTo>
                <a:cubicBezTo>
                  <a:pt x="15751" y="1497"/>
                  <a:pt x="15728" y="1488"/>
                  <a:pt x="15742" y="1501"/>
                </a:cubicBezTo>
                <a:close/>
                <a:moveTo>
                  <a:pt x="17605" y="1501"/>
                </a:moveTo>
                <a:cubicBezTo>
                  <a:pt x="17614" y="1510"/>
                  <a:pt x="17635" y="1490"/>
                  <a:pt x="17615" y="1497"/>
                </a:cubicBezTo>
                <a:cubicBezTo>
                  <a:pt x="17615" y="1497"/>
                  <a:pt x="17592" y="1488"/>
                  <a:pt x="17605" y="1501"/>
                </a:cubicBezTo>
                <a:close/>
                <a:moveTo>
                  <a:pt x="13627" y="1631"/>
                </a:moveTo>
                <a:cubicBezTo>
                  <a:pt x="13636" y="1639"/>
                  <a:pt x="13657" y="1619"/>
                  <a:pt x="13637" y="1627"/>
                </a:cubicBezTo>
                <a:cubicBezTo>
                  <a:pt x="13637" y="1627"/>
                  <a:pt x="13614" y="1617"/>
                  <a:pt x="13627" y="1631"/>
                </a:cubicBezTo>
                <a:close/>
                <a:moveTo>
                  <a:pt x="18270" y="4807"/>
                </a:moveTo>
                <a:cubicBezTo>
                  <a:pt x="18278" y="4815"/>
                  <a:pt x="18299" y="4795"/>
                  <a:pt x="18279" y="4803"/>
                </a:cubicBezTo>
                <a:cubicBezTo>
                  <a:pt x="18279" y="4803"/>
                  <a:pt x="18256" y="4793"/>
                  <a:pt x="18270" y="4807"/>
                </a:cubicBezTo>
                <a:close/>
                <a:moveTo>
                  <a:pt x="19364" y="1898"/>
                </a:moveTo>
                <a:cubicBezTo>
                  <a:pt x="19372" y="1907"/>
                  <a:pt x="19393" y="1887"/>
                  <a:pt x="19373" y="1894"/>
                </a:cubicBezTo>
                <a:cubicBezTo>
                  <a:pt x="19373" y="1894"/>
                  <a:pt x="19350" y="1885"/>
                  <a:pt x="19364" y="1898"/>
                </a:cubicBezTo>
                <a:close/>
                <a:moveTo>
                  <a:pt x="14421" y="2571"/>
                </a:moveTo>
                <a:cubicBezTo>
                  <a:pt x="14430" y="2579"/>
                  <a:pt x="14451" y="2559"/>
                  <a:pt x="14431" y="2566"/>
                </a:cubicBezTo>
                <a:cubicBezTo>
                  <a:pt x="14431" y="2567"/>
                  <a:pt x="14408" y="2557"/>
                  <a:pt x="14421" y="2571"/>
                </a:cubicBezTo>
                <a:close/>
                <a:moveTo>
                  <a:pt x="19364" y="5010"/>
                </a:moveTo>
                <a:cubicBezTo>
                  <a:pt x="19372" y="5018"/>
                  <a:pt x="19393" y="4998"/>
                  <a:pt x="19373" y="5005"/>
                </a:cubicBezTo>
                <a:cubicBezTo>
                  <a:pt x="19373" y="5005"/>
                  <a:pt x="19350" y="4996"/>
                  <a:pt x="19364" y="5010"/>
                </a:cubicBezTo>
                <a:close/>
                <a:moveTo>
                  <a:pt x="21397" y="3478"/>
                </a:moveTo>
                <a:cubicBezTo>
                  <a:pt x="21405" y="3487"/>
                  <a:pt x="21426" y="3467"/>
                  <a:pt x="21407" y="3474"/>
                </a:cubicBezTo>
                <a:cubicBezTo>
                  <a:pt x="21406" y="3474"/>
                  <a:pt x="21384" y="3465"/>
                  <a:pt x="21397" y="3478"/>
                </a:cubicBezTo>
                <a:close/>
                <a:moveTo>
                  <a:pt x="16528" y="3041"/>
                </a:moveTo>
                <a:cubicBezTo>
                  <a:pt x="16536" y="3049"/>
                  <a:pt x="16557" y="3029"/>
                  <a:pt x="16537" y="3036"/>
                </a:cubicBezTo>
                <a:cubicBezTo>
                  <a:pt x="16537" y="3036"/>
                  <a:pt x="16514" y="3027"/>
                  <a:pt x="16528" y="3041"/>
                </a:cubicBezTo>
                <a:close/>
                <a:moveTo>
                  <a:pt x="16666" y="2060"/>
                </a:moveTo>
                <a:cubicBezTo>
                  <a:pt x="16674" y="2069"/>
                  <a:pt x="16695" y="2049"/>
                  <a:pt x="16675" y="2056"/>
                </a:cubicBezTo>
                <a:cubicBezTo>
                  <a:pt x="16675" y="2056"/>
                  <a:pt x="16652" y="2047"/>
                  <a:pt x="16666" y="2060"/>
                </a:cubicBezTo>
                <a:close/>
                <a:moveTo>
                  <a:pt x="13911" y="2271"/>
                </a:moveTo>
                <a:cubicBezTo>
                  <a:pt x="13919" y="2279"/>
                  <a:pt x="13940" y="2259"/>
                  <a:pt x="13920" y="2267"/>
                </a:cubicBezTo>
                <a:cubicBezTo>
                  <a:pt x="13920" y="2267"/>
                  <a:pt x="13897" y="2257"/>
                  <a:pt x="13911" y="2271"/>
                </a:cubicBezTo>
                <a:close/>
                <a:moveTo>
                  <a:pt x="17549" y="3292"/>
                </a:moveTo>
                <a:cubicBezTo>
                  <a:pt x="17557" y="3300"/>
                  <a:pt x="17578" y="3280"/>
                  <a:pt x="17558" y="3288"/>
                </a:cubicBezTo>
                <a:cubicBezTo>
                  <a:pt x="17558" y="3288"/>
                  <a:pt x="17535" y="3278"/>
                  <a:pt x="17549" y="3292"/>
                </a:cubicBezTo>
                <a:close/>
                <a:moveTo>
                  <a:pt x="20336" y="4086"/>
                </a:moveTo>
                <a:cubicBezTo>
                  <a:pt x="20344" y="4094"/>
                  <a:pt x="20365" y="4074"/>
                  <a:pt x="20345" y="4082"/>
                </a:cubicBezTo>
                <a:cubicBezTo>
                  <a:pt x="20345" y="4082"/>
                  <a:pt x="20322" y="4072"/>
                  <a:pt x="20336" y="4086"/>
                </a:cubicBezTo>
                <a:close/>
                <a:moveTo>
                  <a:pt x="20441" y="4645"/>
                </a:moveTo>
                <a:cubicBezTo>
                  <a:pt x="20449" y="4653"/>
                  <a:pt x="20470" y="4633"/>
                  <a:pt x="20451" y="4641"/>
                </a:cubicBezTo>
                <a:cubicBezTo>
                  <a:pt x="20450" y="4641"/>
                  <a:pt x="20428" y="4631"/>
                  <a:pt x="20441" y="4645"/>
                </a:cubicBezTo>
                <a:close/>
                <a:moveTo>
                  <a:pt x="20093" y="5293"/>
                </a:moveTo>
                <a:cubicBezTo>
                  <a:pt x="20101" y="5302"/>
                  <a:pt x="20122" y="5282"/>
                  <a:pt x="20102" y="5289"/>
                </a:cubicBezTo>
                <a:cubicBezTo>
                  <a:pt x="20102" y="5289"/>
                  <a:pt x="20079" y="5280"/>
                  <a:pt x="20093" y="5293"/>
                </a:cubicBezTo>
                <a:close/>
                <a:moveTo>
                  <a:pt x="15645" y="1704"/>
                </a:moveTo>
                <a:cubicBezTo>
                  <a:pt x="15653" y="1712"/>
                  <a:pt x="15674" y="1692"/>
                  <a:pt x="15654" y="1700"/>
                </a:cubicBezTo>
                <a:cubicBezTo>
                  <a:pt x="15654" y="1700"/>
                  <a:pt x="15631" y="1690"/>
                  <a:pt x="15645" y="1704"/>
                </a:cubicBezTo>
                <a:close/>
                <a:moveTo>
                  <a:pt x="16949" y="1623"/>
                </a:moveTo>
                <a:cubicBezTo>
                  <a:pt x="16958" y="1631"/>
                  <a:pt x="16979" y="1611"/>
                  <a:pt x="16959" y="1619"/>
                </a:cubicBezTo>
                <a:cubicBezTo>
                  <a:pt x="16958" y="1619"/>
                  <a:pt x="16936" y="1609"/>
                  <a:pt x="16949" y="1623"/>
                </a:cubicBezTo>
                <a:close/>
                <a:moveTo>
                  <a:pt x="14251" y="2263"/>
                </a:moveTo>
                <a:cubicBezTo>
                  <a:pt x="14260" y="2271"/>
                  <a:pt x="14281" y="2251"/>
                  <a:pt x="14261" y="2259"/>
                </a:cubicBezTo>
                <a:cubicBezTo>
                  <a:pt x="14260" y="2259"/>
                  <a:pt x="14238" y="2249"/>
                  <a:pt x="14251" y="2263"/>
                </a:cubicBezTo>
                <a:close/>
                <a:moveTo>
                  <a:pt x="16933" y="2263"/>
                </a:moveTo>
                <a:cubicBezTo>
                  <a:pt x="16941" y="2271"/>
                  <a:pt x="16962" y="2251"/>
                  <a:pt x="16942" y="2259"/>
                </a:cubicBezTo>
                <a:cubicBezTo>
                  <a:pt x="16942" y="2259"/>
                  <a:pt x="16919" y="2249"/>
                  <a:pt x="16933" y="2263"/>
                </a:cubicBezTo>
                <a:close/>
                <a:moveTo>
                  <a:pt x="11059" y="1663"/>
                </a:moveTo>
                <a:cubicBezTo>
                  <a:pt x="11067" y="1672"/>
                  <a:pt x="11088" y="1652"/>
                  <a:pt x="11069" y="1659"/>
                </a:cubicBezTo>
                <a:cubicBezTo>
                  <a:pt x="11068" y="1659"/>
                  <a:pt x="11046" y="1650"/>
                  <a:pt x="11059" y="1663"/>
                </a:cubicBezTo>
                <a:close/>
                <a:moveTo>
                  <a:pt x="13530" y="2457"/>
                </a:moveTo>
                <a:cubicBezTo>
                  <a:pt x="13539" y="2466"/>
                  <a:pt x="13560" y="2446"/>
                  <a:pt x="13540" y="2453"/>
                </a:cubicBezTo>
                <a:cubicBezTo>
                  <a:pt x="13539" y="2453"/>
                  <a:pt x="13517" y="2444"/>
                  <a:pt x="13530" y="2457"/>
                </a:cubicBezTo>
                <a:close/>
                <a:moveTo>
                  <a:pt x="15896" y="5334"/>
                </a:moveTo>
                <a:cubicBezTo>
                  <a:pt x="15904" y="5342"/>
                  <a:pt x="15925" y="5322"/>
                  <a:pt x="15905" y="5329"/>
                </a:cubicBezTo>
                <a:cubicBezTo>
                  <a:pt x="15905" y="5329"/>
                  <a:pt x="15882" y="5320"/>
                  <a:pt x="15896" y="5334"/>
                </a:cubicBezTo>
                <a:close/>
                <a:moveTo>
                  <a:pt x="15442" y="2247"/>
                </a:moveTo>
                <a:cubicBezTo>
                  <a:pt x="15451" y="2255"/>
                  <a:pt x="15472" y="2235"/>
                  <a:pt x="15452" y="2242"/>
                </a:cubicBezTo>
                <a:cubicBezTo>
                  <a:pt x="15451" y="2242"/>
                  <a:pt x="15429" y="2233"/>
                  <a:pt x="15442" y="2247"/>
                </a:cubicBezTo>
                <a:close/>
                <a:moveTo>
                  <a:pt x="18472" y="2457"/>
                </a:moveTo>
                <a:cubicBezTo>
                  <a:pt x="18481" y="2466"/>
                  <a:pt x="18502" y="2446"/>
                  <a:pt x="18482" y="2453"/>
                </a:cubicBezTo>
                <a:cubicBezTo>
                  <a:pt x="18482" y="2453"/>
                  <a:pt x="18459" y="2444"/>
                  <a:pt x="18472" y="2457"/>
                </a:cubicBezTo>
                <a:close/>
                <a:moveTo>
                  <a:pt x="15475" y="2206"/>
                </a:moveTo>
                <a:cubicBezTo>
                  <a:pt x="15483" y="2215"/>
                  <a:pt x="15504" y="2195"/>
                  <a:pt x="15484" y="2202"/>
                </a:cubicBezTo>
                <a:cubicBezTo>
                  <a:pt x="15484" y="2202"/>
                  <a:pt x="15461" y="2193"/>
                  <a:pt x="15475" y="2206"/>
                </a:cubicBezTo>
                <a:close/>
                <a:moveTo>
                  <a:pt x="17873" y="1874"/>
                </a:moveTo>
                <a:cubicBezTo>
                  <a:pt x="17881" y="1882"/>
                  <a:pt x="17902" y="1862"/>
                  <a:pt x="17882" y="1870"/>
                </a:cubicBezTo>
                <a:cubicBezTo>
                  <a:pt x="17882" y="1870"/>
                  <a:pt x="17859" y="1860"/>
                  <a:pt x="17873" y="1874"/>
                </a:cubicBezTo>
                <a:close/>
                <a:moveTo>
                  <a:pt x="18829" y="1850"/>
                </a:moveTo>
                <a:cubicBezTo>
                  <a:pt x="18837" y="1858"/>
                  <a:pt x="18858" y="1838"/>
                  <a:pt x="18838" y="1845"/>
                </a:cubicBezTo>
                <a:cubicBezTo>
                  <a:pt x="18838" y="1845"/>
                  <a:pt x="18815" y="1836"/>
                  <a:pt x="18829" y="1850"/>
                </a:cubicBezTo>
                <a:close/>
                <a:moveTo>
                  <a:pt x="18586" y="2603"/>
                </a:moveTo>
                <a:cubicBezTo>
                  <a:pt x="18594" y="2612"/>
                  <a:pt x="18615" y="2592"/>
                  <a:pt x="18595" y="2599"/>
                </a:cubicBezTo>
                <a:cubicBezTo>
                  <a:pt x="18595" y="2599"/>
                  <a:pt x="18572" y="2590"/>
                  <a:pt x="18586" y="2603"/>
                </a:cubicBezTo>
                <a:close/>
                <a:moveTo>
                  <a:pt x="21430" y="3786"/>
                </a:moveTo>
                <a:cubicBezTo>
                  <a:pt x="21438" y="3795"/>
                  <a:pt x="21459" y="3775"/>
                  <a:pt x="21439" y="3782"/>
                </a:cubicBezTo>
                <a:cubicBezTo>
                  <a:pt x="21439" y="3782"/>
                  <a:pt x="21416" y="3773"/>
                  <a:pt x="21430" y="3786"/>
                </a:cubicBezTo>
                <a:close/>
                <a:moveTo>
                  <a:pt x="10913" y="1388"/>
                </a:moveTo>
                <a:cubicBezTo>
                  <a:pt x="10922" y="1396"/>
                  <a:pt x="10943" y="1376"/>
                  <a:pt x="10923" y="1384"/>
                </a:cubicBezTo>
                <a:cubicBezTo>
                  <a:pt x="10922" y="1384"/>
                  <a:pt x="10900" y="1374"/>
                  <a:pt x="10913" y="1388"/>
                </a:cubicBezTo>
                <a:close/>
                <a:moveTo>
                  <a:pt x="17622" y="1744"/>
                </a:moveTo>
                <a:cubicBezTo>
                  <a:pt x="17630" y="1753"/>
                  <a:pt x="17651" y="1733"/>
                  <a:pt x="17631" y="1740"/>
                </a:cubicBezTo>
                <a:cubicBezTo>
                  <a:pt x="17631" y="1740"/>
                  <a:pt x="17608" y="1731"/>
                  <a:pt x="17622" y="1744"/>
                </a:cubicBezTo>
                <a:close/>
                <a:moveTo>
                  <a:pt x="16982" y="5309"/>
                </a:moveTo>
                <a:cubicBezTo>
                  <a:pt x="16990" y="5318"/>
                  <a:pt x="17011" y="5298"/>
                  <a:pt x="16991" y="5305"/>
                </a:cubicBezTo>
                <a:cubicBezTo>
                  <a:pt x="16991" y="5305"/>
                  <a:pt x="16968" y="5296"/>
                  <a:pt x="16982" y="5309"/>
                </a:cubicBezTo>
                <a:close/>
                <a:moveTo>
                  <a:pt x="22985" y="2725"/>
                </a:moveTo>
                <a:cubicBezTo>
                  <a:pt x="22993" y="2733"/>
                  <a:pt x="23014" y="2713"/>
                  <a:pt x="22995" y="2720"/>
                </a:cubicBezTo>
                <a:cubicBezTo>
                  <a:pt x="22994" y="2720"/>
                  <a:pt x="22972" y="2711"/>
                  <a:pt x="22985" y="2725"/>
                </a:cubicBezTo>
                <a:close/>
                <a:moveTo>
                  <a:pt x="16528" y="5309"/>
                </a:moveTo>
                <a:cubicBezTo>
                  <a:pt x="16536" y="5318"/>
                  <a:pt x="16557" y="5298"/>
                  <a:pt x="16537" y="5305"/>
                </a:cubicBezTo>
                <a:cubicBezTo>
                  <a:pt x="16537" y="5305"/>
                  <a:pt x="16514" y="5296"/>
                  <a:pt x="16528" y="5309"/>
                </a:cubicBezTo>
                <a:close/>
                <a:moveTo>
                  <a:pt x="18553" y="2563"/>
                </a:moveTo>
                <a:cubicBezTo>
                  <a:pt x="18562" y="2571"/>
                  <a:pt x="18583" y="2551"/>
                  <a:pt x="18563" y="2558"/>
                </a:cubicBezTo>
                <a:cubicBezTo>
                  <a:pt x="18563" y="2558"/>
                  <a:pt x="18540" y="2549"/>
                  <a:pt x="18553" y="2563"/>
                </a:cubicBezTo>
                <a:close/>
                <a:moveTo>
                  <a:pt x="17176" y="5334"/>
                </a:moveTo>
                <a:cubicBezTo>
                  <a:pt x="17184" y="5342"/>
                  <a:pt x="17205" y="5322"/>
                  <a:pt x="17185" y="5329"/>
                </a:cubicBezTo>
                <a:cubicBezTo>
                  <a:pt x="17185" y="5329"/>
                  <a:pt x="17162" y="5320"/>
                  <a:pt x="17176" y="5334"/>
                </a:cubicBezTo>
                <a:close/>
                <a:moveTo>
                  <a:pt x="19048" y="5625"/>
                </a:moveTo>
                <a:cubicBezTo>
                  <a:pt x="19056" y="5634"/>
                  <a:pt x="19077" y="5614"/>
                  <a:pt x="19057" y="5621"/>
                </a:cubicBezTo>
                <a:cubicBezTo>
                  <a:pt x="19057" y="5621"/>
                  <a:pt x="19034" y="5612"/>
                  <a:pt x="19048" y="5625"/>
                </a:cubicBezTo>
                <a:close/>
                <a:moveTo>
                  <a:pt x="20644" y="3810"/>
                </a:moveTo>
                <a:cubicBezTo>
                  <a:pt x="20652" y="3819"/>
                  <a:pt x="20673" y="3799"/>
                  <a:pt x="20653" y="3806"/>
                </a:cubicBezTo>
                <a:cubicBezTo>
                  <a:pt x="20653" y="3806"/>
                  <a:pt x="20630" y="3797"/>
                  <a:pt x="20644" y="3810"/>
                </a:cubicBezTo>
                <a:close/>
                <a:moveTo>
                  <a:pt x="18002" y="5504"/>
                </a:moveTo>
                <a:cubicBezTo>
                  <a:pt x="18011" y="5512"/>
                  <a:pt x="18032" y="5492"/>
                  <a:pt x="18012" y="5499"/>
                </a:cubicBezTo>
                <a:cubicBezTo>
                  <a:pt x="18012" y="5500"/>
                  <a:pt x="17989" y="5490"/>
                  <a:pt x="18002" y="5504"/>
                </a:cubicBezTo>
                <a:close/>
                <a:moveTo>
                  <a:pt x="17573" y="4564"/>
                </a:moveTo>
                <a:cubicBezTo>
                  <a:pt x="17581" y="4572"/>
                  <a:pt x="17602" y="4552"/>
                  <a:pt x="17582" y="4560"/>
                </a:cubicBezTo>
                <a:cubicBezTo>
                  <a:pt x="17582" y="4560"/>
                  <a:pt x="17559" y="4550"/>
                  <a:pt x="17573" y="4564"/>
                </a:cubicBezTo>
                <a:close/>
                <a:moveTo>
                  <a:pt x="19550" y="1704"/>
                </a:moveTo>
                <a:cubicBezTo>
                  <a:pt x="19558" y="1712"/>
                  <a:pt x="19579" y="1692"/>
                  <a:pt x="19559" y="1700"/>
                </a:cubicBezTo>
                <a:cubicBezTo>
                  <a:pt x="19559" y="1700"/>
                  <a:pt x="19536" y="1690"/>
                  <a:pt x="19550" y="1704"/>
                </a:cubicBezTo>
                <a:close/>
                <a:moveTo>
                  <a:pt x="20603" y="4313"/>
                </a:moveTo>
                <a:cubicBezTo>
                  <a:pt x="20611" y="4321"/>
                  <a:pt x="20632" y="4301"/>
                  <a:pt x="20613" y="4308"/>
                </a:cubicBezTo>
                <a:cubicBezTo>
                  <a:pt x="20612" y="4309"/>
                  <a:pt x="20590" y="4299"/>
                  <a:pt x="20603" y="4313"/>
                </a:cubicBezTo>
                <a:close/>
                <a:moveTo>
                  <a:pt x="17071" y="2538"/>
                </a:moveTo>
                <a:cubicBezTo>
                  <a:pt x="17079" y="2547"/>
                  <a:pt x="17100" y="2527"/>
                  <a:pt x="17080" y="2534"/>
                </a:cubicBezTo>
                <a:cubicBezTo>
                  <a:pt x="17080" y="2534"/>
                  <a:pt x="17057" y="2525"/>
                  <a:pt x="17071" y="2538"/>
                </a:cubicBezTo>
                <a:close/>
                <a:moveTo>
                  <a:pt x="23261" y="4791"/>
                </a:moveTo>
                <a:cubicBezTo>
                  <a:pt x="23269" y="4799"/>
                  <a:pt x="23290" y="4779"/>
                  <a:pt x="23270" y="4786"/>
                </a:cubicBezTo>
                <a:cubicBezTo>
                  <a:pt x="23270" y="4787"/>
                  <a:pt x="23247" y="4777"/>
                  <a:pt x="23261" y="4791"/>
                </a:cubicBezTo>
                <a:close/>
                <a:moveTo>
                  <a:pt x="17994" y="1874"/>
                </a:moveTo>
                <a:cubicBezTo>
                  <a:pt x="18003" y="1882"/>
                  <a:pt x="18024" y="1862"/>
                  <a:pt x="18004" y="1870"/>
                </a:cubicBezTo>
                <a:cubicBezTo>
                  <a:pt x="18004" y="1870"/>
                  <a:pt x="17981" y="1860"/>
                  <a:pt x="17994" y="1874"/>
                </a:cubicBezTo>
                <a:close/>
                <a:moveTo>
                  <a:pt x="729" y="2417"/>
                </a:moveTo>
                <a:cubicBezTo>
                  <a:pt x="737" y="2425"/>
                  <a:pt x="758" y="2405"/>
                  <a:pt x="739" y="2413"/>
                </a:cubicBezTo>
                <a:cubicBezTo>
                  <a:pt x="738" y="2413"/>
                  <a:pt x="716" y="2403"/>
                  <a:pt x="729" y="2417"/>
                </a:cubicBezTo>
                <a:close/>
                <a:moveTo>
                  <a:pt x="18343" y="1979"/>
                </a:moveTo>
                <a:cubicBezTo>
                  <a:pt x="18351" y="1988"/>
                  <a:pt x="18372" y="1968"/>
                  <a:pt x="18352" y="1975"/>
                </a:cubicBezTo>
                <a:cubicBezTo>
                  <a:pt x="18352" y="1975"/>
                  <a:pt x="18329" y="1966"/>
                  <a:pt x="18343" y="1979"/>
                </a:cubicBezTo>
                <a:close/>
                <a:moveTo>
                  <a:pt x="15564" y="2141"/>
                </a:moveTo>
                <a:cubicBezTo>
                  <a:pt x="15572" y="2150"/>
                  <a:pt x="15593" y="2130"/>
                  <a:pt x="15573" y="2137"/>
                </a:cubicBezTo>
                <a:cubicBezTo>
                  <a:pt x="15573" y="2137"/>
                  <a:pt x="15550" y="2128"/>
                  <a:pt x="15564" y="2141"/>
                </a:cubicBezTo>
                <a:close/>
                <a:moveTo>
                  <a:pt x="16974" y="5253"/>
                </a:moveTo>
                <a:cubicBezTo>
                  <a:pt x="16982" y="5261"/>
                  <a:pt x="17003" y="5241"/>
                  <a:pt x="16983" y="5248"/>
                </a:cubicBezTo>
                <a:cubicBezTo>
                  <a:pt x="16983" y="5248"/>
                  <a:pt x="16960" y="5239"/>
                  <a:pt x="16974" y="5253"/>
                </a:cubicBezTo>
                <a:close/>
                <a:moveTo>
                  <a:pt x="19582" y="5318"/>
                </a:moveTo>
                <a:cubicBezTo>
                  <a:pt x="19591" y="5326"/>
                  <a:pt x="19612" y="5306"/>
                  <a:pt x="19592" y="5313"/>
                </a:cubicBezTo>
                <a:cubicBezTo>
                  <a:pt x="19592" y="5313"/>
                  <a:pt x="19569" y="5304"/>
                  <a:pt x="19582" y="5318"/>
                </a:cubicBezTo>
                <a:close/>
                <a:moveTo>
                  <a:pt x="20960" y="3835"/>
                </a:moveTo>
                <a:cubicBezTo>
                  <a:pt x="20968" y="3843"/>
                  <a:pt x="20989" y="3823"/>
                  <a:pt x="20969" y="3830"/>
                </a:cubicBezTo>
                <a:cubicBezTo>
                  <a:pt x="20969" y="3830"/>
                  <a:pt x="20946" y="3821"/>
                  <a:pt x="20960" y="3835"/>
                </a:cubicBezTo>
                <a:close/>
                <a:moveTo>
                  <a:pt x="19331" y="4856"/>
                </a:moveTo>
                <a:cubicBezTo>
                  <a:pt x="19339" y="4864"/>
                  <a:pt x="19360" y="4844"/>
                  <a:pt x="19341" y="4851"/>
                </a:cubicBezTo>
                <a:cubicBezTo>
                  <a:pt x="19340" y="4851"/>
                  <a:pt x="19318" y="4842"/>
                  <a:pt x="19331" y="4856"/>
                </a:cubicBezTo>
                <a:close/>
                <a:moveTo>
                  <a:pt x="19801" y="4272"/>
                </a:moveTo>
                <a:cubicBezTo>
                  <a:pt x="19809" y="4281"/>
                  <a:pt x="19830" y="4261"/>
                  <a:pt x="19810" y="4268"/>
                </a:cubicBezTo>
                <a:cubicBezTo>
                  <a:pt x="19810" y="4268"/>
                  <a:pt x="19787" y="4259"/>
                  <a:pt x="19801" y="4272"/>
                </a:cubicBezTo>
                <a:close/>
                <a:moveTo>
                  <a:pt x="18602" y="2417"/>
                </a:moveTo>
                <a:cubicBezTo>
                  <a:pt x="18610" y="2425"/>
                  <a:pt x="18631" y="2405"/>
                  <a:pt x="18611" y="2413"/>
                </a:cubicBezTo>
                <a:cubicBezTo>
                  <a:pt x="18611" y="2413"/>
                  <a:pt x="18588" y="2403"/>
                  <a:pt x="18602" y="2417"/>
                </a:cubicBezTo>
                <a:close/>
                <a:moveTo>
                  <a:pt x="11651" y="1623"/>
                </a:moveTo>
                <a:cubicBezTo>
                  <a:pt x="11659" y="1631"/>
                  <a:pt x="11680" y="1611"/>
                  <a:pt x="11660" y="1619"/>
                </a:cubicBezTo>
                <a:cubicBezTo>
                  <a:pt x="11660" y="1619"/>
                  <a:pt x="11637" y="1609"/>
                  <a:pt x="11651" y="1623"/>
                </a:cubicBezTo>
                <a:close/>
                <a:moveTo>
                  <a:pt x="18942" y="4272"/>
                </a:moveTo>
                <a:cubicBezTo>
                  <a:pt x="18951" y="4281"/>
                  <a:pt x="18972" y="4261"/>
                  <a:pt x="18952" y="4268"/>
                </a:cubicBezTo>
                <a:cubicBezTo>
                  <a:pt x="18951" y="4268"/>
                  <a:pt x="18929" y="4259"/>
                  <a:pt x="18942" y="4272"/>
                </a:cubicBezTo>
                <a:close/>
                <a:moveTo>
                  <a:pt x="18059" y="4272"/>
                </a:moveTo>
                <a:cubicBezTo>
                  <a:pt x="18067" y="4281"/>
                  <a:pt x="18088" y="4261"/>
                  <a:pt x="18069" y="4268"/>
                </a:cubicBezTo>
                <a:cubicBezTo>
                  <a:pt x="18068" y="4268"/>
                  <a:pt x="18046" y="4259"/>
                  <a:pt x="18059" y="4272"/>
                </a:cubicBezTo>
                <a:close/>
                <a:moveTo>
                  <a:pt x="20368" y="4645"/>
                </a:moveTo>
                <a:cubicBezTo>
                  <a:pt x="20377" y="4653"/>
                  <a:pt x="20398" y="4633"/>
                  <a:pt x="20378" y="4641"/>
                </a:cubicBezTo>
                <a:cubicBezTo>
                  <a:pt x="20377" y="4641"/>
                  <a:pt x="20355" y="4631"/>
                  <a:pt x="20368" y="4645"/>
                </a:cubicBezTo>
                <a:close/>
                <a:moveTo>
                  <a:pt x="20474" y="3373"/>
                </a:moveTo>
                <a:cubicBezTo>
                  <a:pt x="20482" y="3381"/>
                  <a:pt x="20503" y="3361"/>
                  <a:pt x="20483" y="3369"/>
                </a:cubicBezTo>
                <a:cubicBezTo>
                  <a:pt x="20483" y="3369"/>
                  <a:pt x="20460" y="3359"/>
                  <a:pt x="20474" y="3373"/>
                </a:cubicBezTo>
                <a:close/>
                <a:moveTo>
                  <a:pt x="16593" y="2141"/>
                </a:moveTo>
                <a:cubicBezTo>
                  <a:pt x="16601" y="2150"/>
                  <a:pt x="16622" y="2130"/>
                  <a:pt x="16602" y="2137"/>
                </a:cubicBezTo>
                <a:cubicBezTo>
                  <a:pt x="16602" y="2137"/>
                  <a:pt x="16579" y="2128"/>
                  <a:pt x="16593" y="2141"/>
                </a:cubicBezTo>
                <a:close/>
                <a:moveTo>
                  <a:pt x="15945" y="5334"/>
                </a:moveTo>
                <a:cubicBezTo>
                  <a:pt x="15953" y="5342"/>
                  <a:pt x="15974" y="5322"/>
                  <a:pt x="15954" y="5329"/>
                </a:cubicBezTo>
                <a:cubicBezTo>
                  <a:pt x="15954" y="5329"/>
                  <a:pt x="15931" y="5320"/>
                  <a:pt x="15945" y="5334"/>
                </a:cubicBezTo>
                <a:close/>
                <a:moveTo>
                  <a:pt x="17565" y="2976"/>
                </a:moveTo>
                <a:cubicBezTo>
                  <a:pt x="17573" y="2984"/>
                  <a:pt x="17594" y="2964"/>
                  <a:pt x="17574" y="2972"/>
                </a:cubicBezTo>
                <a:cubicBezTo>
                  <a:pt x="17574" y="2972"/>
                  <a:pt x="17551" y="2962"/>
                  <a:pt x="17565" y="2976"/>
                </a:cubicBezTo>
                <a:close/>
                <a:moveTo>
                  <a:pt x="19590" y="2417"/>
                </a:moveTo>
                <a:cubicBezTo>
                  <a:pt x="19599" y="2425"/>
                  <a:pt x="19620" y="2405"/>
                  <a:pt x="19600" y="2413"/>
                </a:cubicBezTo>
                <a:cubicBezTo>
                  <a:pt x="19600" y="2413"/>
                  <a:pt x="19577" y="2403"/>
                  <a:pt x="19590" y="2417"/>
                </a:cubicBezTo>
                <a:close/>
                <a:moveTo>
                  <a:pt x="16439" y="2287"/>
                </a:moveTo>
                <a:cubicBezTo>
                  <a:pt x="16447" y="2296"/>
                  <a:pt x="16468" y="2276"/>
                  <a:pt x="16448" y="2283"/>
                </a:cubicBezTo>
                <a:cubicBezTo>
                  <a:pt x="16448" y="2283"/>
                  <a:pt x="16425" y="2274"/>
                  <a:pt x="16439" y="2287"/>
                </a:cubicBezTo>
                <a:close/>
                <a:moveTo>
                  <a:pt x="22086" y="1121"/>
                </a:moveTo>
                <a:cubicBezTo>
                  <a:pt x="22094" y="1129"/>
                  <a:pt x="22115" y="1109"/>
                  <a:pt x="22095" y="1116"/>
                </a:cubicBezTo>
                <a:cubicBezTo>
                  <a:pt x="22095" y="1116"/>
                  <a:pt x="22072" y="1107"/>
                  <a:pt x="22086" y="1121"/>
                </a:cubicBezTo>
                <a:close/>
                <a:moveTo>
                  <a:pt x="19801" y="5358"/>
                </a:moveTo>
                <a:cubicBezTo>
                  <a:pt x="19809" y="5366"/>
                  <a:pt x="19830" y="5346"/>
                  <a:pt x="19810" y="5354"/>
                </a:cubicBezTo>
                <a:cubicBezTo>
                  <a:pt x="19810" y="5354"/>
                  <a:pt x="19787" y="5344"/>
                  <a:pt x="19801" y="5358"/>
                </a:cubicBezTo>
                <a:close/>
                <a:moveTo>
                  <a:pt x="16544" y="1915"/>
                </a:moveTo>
                <a:cubicBezTo>
                  <a:pt x="16552" y="1923"/>
                  <a:pt x="16573" y="1903"/>
                  <a:pt x="16554" y="1910"/>
                </a:cubicBezTo>
                <a:cubicBezTo>
                  <a:pt x="16553" y="1910"/>
                  <a:pt x="16531" y="1901"/>
                  <a:pt x="16544" y="1915"/>
                </a:cubicBezTo>
                <a:close/>
                <a:moveTo>
                  <a:pt x="20960" y="4880"/>
                </a:moveTo>
                <a:cubicBezTo>
                  <a:pt x="20968" y="4888"/>
                  <a:pt x="20989" y="4868"/>
                  <a:pt x="20969" y="4876"/>
                </a:cubicBezTo>
                <a:cubicBezTo>
                  <a:pt x="20969" y="4876"/>
                  <a:pt x="20946" y="4866"/>
                  <a:pt x="20960" y="4880"/>
                </a:cubicBezTo>
                <a:close/>
                <a:moveTo>
                  <a:pt x="7292" y="1582"/>
                </a:moveTo>
                <a:cubicBezTo>
                  <a:pt x="7300" y="1591"/>
                  <a:pt x="7321" y="1571"/>
                  <a:pt x="7301" y="1578"/>
                </a:cubicBezTo>
                <a:cubicBezTo>
                  <a:pt x="7301" y="1578"/>
                  <a:pt x="7278" y="1569"/>
                  <a:pt x="7292" y="1582"/>
                </a:cubicBezTo>
                <a:close/>
                <a:moveTo>
                  <a:pt x="19461" y="5455"/>
                </a:moveTo>
                <a:cubicBezTo>
                  <a:pt x="19469" y="5464"/>
                  <a:pt x="19490" y="5444"/>
                  <a:pt x="19470" y="5451"/>
                </a:cubicBezTo>
                <a:cubicBezTo>
                  <a:pt x="19470" y="5451"/>
                  <a:pt x="19447" y="5442"/>
                  <a:pt x="19461" y="5455"/>
                </a:cubicBezTo>
                <a:close/>
                <a:moveTo>
                  <a:pt x="15969" y="1890"/>
                </a:moveTo>
                <a:cubicBezTo>
                  <a:pt x="15977" y="1899"/>
                  <a:pt x="15998" y="1879"/>
                  <a:pt x="15978" y="1886"/>
                </a:cubicBezTo>
                <a:cubicBezTo>
                  <a:pt x="15978" y="1886"/>
                  <a:pt x="15955" y="1877"/>
                  <a:pt x="15969" y="1890"/>
                </a:cubicBezTo>
                <a:close/>
                <a:moveTo>
                  <a:pt x="22183" y="2725"/>
                </a:moveTo>
                <a:cubicBezTo>
                  <a:pt x="22191" y="2733"/>
                  <a:pt x="22212" y="2713"/>
                  <a:pt x="22192" y="2720"/>
                </a:cubicBezTo>
                <a:cubicBezTo>
                  <a:pt x="22192" y="2720"/>
                  <a:pt x="22169" y="2711"/>
                  <a:pt x="22183" y="2725"/>
                </a:cubicBezTo>
                <a:close/>
                <a:moveTo>
                  <a:pt x="18724" y="1599"/>
                </a:moveTo>
                <a:cubicBezTo>
                  <a:pt x="18732" y="1607"/>
                  <a:pt x="18753" y="1587"/>
                  <a:pt x="18733" y="1594"/>
                </a:cubicBezTo>
                <a:cubicBezTo>
                  <a:pt x="18733" y="1594"/>
                  <a:pt x="18710" y="1585"/>
                  <a:pt x="18724" y="1599"/>
                </a:cubicBezTo>
                <a:close/>
                <a:moveTo>
                  <a:pt x="19072" y="1639"/>
                </a:moveTo>
                <a:cubicBezTo>
                  <a:pt x="19080" y="1647"/>
                  <a:pt x="19101" y="1627"/>
                  <a:pt x="19081" y="1635"/>
                </a:cubicBezTo>
                <a:cubicBezTo>
                  <a:pt x="19081" y="1635"/>
                  <a:pt x="19058" y="1625"/>
                  <a:pt x="19072" y="1639"/>
                </a:cubicBezTo>
                <a:close/>
                <a:moveTo>
                  <a:pt x="21478" y="4037"/>
                </a:moveTo>
                <a:cubicBezTo>
                  <a:pt x="21487" y="4046"/>
                  <a:pt x="21507" y="4026"/>
                  <a:pt x="21488" y="4033"/>
                </a:cubicBezTo>
                <a:cubicBezTo>
                  <a:pt x="21487" y="4033"/>
                  <a:pt x="21465" y="4024"/>
                  <a:pt x="21478" y="4037"/>
                </a:cubicBezTo>
                <a:close/>
                <a:moveTo>
                  <a:pt x="16998" y="805"/>
                </a:moveTo>
                <a:cubicBezTo>
                  <a:pt x="17006" y="813"/>
                  <a:pt x="17027" y="793"/>
                  <a:pt x="17007" y="800"/>
                </a:cubicBezTo>
                <a:cubicBezTo>
                  <a:pt x="17007" y="800"/>
                  <a:pt x="16984" y="791"/>
                  <a:pt x="16998" y="805"/>
                </a:cubicBezTo>
                <a:close/>
                <a:moveTo>
                  <a:pt x="21162" y="2660"/>
                </a:moveTo>
                <a:cubicBezTo>
                  <a:pt x="21171" y="2668"/>
                  <a:pt x="21192" y="2648"/>
                  <a:pt x="21172" y="2656"/>
                </a:cubicBezTo>
                <a:cubicBezTo>
                  <a:pt x="21171" y="2656"/>
                  <a:pt x="21149" y="2646"/>
                  <a:pt x="21162" y="2660"/>
                </a:cubicBezTo>
                <a:close/>
                <a:moveTo>
                  <a:pt x="21737" y="4394"/>
                </a:moveTo>
                <a:cubicBezTo>
                  <a:pt x="21746" y="4402"/>
                  <a:pt x="21767" y="4382"/>
                  <a:pt x="21747" y="4389"/>
                </a:cubicBezTo>
                <a:cubicBezTo>
                  <a:pt x="21747" y="4390"/>
                  <a:pt x="21724" y="4380"/>
                  <a:pt x="21737" y="4394"/>
                </a:cubicBezTo>
                <a:close/>
                <a:moveTo>
                  <a:pt x="21454" y="4621"/>
                </a:moveTo>
                <a:cubicBezTo>
                  <a:pt x="21462" y="4629"/>
                  <a:pt x="21483" y="4609"/>
                  <a:pt x="21463" y="4616"/>
                </a:cubicBezTo>
                <a:cubicBezTo>
                  <a:pt x="21463" y="4616"/>
                  <a:pt x="21440" y="4607"/>
                  <a:pt x="21454" y="4621"/>
                </a:cubicBezTo>
                <a:close/>
                <a:moveTo>
                  <a:pt x="16836" y="2433"/>
                </a:moveTo>
                <a:cubicBezTo>
                  <a:pt x="16844" y="2441"/>
                  <a:pt x="16865" y="2421"/>
                  <a:pt x="16845" y="2429"/>
                </a:cubicBezTo>
                <a:cubicBezTo>
                  <a:pt x="16845" y="2429"/>
                  <a:pt x="16822" y="2420"/>
                  <a:pt x="16836" y="2433"/>
                </a:cubicBezTo>
                <a:close/>
                <a:moveTo>
                  <a:pt x="17889" y="1890"/>
                </a:moveTo>
                <a:cubicBezTo>
                  <a:pt x="17897" y="1899"/>
                  <a:pt x="17918" y="1879"/>
                  <a:pt x="17898" y="1886"/>
                </a:cubicBezTo>
                <a:cubicBezTo>
                  <a:pt x="17898" y="1886"/>
                  <a:pt x="17875" y="1877"/>
                  <a:pt x="17889" y="1890"/>
                </a:cubicBezTo>
                <a:close/>
                <a:moveTo>
                  <a:pt x="16933" y="805"/>
                </a:moveTo>
                <a:cubicBezTo>
                  <a:pt x="16941" y="813"/>
                  <a:pt x="16962" y="793"/>
                  <a:pt x="16942" y="800"/>
                </a:cubicBezTo>
                <a:cubicBezTo>
                  <a:pt x="16942" y="800"/>
                  <a:pt x="16919" y="791"/>
                  <a:pt x="16933" y="805"/>
                </a:cubicBezTo>
                <a:close/>
                <a:moveTo>
                  <a:pt x="5177" y="1890"/>
                </a:moveTo>
                <a:cubicBezTo>
                  <a:pt x="5185" y="1899"/>
                  <a:pt x="5206" y="1879"/>
                  <a:pt x="5187" y="1886"/>
                </a:cubicBezTo>
                <a:cubicBezTo>
                  <a:pt x="5186" y="1886"/>
                  <a:pt x="5164" y="1877"/>
                  <a:pt x="5177" y="1890"/>
                </a:cubicBezTo>
                <a:close/>
                <a:moveTo>
                  <a:pt x="17614" y="4289"/>
                </a:moveTo>
                <a:cubicBezTo>
                  <a:pt x="17622" y="4297"/>
                  <a:pt x="17643" y="4277"/>
                  <a:pt x="17623" y="4284"/>
                </a:cubicBezTo>
                <a:cubicBezTo>
                  <a:pt x="17623" y="4284"/>
                  <a:pt x="17600" y="4275"/>
                  <a:pt x="17614" y="4289"/>
                </a:cubicBezTo>
                <a:close/>
                <a:moveTo>
                  <a:pt x="20741" y="3203"/>
                </a:moveTo>
                <a:cubicBezTo>
                  <a:pt x="20749" y="3211"/>
                  <a:pt x="20770" y="3191"/>
                  <a:pt x="20750" y="3198"/>
                </a:cubicBezTo>
                <a:cubicBezTo>
                  <a:pt x="20750" y="3199"/>
                  <a:pt x="20727" y="3189"/>
                  <a:pt x="20741" y="3203"/>
                </a:cubicBezTo>
                <a:close/>
                <a:moveTo>
                  <a:pt x="16892" y="5415"/>
                </a:moveTo>
                <a:cubicBezTo>
                  <a:pt x="16901" y="5423"/>
                  <a:pt x="16922" y="5403"/>
                  <a:pt x="16902" y="5410"/>
                </a:cubicBezTo>
                <a:cubicBezTo>
                  <a:pt x="16902" y="5410"/>
                  <a:pt x="16879" y="5401"/>
                  <a:pt x="16892" y="5415"/>
                </a:cubicBezTo>
                <a:close/>
                <a:moveTo>
                  <a:pt x="15791" y="1744"/>
                </a:moveTo>
                <a:lnTo>
                  <a:pt x="15807" y="1720"/>
                </a:lnTo>
                <a:cubicBezTo>
                  <a:pt x="15786" y="1728"/>
                  <a:pt x="15795" y="1720"/>
                  <a:pt x="15791" y="1744"/>
                </a:cubicBezTo>
                <a:close/>
                <a:moveTo>
                  <a:pt x="18399" y="3211"/>
                </a:moveTo>
                <a:cubicBezTo>
                  <a:pt x="18387" y="3222"/>
                  <a:pt x="18396" y="3222"/>
                  <a:pt x="18383" y="3211"/>
                </a:cubicBezTo>
                <a:lnTo>
                  <a:pt x="18399" y="3211"/>
                </a:lnTo>
                <a:close/>
                <a:moveTo>
                  <a:pt x="13887" y="2352"/>
                </a:moveTo>
                <a:cubicBezTo>
                  <a:pt x="13883" y="2369"/>
                  <a:pt x="13898" y="2358"/>
                  <a:pt x="13898" y="2350"/>
                </a:cubicBezTo>
                <a:cubicBezTo>
                  <a:pt x="13898" y="2350"/>
                  <a:pt x="13890" y="2332"/>
                  <a:pt x="13887" y="2352"/>
                </a:cubicBezTo>
                <a:close/>
                <a:moveTo>
                  <a:pt x="14243" y="1769"/>
                </a:moveTo>
                <a:cubicBezTo>
                  <a:pt x="14240" y="1786"/>
                  <a:pt x="14255" y="1774"/>
                  <a:pt x="14254" y="1767"/>
                </a:cubicBezTo>
                <a:cubicBezTo>
                  <a:pt x="14254" y="1767"/>
                  <a:pt x="14247" y="1749"/>
                  <a:pt x="14243" y="1769"/>
                </a:cubicBezTo>
                <a:close/>
                <a:moveTo>
                  <a:pt x="20911" y="2506"/>
                </a:moveTo>
                <a:cubicBezTo>
                  <a:pt x="20908" y="2523"/>
                  <a:pt x="20923" y="2512"/>
                  <a:pt x="20922" y="2504"/>
                </a:cubicBezTo>
                <a:cubicBezTo>
                  <a:pt x="20922" y="2504"/>
                  <a:pt x="20915" y="2486"/>
                  <a:pt x="20911" y="2506"/>
                </a:cubicBezTo>
                <a:close/>
                <a:moveTo>
                  <a:pt x="18480" y="1963"/>
                </a:moveTo>
                <a:cubicBezTo>
                  <a:pt x="18477" y="1981"/>
                  <a:pt x="18492" y="1969"/>
                  <a:pt x="18491" y="1962"/>
                </a:cubicBezTo>
                <a:cubicBezTo>
                  <a:pt x="18491" y="1961"/>
                  <a:pt x="18484" y="1943"/>
                  <a:pt x="18480" y="1963"/>
                </a:cubicBezTo>
                <a:close/>
                <a:moveTo>
                  <a:pt x="23269" y="3073"/>
                </a:moveTo>
                <a:cubicBezTo>
                  <a:pt x="23265" y="3091"/>
                  <a:pt x="23280" y="3079"/>
                  <a:pt x="23280" y="3072"/>
                </a:cubicBezTo>
                <a:cubicBezTo>
                  <a:pt x="23280" y="3071"/>
                  <a:pt x="23272" y="3053"/>
                  <a:pt x="23269" y="3073"/>
                </a:cubicBezTo>
                <a:close/>
                <a:moveTo>
                  <a:pt x="17938" y="1777"/>
                </a:moveTo>
                <a:cubicBezTo>
                  <a:pt x="17934" y="1794"/>
                  <a:pt x="17949" y="1782"/>
                  <a:pt x="17949" y="1775"/>
                </a:cubicBezTo>
                <a:cubicBezTo>
                  <a:pt x="17949" y="1775"/>
                  <a:pt x="17941" y="1757"/>
                  <a:pt x="17938" y="1777"/>
                </a:cubicBezTo>
                <a:close/>
                <a:moveTo>
                  <a:pt x="15337" y="2077"/>
                </a:moveTo>
                <a:cubicBezTo>
                  <a:pt x="15334" y="2094"/>
                  <a:pt x="15349" y="2082"/>
                  <a:pt x="15348" y="2075"/>
                </a:cubicBezTo>
                <a:cubicBezTo>
                  <a:pt x="15348" y="2075"/>
                  <a:pt x="15341" y="2057"/>
                  <a:pt x="15337" y="2077"/>
                </a:cubicBezTo>
                <a:close/>
                <a:moveTo>
                  <a:pt x="14276" y="2433"/>
                </a:moveTo>
                <a:cubicBezTo>
                  <a:pt x="14272" y="2450"/>
                  <a:pt x="14287" y="2439"/>
                  <a:pt x="14286" y="2431"/>
                </a:cubicBezTo>
                <a:cubicBezTo>
                  <a:pt x="14286" y="2431"/>
                  <a:pt x="14279" y="2413"/>
                  <a:pt x="14276" y="2433"/>
                </a:cubicBezTo>
                <a:close/>
                <a:moveTo>
                  <a:pt x="20741" y="5147"/>
                </a:moveTo>
                <a:cubicBezTo>
                  <a:pt x="20738" y="5165"/>
                  <a:pt x="20753" y="5153"/>
                  <a:pt x="20752" y="5146"/>
                </a:cubicBezTo>
                <a:cubicBezTo>
                  <a:pt x="20752" y="5145"/>
                  <a:pt x="20745" y="5128"/>
                  <a:pt x="20741" y="5147"/>
                </a:cubicBezTo>
                <a:close/>
                <a:moveTo>
                  <a:pt x="3775" y="6841"/>
                </a:moveTo>
                <a:cubicBezTo>
                  <a:pt x="3772" y="6858"/>
                  <a:pt x="3787" y="6846"/>
                  <a:pt x="3786" y="6839"/>
                </a:cubicBezTo>
                <a:cubicBezTo>
                  <a:pt x="3786" y="6839"/>
                  <a:pt x="3779" y="6821"/>
                  <a:pt x="3775" y="6841"/>
                </a:cubicBezTo>
                <a:close/>
                <a:moveTo>
                  <a:pt x="19971" y="2125"/>
                </a:moveTo>
                <a:cubicBezTo>
                  <a:pt x="19968" y="2143"/>
                  <a:pt x="19983" y="2131"/>
                  <a:pt x="19982" y="2124"/>
                </a:cubicBezTo>
                <a:cubicBezTo>
                  <a:pt x="19982" y="2123"/>
                  <a:pt x="19975" y="2106"/>
                  <a:pt x="19971" y="2125"/>
                </a:cubicBezTo>
                <a:close/>
                <a:moveTo>
                  <a:pt x="16965" y="1769"/>
                </a:moveTo>
                <a:cubicBezTo>
                  <a:pt x="16962" y="1786"/>
                  <a:pt x="16977" y="1774"/>
                  <a:pt x="16976" y="1767"/>
                </a:cubicBezTo>
                <a:cubicBezTo>
                  <a:pt x="16976" y="1767"/>
                  <a:pt x="16969" y="1749"/>
                  <a:pt x="16965" y="1769"/>
                </a:cubicBezTo>
                <a:close/>
                <a:moveTo>
                  <a:pt x="22734" y="3478"/>
                </a:moveTo>
                <a:cubicBezTo>
                  <a:pt x="22731" y="3496"/>
                  <a:pt x="22746" y="3484"/>
                  <a:pt x="22745" y="3477"/>
                </a:cubicBezTo>
                <a:cubicBezTo>
                  <a:pt x="22745" y="3476"/>
                  <a:pt x="22738" y="3459"/>
                  <a:pt x="22734" y="3478"/>
                </a:cubicBezTo>
                <a:close/>
                <a:moveTo>
                  <a:pt x="17046" y="2644"/>
                </a:moveTo>
                <a:cubicBezTo>
                  <a:pt x="17043" y="2661"/>
                  <a:pt x="17058" y="2649"/>
                  <a:pt x="17057" y="2642"/>
                </a:cubicBezTo>
                <a:cubicBezTo>
                  <a:pt x="17057" y="2642"/>
                  <a:pt x="17050" y="2624"/>
                  <a:pt x="17046" y="2644"/>
                </a:cubicBezTo>
                <a:close/>
                <a:moveTo>
                  <a:pt x="22758" y="3478"/>
                </a:moveTo>
                <a:cubicBezTo>
                  <a:pt x="22755" y="3496"/>
                  <a:pt x="22770" y="3484"/>
                  <a:pt x="22769" y="3477"/>
                </a:cubicBezTo>
                <a:cubicBezTo>
                  <a:pt x="22769" y="3476"/>
                  <a:pt x="22762" y="3459"/>
                  <a:pt x="22758" y="3478"/>
                </a:cubicBezTo>
                <a:close/>
                <a:moveTo>
                  <a:pt x="20401" y="5455"/>
                </a:moveTo>
                <a:cubicBezTo>
                  <a:pt x="20397" y="5473"/>
                  <a:pt x="20412" y="5461"/>
                  <a:pt x="20412" y="5454"/>
                </a:cubicBezTo>
                <a:cubicBezTo>
                  <a:pt x="20411" y="5453"/>
                  <a:pt x="20404" y="5436"/>
                  <a:pt x="20401" y="5455"/>
                </a:cubicBezTo>
                <a:close/>
                <a:moveTo>
                  <a:pt x="16730" y="2433"/>
                </a:moveTo>
                <a:cubicBezTo>
                  <a:pt x="16727" y="2450"/>
                  <a:pt x="16742" y="2439"/>
                  <a:pt x="16741" y="2431"/>
                </a:cubicBezTo>
                <a:cubicBezTo>
                  <a:pt x="16741" y="2431"/>
                  <a:pt x="16734" y="2413"/>
                  <a:pt x="16730" y="2433"/>
                </a:cubicBezTo>
                <a:close/>
                <a:moveTo>
                  <a:pt x="15669" y="2158"/>
                </a:moveTo>
                <a:cubicBezTo>
                  <a:pt x="15666" y="2175"/>
                  <a:pt x="15681" y="2163"/>
                  <a:pt x="15680" y="2156"/>
                </a:cubicBezTo>
                <a:cubicBezTo>
                  <a:pt x="15680" y="2156"/>
                  <a:pt x="15673" y="2138"/>
                  <a:pt x="15669" y="2158"/>
                </a:cubicBezTo>
                <a:close/>
                <a:moveTo>
                  <a:pt x="19752" y="4054"/>
                </a:moveTo>
                <a:cubicBezTo>
                  <a:pt x="19743" y="4028"/>
                  <a:pt x="19770" y="4042"/>
                  <a:pt x="19728" y="4037"/>
                </a:cubicBezTo>
                <a:lnTo>
                  <a:pt x="19752" y="4054"/>
                </a:lnTo>
                <a:close/>
                <a:moveTo>
                  <a:pt x="17873" y="2692"/>
                </a:moveTo>
                <a:cubicBezTo>
                  <a:pt x="17898" y="2683"/>
                  <a:pt x="17884" y="2710"/>
                  <a:pt x="17889" y="2668"/>
                </a:cubicBezTo>
                <a:lnTo>
                  <a:pt x="17873" y="2692"/>
                </a:lnTo>
                <a:close/>
                <a:moveTo>
                  <a:pt x="16099" y="2603"/>
                </a:moveTo>
                <a:cubicBezTo>
                  <a:pt x="16089" y="2578"/>
                  <a:pt x="16116" y="2592"/>
                  <a:pt x="16074" y="2587"/>
                </a:cubicBezTo>
                <a:lnTo>
                  <a:pt x="16099" y="2603"/>
                </a:lnTo>
                <a:close/>
                <a:moveTo>
                  <a:pt x="20514" y="2060"/>
                </a:moveTo>
                <a:cubicBezTo>
                  <a:pt x="20504" y="2035"/>
                  <a:pt x="20532" y="2049"/>
                  <a:pt x="20490" y="2044"/>
                </a:cubicBezTo>
                <a:lnTo>
                  <a:pt x="20514" y="2060"/>
                </a:lnTo>
                <a:close/>
                <a:moveTo>
                  <a:pt x="12526" y="5901"/>
                </a:moveTo>
                <a:cubicBezTo>
                  <a:pt x="12551" y="5891"/>
                  <a:pt x="12537" y="5918"/>
                  <a:pt x="12542" y="5877"/>
                </a:cubicBezTo>
                <a:lnTo>
                  <a:pt x="12526" y="5901"/>
                </a:lnTo>
                <a:close/>
                <a:moveTo>
                  <a:pt x="15580" y="1785"/>
                </a:moveTo>
                <a:lnTo>
                  <a:pt x="15604" y="1769"/>
                </a:lnTo>
                <a:cubicBezTo>
                  <a:pt x="15554" y="1773"/>
                  <a:pt x="15591" y="1772"/>
                  <a:pt x="15580" y="1785"/>
                </a:cubicBezTo>
                <a:close/>
                <a:moveTo>
                  <a:pt x="21527" y="4783"/>
                </a:moveTo>
                <a:cubicBezTo>
                  <a:pt x="21507" y="4788"/>
                  <a:pt x="21516" y="4779"/>
                  <a:pt x="21511" y="4799"/>
                </a:cubicBezTo>
                <a:cubicBezTo>
                  <a:pt x="21532" y="4793"/>
                  <a:pt x="21520" y="4802"/>
                  <a:pt x="21527" y="4783"/>
                </a:cubicBezTo>
                <a:cubicBezTo>
                  <a:pt x="21542" y="4775"/>
                  <a:pt x="21537" y="4777"/>
                  <a:pt x="21559" y="4775"/>
                </a:cubicBezTo>
                <a:lnTo>
                  <a:pt x="21535" y="4758"/>
                </a:lnTo>
                <a:cubicBezTo>
                  <a:pt x="21529" y="4769"/>
                  <a:pt x="21530" y="4767"/>
                  <a:pt x="21527" y="4783"/>
                </a:cubicBezTo>
                <a:close/>
                <a:moveTo>
                  <a:pt x="16585" y="1712"/>
                </a:moveTo>
                <a:cubicBezTo>
                  <a:pt x="16579" y="1692"/>
                  <a:pt x="16588" y="1701"/>
                  <a:pt x="16568" y="1696"/>
                </a:cubicBezTo>
                <a:cubicBezTo>
                  <a:pt x="16574" y="1717"/>
                  <a:pt x="16565" y="1705"/>
                  <a:pt x="16585" y="1712"/>
                </a:cubicBezTo>
                <a:cubicBezTo>
                  <a:pt x="16558" y="1748"/>
                  <a:pt x="16581" y="1718"/>
                  <a:pt x="16560" y="1724"/>
                </a:cubicBezTo>
                <a:cubicBezTo>
                  <a:pt x="16539" y="1729"/>
                  <a:pt x="16543" y="1727"/>
                  <a:pt x="16536" y="1753"/>
                </a:cubicBezTo>
                <a:cubicBezTo>
                  <a:pt x="16578" y="1756"/>
                  <a:pt x="16551" y="1745"/>
                  <a:pt x="16560" y="1769"/>
                </a:cubicBezTo>
                <a:lnTo>
                  <a:pt x="16601" y="1736"/>
                </a:lnTo>
                <a:cubicBezTo>
                  <a:pt x="16629" y="1744"/>
                  <a:pt x="16626" y="1741"/>
                  <a:pt x="16633" y="1769"/>
                </a:cubicBezTo>
                <a:cubicBezTo>
                  <a:pt x="16667" y="1761"/>
                  <a:pt x="16655" y="1753"/>
                  <a:pt x="16698" y="1753"/>
                </a:cubicBezTo>
                <a:lnTo>
                  <a:pt x="16698" y="1736"/>
                </a:lnTo>
                <a:cubicBezTo>
                  <a:pt x="16667" y="1728"/>
                  <a:pt x="16666" y="1725"/>
                  <a:pt x="16666" y="1688"/>
                </a:cubicBezTo>
                <a:cubicBezTo>
                  <a:pt x="16641" y="1701"/>
                  <a:pt x="16621" y="1711"/>
                  <a:pt x="16585" y="1712"/>
                </a:cubicBezTo>
                <a:close/>
                <a:moveTo>
                  <a:pt x="15078" y="2231"/>
                </a:moveTo>
                <a:cubicBezTo>
                  <a:pt x="15097" y="2225"/>
                  <a:pt x="15089" y="2234"/>
                  <a:pt x="15094" y="2214"/>
                </a:cubicBezTo>
                <a:cubicBezTo>
                  <a:pt x="15073" y="2220"/>
                  <a:pt x="15085" y="2211"/>
                  <a:pt x="15078" y="2231"/>
                </a:cubicBezTo>
                <a:cubicBezTo>
                  <a:pt x="15076" y="2229"/>
                  <a:pt x="15075" y="2225"/>
                  <a:pt x="15074" y="2226"/>
                </a:cubicBezTo>
                <a:lnTo>
                  <a:pt x="15053" y="2206"/>
                </a:lnTo>
                <a:cubicBezTo>
                  <a:pt x="15043" y="2214"/>
                  <a:pt x="15062" y="2211"/>
                  <a:pt x="15029" y="2214"/>
                </a:cubicBezTo>
                <a:lnTo>
                  <a:pt x="15029" y="2239"/>
                </a:lnTo>
                <a:lnTo>
                  <a:pt x="15061" y="2239"/>
                </a:lnTo>
                <a:lnTo>
                  <a:pt x="15061" y="2271"/>
                </a:lnTo>
                <a:cubicBezTo>
                  <a:pt x="15083" y="2269"/>
                  <a:pt x="15084" y="2267"/>
                  <a:pt x="15102" y="2263"/>
                </a:cubicBezTo>
                <a:lnTo>
                  <a:pt x="15102" y="2247"/>
                </a:lnTo>
                <a:cubicBezTo>
                  <a:pt x="15078" y="2241"/>
                  <a:pt x="15090" y="2248"/>
                  <a:pt x="15078" y="2231"/>
                </a:cubicBezTo>
                <a:close/>
                <a:moveTo>
                  <a:pt x="21178" y="4904"/>
                </a:moveTo>
                <a:cubicBezTo>
                  <a:pt x="21159" y="4910"/>
                  <a:pt x="21167" y="4901"/>
                  <a:pt x="21162" y="4921"/>
                </a:cubicBezTo>
                <a:cubicBezTo>
                  <a:pt x="21183" y="4915"/>
                  <a:pt x="21171" y="4924"/>
                  <a:pt x="21178" y="4904"/>
                </a:cubicBezTo>
                <a:cubicBezTo>
                  <a:pt x="21183" y="4896"/>
                  <a:pt x="21194" y="4917"/>
                  <a:pt x="21182" y="4891"/>
                </a:cubicBezTo>
                <a:cubicBezTo>
                  <a:pt x="21174" y="4873"/>
                  <a:pt x="21181" y="4888"/>
                  <a:pt x="21170" y="4880"/>
                </a:cubicBezTo>
                <a:cubicBezTo>
                  <a:pt x="21176" y="4901"/>
                  <a:pt x="21170" y="4887"/>
                  <a:pt x="21178" y="4904"/>
                </a:cubicBezTo>
                <a:close/>
                <a:moveTo>
                  <a:pt x="19777" y="3332"/>
                </a:moveTo>
                <a:cubicBezTo>
                  <a:pt x="19757" y="3338"/>
                  <a:pt x="19766" y="3329"/>
                  <a:pt x="19761" y="3349"/>
                </a:cubicBezTo>
                <a:cubicBezTo>
                  <a:pt x="19782" y="3343"/>
                  <a:pt x="19770" y="3352"/>
                  <a:pt x="19777" y="3332"/>
                </a:cubicBezTo>
                <a:cubicBezTo>
                  <a:pt x="19811" y="3346"/>
                  <a:pt x="19806" y="3311"/>
                  <a:pt x="19927" y="3336"/>
                </a:cubicBezTo>
                <a:cubicBezTo>
                  <a:pt x="19960" y="3343"/>
                  <a:pt x="19962" y="3345"/>
                  <a:pt x="19987" y="3332"/>
                </a:cubicBezTo>
                <a:cubicBezTo>
                  <a:pt x="19989" y="3385"/>
                  <a:pt x="19984" y="3357"/>
                  <a:pt x="20004" y="3363"/>
                </a:cubicBezTo>
                <a:cubicBezTo>
                  <a:pt x="20006" y="3363"/>
                  <a:pt x="20008" y="3363"/>
                  <a:pt x="20009" y="3364"/>
                </a:cubicBezTo>
                <a:cubicBezTo>
                  <a:pt x="20011" y="3364"/>
                  <a:pt x="20013" y="3364"/>
                  <a:pt x="20015" y="3364"/>
                </a:cubicBezTo>
                <a:cubicBezTo>
                  <a:pt x="20025" y="3366"/>
                  <a:pt x="20015" y="3364"/>
                  <a:pt x="20027" y="3366"/>
                </a:cubicBezTo>
                <a:cubicBezTo>
                  <a:pt x="20042" y="3369"/>
                  <a:pt x="20031" y="3368"/>
                  <a:pt x="20052" y="3373"/>
                </a:cubicBezTo>
                <a:cubicBezTo>
                  <a:pt x="20059" y="3340"/>
                  <a:pt x="20050" y="3341"/>
                  <a:pt x="20051" y="3338"/>
                </a:cubicBezTo>
                <a:cubicBezTo>
                  <a:pt x="20054" y="3321"/>
                  <a:pt x="20057" y="3330"/>
                  <a:pt x="20085" y="3316"/>
                </a:cubicBezTo>
                <a:cubicBezTo>
                  <a:pt x="20076" y="3349"/>
                  <a:pt x="20068" y="3329"/>
                  <a:pt x="20077" y="3349"/>
                </a:cubicBezTo>
                <a:lnTo>
                  <a:pt x="20100" y="3331"/>
                </a:lnTo>
                <a:cubicBezTo>
                  <a:pt x="20119" y="3317"/>
                  <a:pt x="20100" y="3319"/>
                  <a:pt x="20133" y="3316"/>
                </a:cubicBezTo>
                <a:cubicBezTo>
                  <a:pt x="20149" y="3361"/>
                  <a:pt x="20133" y="3301"/>
                  <a:pt x="20171" y="3365"/>
                </a:cubicBezTo>
                <a:cubicBezTo>
                  <a:pt x="20191" y="3399"/>
                  <a:pt x="20237" y="3387"/>
                  <a:pt x="20247" y="3349"/>
                </a:cubicBezTo>
                <a:lnTo>
                  <a:pt x="20257" y="3355"/>
                </a:lnTo>
                <a:cubicBezTo>
                  <a:pt x="20258" y="3355"/>
                  <a:pt x="20261" y="3357"/>
                  <a:pt x="20262" y="3357"/>
                </a:cubicBezTo>
                <a:lnTo>
                  <a:pt x="20283" y="3360"/>
                </a:lnTo>
                <a:cubicBezTo>
                  <a:pt x="20303" y="3359"/>
                  <a:pt x="20316" y="3354"/>
                  <a:pt x="20328" y="3349"/>
                </a:cubicBezTo>
                <a:cubicBezTo>
                  <a:pt x="20317" y="3308"/>
                  <a:pt x="20302" y="3337"/>
                  <a:pt x="20263" y="3323"/>
                </a:cubicBezTo>
                <a:cubicBezTo>
                  <a:pt x="20228" y="3311"/>
                  <a:pt x="20265" y="3316"/>
                  <a:pt x="20229" y="3313"/>
                </a:cubicBezTo>
                <a:cubicBezTo>
                  <a:pt x="20213" y="3311"/>
                  <a:pt x="20189" y="3313"/>
                  <a:pt x="20181" y="3313"/>
                </a:cubicBezTo>
                <a:lnTo>
                  <a:pt x="19996" y="3292"/>
                </a:lnTo>
                <a:cubicBezTo>
                  <a:pt x="20038" y="3292"/>
                  <a:pt x="20008" y="3292"/>
                  <a:pt x="20020" y="3300"/>
                </a:cubicBezTo>
                <a:cubicBezTo>
                  <a:pt x="20001" y="3309"/>
                  <a:pt x="19979" y="3300"/>
                  <a:pt x="19939" y="3300"/>
                </a:cubicBezTo>
                <a:lnTo>
                  <a:pt x="19939" y="3284"/>
                </a:lnTo>
                <a:cubicBezTo>
                  <a:pt x="19980" y="3285"/>
                  <a:pt x="19970" y="3304"/>
                  <a:pt x="19979" y="3276"/>
                </a:cubicBezTo>
                <a:cubicBezTo>
                  <a:pt x="19943" y="3275"/>
                  <a:pt x="19947" y="3268"/>
                  <a:pt x="19906" y="3268"/>
                </a:cubicBezTo>
                <a:cubicBezTo>
                  <a:pt x="19911" y="3287"/>
                  <a:pt x="19914" y="3292"/>
                  <a:pt x="19915" y="3316"/>
                </a:cubicBezTo>
                <a:cubicBezTo>
                  <a:pt x="19886" y="3276"/>
                  <a:pt x="19895" y="3301"/>
                  <a:pt x="19857" y="3304"/>
                </a:cubicBezTo>
                <a:lnTo>
                  <a:pt x="19734" y="3285"/>
                </a:lnTo>
                <a:cubicBezTo>
                  <a:pt x="19712" y="3281"/>
                  <a:pt x="19711" y="3278"/>
                  <a:pt x="19687" y="3276"/>
                </a:cubicBezTo>
                <a:cubicBezTo>
                  <a:pt x="19639" y="3271"/>
                  <a:pt x="19618" y="3274"/>
                  <a:pt x="19599" y="3300"/>
                </a:cubicBezTo>
                <a:cubicBezTo>
                  <a:pt x="19670" y="3294"/>
                  <a:pt x="19609" y="3310"/>
                  <a:pt x="19682" y="3310"/>
                </a:cubicBezTo>
                <a:lnTo>
                  <a:pt x="19777" y="3332"/>
                </a:lnTo>
                <a:close/>
                <a:moveTo>
                  <a:pt x="22985" y="2652"/>
                </a:moveTo>
                <a:cubicBezTo>
                  <a:pt x="22987" y="2661"/>
                  <a:pt x="23003" y="2670"/>
                  <a:pt x="22996" y="2654"/>
                </a:cubicBezTo>
                <a:cubicBezTo>
                  <a:pt x="22993" y="2647"/>
                  <a:pt x="22981" y="2631"/>
                  <a:pt x="22985" y="2652"/>
                </a:cubicBezTo>
                <a:close/>
                <a:moveTo>
                  <a:pt x="16706" y="5091"/>
                </a:moveTo>
                <a:cubicBezTo>
                  <a:pt x="16708" y="5100"/>
                  <a:pt x="16724" y="5108"/>
                  <a:pt x="16717" y="5092"/>
                </a:cubicBezTo>
                <a:cubicBezTo>
                  <a:pt x="16714" y="5086"/>
                  <a:pt x="16702" y="5070"/>
                  <a:pt x="16706" y="5091"/>
                </a:cubicBezTo>
                <a:close/>
                <a:moveTo>
                  <a:pt x="19712" y="3989"/>
                </a:moveTo>
                <a:cubicBezTo>
                  <a:pt x="19714" y="3998"/>
                  <a:pt x="19730" y="4006"/>
                  <a:pt x="19723" y="3990"/>
                </a:cubicBezTo>
                <a:cubicBezTo>
                  <a:pt x="19720" y="3984"/>
                  <a:pt x="19708" y="3968"/>
                  <a:pt x="19712" y="3989"/>
                </a:cubicBezTo>
                <a:close/>
                <a:moveTo>
                  <a:pt x="15159" y="4839"/>
                </a:moveTo>
                <a:cubicBezTo>
                  <a:pt x="15160" y="4849"/>
                  <a:pt x="15176" y="4857"/>
                  <a:pt x="15170" y="4841"/>
                </a:cubicBezTo>
                <a:cubicBezTo>
                  <a:pt x="15167" y="4834"/>
                  <a:pt x="15155" y="4818"/>
                  <a:pt x="15159" y="4839"/>
                </a:cubicBezTo>
                <a:close/>
                <a:moveTo>
                  <a:pt x="20773" y="3989"/>
                </a:moveTo>
                <a:cubicBezTo>
                  <a:pt x="20775" y="3998"/>
                  <a:pt x="20791" y="4006"/>
                  <a:pt x="20784" y="3990"/>
                </a:cubicBezTo>
                <a:cubicBezTo>
                  <a:pt x="20781" y="3984"/>
                  <a:pt x="20769" y="3968"/>
                  <a:pt x="20773" y="3989"/>
                </a:cubicBezTo>
                <a:close/>
                <a:moveTo>
                  <a:pt x="21219" y="4353"/>
                </a:moveTo>
                <a:cubicBezTo>
                  <a:pt x="21221" y="4363"/>
                  <a:pt x="21237" y="4371"/>
                  <a:pt x="21230" y="4355"/>
                </a:cubicBezTo>
                <a:cubicBezTo>
                  <a:pt x="21227" y="4348"/>
                  <a:pt x="21215" y="4332"/>
                  <a:pt x="21219" y="4353"/>
                </a:cubicBezTo>
                <a:close/>
                <a:moveTo>
                  <a:pt x="19177" y="4394"/>
                </a:moveTo>
                <a:cubicBezTo>
                  <a:pt x="19179" y="4403"/>
                  <a:pt x="19195" y="4412"/>
                  <a:pt x="19188" y="4395"/>
                </a:cubicBezTo>
                <a:cubicBezTo>
                  <a:pt x="19185" y="4389"/>
                  <a:pt x="19173" y="4373"/>
                  <a:pt x="19177" y="4394"/>
                </a:cubicBezTo>
                <a:close/>
                <a:moveTo>
                  <a:pt x="19242" y="1890"/>
                </a:moveTo>
                <a:cubicBezTo>
                  <a:pt x="19244" y="1899"/>
                  <a:pt x="19260" y="1908"/>
                  <a:pt x="19253" y="1892"/>
                </a:cubicBezTo>
                <a:cubicBezTo>
                  <a:pt x="19250" y="1885"/>
                  <a:pt x="19238" y="1869"/>
                  <a:pt x="19242" y="1890"/>
                </a:cubicBezTo>
                <a:close/>
                <a:moveTo>
                  <a:pt x="22037" y="5358"/>
                </a:moveTo>
                <a:cubicBezTo>
                  <a:pt x="22039" y="5367"/>
                  <a:pt x="22055" y="5376"/>
                  <a:pt x="22048" y="5360"/>
                </a:cubicBezTo>
                <a:cubicBezTo>
                  <a:pt x="22045" y="5353"/>
                  <a:pt x="22033" y="5337"/>
                  <a:pt x="22037" y="5358"/>
                </a:cubicBezTo>
                <a:close/>
                <a:moveTo>
                  <a:pt x="18156" y="4240"/>
                </a:moveTo>
                <a:cubicBezTo>
                  <a:pt x="18158" y="4249"/>
                  <a:pt x="18174" y="4258"/>
                  <a:pt x="18167" y="4242"/>
                </a:cubicBezTo>
                <a:cubicBezTo>
                  <a:pt x="18164" y="4235"/>
                  <a:pt x="18153" y="4219"/>
                  <a:pt x="18156" y="4240"/>
                </a:cubicBezTo>
                <a:close/>
                <a:moveTo>
                  <a:pt x="19987" y="3657"/>
                </a:moveTo>
                <a:cubicBezTo>
                  <a:pt x="19989" y="3666"/>
                  <a:pt x="20005" y="3674"/>
                  <a:pt x="19998" y="3658"/>
                </a:cubicBezTo>
                <a:cubicBezTo>
                  <a:pt x="19995" y="3651"/>
                  <a:pt x="19984" y="3636"/>
                  <a:pt x="19987" y="3657"/>
                </a:cubicBezTo>
                <a:close/>
                <a:moveTo>
                  <a:pt x="16066" y="2425"/>
                </a:moveTo>
                <a:cubicBezTo>
                  <a:pt x="16068" y="2434"/>
                  <a:pt x="16084" y="2443"/>
                  <a:pt x="16077" y="2427"/>
                </a:cubicBezTo>
                <a:cubicBezTo>
                  <a:pt x="16074" y="2420"/>
                  <a:pt x="16062" y="2404"/>
                  <a:pt x="16066" y="2425"/>
                </a:cubicBezTo>
                <a:close/>
                <a:moveTo>
                  <a:pt x="15620" y="2182"/>
                </a:moveTo>
                <a:cubicBezTo>
                  <a:pt x="15622" y="2191"/>
                  <a:pt x="15638" y="2200"/>
                  <a:pt x="15631" y="2184"/>
                </a:cubicBezTo>
                <a:cubicBezTo>
                  <a:pt x="15628" y="2177"/>
                  <a:pt x="15617" y="2161"/>
                  <a:pt x="15620" y="2182"/>
                </a:cubicBezTo>
                <a:close/>
                <a:moveTo>
                  <a:pt x="17371" y="1931"/>
                </a:moveTo>
                <a:cubicBezTo>
                  <a:pt x="17372" y="1940"/>
                  <a:pt x="17388" y="1948"/>
                  <a:pt x="17381" y="1932"/>
                </a:cubicBezTo>
                <a:cubicBezTo>
                  <a:pt x="17378" y="1926"/>
                  <a:pt x="17367" y="1910"/>
                  <a:pt x="17371" y="1931"/>
                </a:cubicBezTo>
                <a:close/>
                <a:moveTo>
                  <a:pt x="10492" y="6120"/>
                </a:moveTo>
                <a:cubicBezTo>
                  <a:pt x="10494" y="6129"/>
                  <a:pt x="10510" y="6137"/>
                  <a:pt x="10503" y="6121"/>
                </a:cubicBezTo>
                <a:cubicBezTo>
                  <a:pt x="10500" y="6114"/>
                  <a:pt x="10488" y="6099"/>
                  <a:pt x="10492" y="6120"/>
                </a:cubicBezTo>
                <a:close/>
                <a:moveTo>
                  <a:pt x="17443" y="5204"/>
                </a:moveTo>
                <a:cubicBezTo>
                  <a:pt x="17445" y="5213"/>
                  <a:pt x="17461" y="5222"/>
                  <a:pt x="17454" y="5206"/>
                </a:cubicBezTo>
                <a:cubicBezTo>
                  <a:pt x="17451" y="5199"/>
                  <a:pt x="17440" y="5183"/>
                  <a:pt x="17443" y="5204"/>
                </a:cubicBezTo>
                <a:close/>
                <a:moveTo>
                  <a:pt x="16171" y="1761"/>
                </a:moveTo>
                <a:cubicBezTo>
                  <a:pt x="16173" y="1770"/>
                  <a:pt x="16189" y="1778"/>
                  <a:pt x="16182" y="1762"/>
                </a:cubicBezTo>
                <a:cubicBezTo>
                  <a:pt x="16179" y="1755"/>
                  <a:pt x="16168" y="1740"/>
                  <a:pt x="16171" y="1761"/>
                </a:cubicBezTo>
                <a:close/>
                <a:moveTo>
                  <a:pt x="16990" y="4370"/>
                </a:moveTo>
                <a:cubicBezTo>
                  <a:pt x="16991" y="4379"/>
                  <a:pt x="17008" y="4387"/>
                  <a:pt x="17001" y="4371"/>
                </a:cubicBezTo>
                <a:cubicBezTo>
                  <a:pt x="16998" y="4364"/>
                  <a:pt x="16986" y="4349"/>
                  <a:pt x="16990" y="4370"/>
                </a:cubicBezTo>
                <a:close/>
                <a:moveTo>
                  <a:pt x="12185" y="1655"/>
                </a:moveTo>
                <a:cubicBezTo>
                  <a:pt x="12187" y="1665"/>
                  <a:pt x="12203" y="1673"/>
                  <a:pt x="12196" y="1657"/>
                </a:cubicBezTo>
                <a:cubicBezTo>
                  <a:pt x="12193" y="1650"/>
                  <a:pt x="12181" y="1634"/>
                  <a:pt x="12185" y="1655"/>
                </a:cubicBezTo>
                <a:close/>
                <a:moveTo>
                  <a:pt x="21762" y="3973"/>
                </a:moveTo>
                <a:cubicBezTo>
                  <a:pt x="21763" y="3982"/>
                  <a:pt x="21780" y="3990"/>
                  <a:pt x="21773" y="3974"/>
                </a:cubicBezTo>
                <a:cubicBezTo>
                  <a:pt x="21770" y="3967"/>
                  <a:pt x="21758" y="3951"/>
                  <a:pt x="21762" y="3973"/>
                </a:cubicBezTo>
                <a:close/>
                <a:moveTo>
                  <a:pt x="17411" y="2239"/>
                </a:moveTo>
                <a:cubicBezTo>
                  <a:pt x="17413" y="2248"/>
                  <a:pt x="17429" y="2256"/>
                  <a:pt x="17422" y="2240"/>
                </a:cubicBezTo>
                <a:cubicBezTo>
                  <a:pt x="17419" y="2234"/>
                  <a:pt x="17407" y="2218"/>
                  <a:pt x="17411" y="2239"/>
                </a:cubicBezTo>
                <a:close/>
                <a:moveTo>
                  <a:pt x="19469" y="5415"/>
                </a:moveTo>
                <a:cubicBezTo>
                  <a:pt x="19471" y="5424"/>
                  <a:pt x="19487" y="5432"/>
                  <a:pt x="19480" y="5416"/>
                </a:cubicBezTo>
                <a:cubicBezTo>
                  <a:pt x="19477" y="5410"/>
                  <a:pt x="19465" y="5394"/>
                  <a:pt x="19469" y="5415"/>
                </a:cubicBezTo>
                <a:close/>
                <a:moveTo>
                  <a:pt x="454" y="2587"/>
                </a:moveTo>
                <a:cubicBezTo>
                  <a:pt x="455" y="2596"/>
                  <a:pt x="472" y="2605"/>
                  <a:pt x="465" y="2589"/>
                </a:cubicBezTo>
                <a:cubicBezTo>
                  <a:pt x="462" y="2582"/>
                  <a:pt x="450" y="2566"/>
                  <a:pt x="454" y="2587"/>
                </a:cubicBezTo>
                <a:close/>
                <a:moveTo>
                  <a:pt x="16026" y="1923"/>
                </a:moveTo>
                <a:cubicBezTo>
                  <a:pt x="16027" y="1932"/>
                  <a:pt x="16043" y="1940"/>
                  <a:pt x="16036" y="1924"/>
                </a:cubicBezTo>
                <a:cubicBezTo>
                  <a:pt x="16034" y="1918"/>
                  <a:pt x="16022" y="1902"/>
                  <a:pt x="16026" y="1923"/>
                </a:cubicBezTo>
                <a:close/>
                <a:moveTo>
                  <a:pt x="18205" y="3292"/>
                </a:moveTo>
                <a:cubicBezTo>
                  <a:pt x="18207" y="3301"/>
                  <a:pt x="18223" y="3310"/>
                  <a:pt x="18216" y="3294"/>
                </a:cubicBezTo>
                <a:cubicBezTo>
                  <a:pt x="18213" y="3287"/>
                  <a:pt x="18201" y="3271"/>
                  <a:pt x="18205" y="3292"/>
                </a:cubicBezTo>
                <a:close/>
                <a:moveTo>
                  <a:pt x="19623" y="2101"/>
                </a:moveTo>
                <a:cubicBezTo>
                  <a:pt x="19625" y="2110"/>
                  <a:pt x="19641" y="2119"/>
                  <a:pt x="19634" y="2103"/>
                </a:cubicBezTo>
                <a:cubicBezTo>
                  <a:pt x="19631" y="2096"/>
                  <a:pt x="19619" y="2080"/>
                  <a:pt x="19623" y="2101"/>
                </a:cubicBezTo>
                <a:close/>
                <a:moveTo>
                  <a:pt x="19485" y="1915"/>
                </a:moveTo>
                <a:cubicBezTo>
                  <a:pt x="19487" y="1924"/>
                  <a:pt x="19503" y="1932"/>
                  <a:pt x="19496" y="1916"/>
                </a:cubicBezTo>
                <a:cubicBezTo>
                  <a:pt x="19493" y="1909"/>
                  <a:pt x="19481" y="1894"/>
                  <a:pt x="19485" y="1915"/>
                </a:cubicBezTo>
                <a:close/>
                <a:moveTo>
                  <a:pt x="770" y="2474"/>
                </a:moveTo>
                <a:cubicBezTo>
                  <a:pt x="771" y="2483"/>
                  <a:pt x="787" y="2491"/>
                  <a:pt x="781" y="2475"/>
                </a:cubicBezTo>
                <a:cubicBezTo>
                  <a:pt x="778" y="2468"/>
                  <a:pt x="766" y="2453"/>
                  <a:pt x="770" y="2474"/>
                </a:cubicBezTo>
                <a:close/>
                <a:moveTo>
                  <a:pt x="14462" y="2044"/>
                </a:moveTo>
                <a:cubicBezTo>
                  <a:pt x="14464" y="2053"/>
                  <a:pt x="14480" y="2062"/>
                  <a:pt x="14473" y="2046"/>
                </a:cubicBezTo>
                <a:cubicBezTo>
                  <a:pt x="14470" y="2039"/>
                  <a:pt x="14458" y="2023"/>
                  <a:pt x="14462" y="2044"/>
                </a:cubicBezTo>
                <a:close/>
                <a:moveTo>
                  <a:pt x="14932" y="1890"/>
                </a:moveTo>
                <a:cubicBezTo>
                  <a:pt x="14934" y="1899"/>
                  <a:pt x="14950" y="1908"/>
                  <a:pt x="14943" y="1892"/>
                </a:cubicBezTo>
                <a:cubicBezTo>
                  <a:pt x="14940" y="1885"/>
                  <a:pt x="14928" y="1869"/>
                  <a:pt x="14932" y="1890"/>
                </a:cubicBezTo>
                <a:close/>
                <a:moveTo>
                  <a:pt x="21170" y="4345"/>
                </a:moveTo>
                <a:cubicBezTo>
                  <a:pt x="21172" y="4354"/>
                  <a:pt x="21188" y="4363"/>
                  <a:pt x="21181" y="4347"/>
                </a:cubicBezTo>
                <a:cubicBezTo>
                  <a:pt x="21178" y="4340"/>
                  <a:pt x="21166" y="4324"/>
                  <a:pt x="21170" y="4345"/>
                </a:cubicBezTo>
                <a:close/>
                <a:moveTo>
                  <a:pt x="18108" y="2555"/>
                </a:moveTo>
                <a:cubicBezTo>
                  <a:pt x="18109" y="2564"/>
                  <a:pt x="18126" y="2572"/>
                  <a:pt x="18119" y="2556"/>
                </a:cubicBezTo>
                <a:cubicBezTo>
                  <a:pt x="18116" y="2549"/>
                  <a:pt x="18104" y="2534"/>
                  <a:pt x="18108" y="2555"/>
                </a:cubicBezTo>
                <a:close/>
                <a:moveTo>
                  <a:pt x="18213" y="2555"/>
                </a:moveTo>
                <a:cubicBezTo>
                  <a:pt x="18215" y="2564"/>
                  <a:pt x="18231" y="2572"/>
                  <a:pt x="18224" y="2556"/>
                </a:cubicBezTo>
                <a:cubicBezTo>
                  <a:pt x="18221" y="2549"/>
                  <a:pt x="18209" y="2534"/>
                  <a:pt x="18213" y="2555"/>
                </a:cubicBezTo>
                <a:close/>
                <a:moveTo>
                  <a:pt x="10719" y="1574"/>
                </a:moveTo>
                <a:cubicBezTo>
                  <a:pt x="10721" y="1584"/>
                  <a:pt x="10737" y="1592"/>
                  <a:pt x="10730" y="1576"/>
                </a:cubicBezTo>
                <a:cubicBezTo>
                  <a:pt x="10727" y="1569"/>
                  <a:pt x="10715" y="1553"/>
                  <a:pt x="10719" y="1574"/>
                </a:cubicBezTo>
                <a:close/>
                <a:moveTo>
                  <a:pt x="20368" y="3786"/>
                </a:moveTo>
                <a:cubicBezTo>
                  <a:pt x="20370" y="3795"/>
                  <a:pt x="20386" y="3804"/>
                  <a:pt x="20379" y="3788"/>
                </a:cubicBezTo>
                <a:cubicBezTo>
                  <a:pt x="20376" y="3781"/>
                  <a:pt x="20364" y="3765"/>
                  <a:pt x="20368" y="3786"/>
                </a:cubicBezTo>
                <a:close/>
                <a:moveTo>
                  <a:pt x="21794" y="2644"/>
                </a:moveTo>
                <a:cubicBezTo>
                  <a:pt x="21785" y="2618"/>
                  <a:pt x="21812" y="2632"/>
                  <a:pt x="21770" y="2628"/>
                </a:cubicBezTo>
                <a:cubicBezTo>
                  <a:pt x="21771" y="2629"/>
                  <a:pt x="21773" y="2629"/>
                  <a:pt x="21774" y="2631"/>
                </a:cubicBezTo>
                <a:lnTo>
                  <a:pt x="21794" y="2644"/>
                </a:lnTo>
                <a:close/>
                <a:moveTo>
                  <a:pt x="17289" y="2466"/>
                </a:moveTo>
                <a:cubicBezTo>
                  <a:pt x="17280" y="2440"/>
                  <a:pt x="17307" y="2454"/>
                  <a:pt x="17265" y="2449"/>
                </a:cubicBezTo>
                <a:cubicBezTo>
                  <a:pt x="17267" y="2451"/>
                  <a:pt x="17269" y="2451"/>
                  <a:pt x="17269" y="2453"/>
                </a:cubicBezTo>
                <a:lnTo>
                  <a:pt x="17289" y="2466"/>
                </a:lnTo>
                <a:close/>
                <a:moveTo>
                  <a:pt x="20465" y="2052"/>
                </a:moveTo>
                <a:cubicBezTo>
                  <a:pt x="20453" y="2034"/>
                  <a:pt x="20464" y="2042"/>
                  <a:pt x="20441" y="2036"/>
                </a:cubicBezTo>
                <a:cubicBezTo>
                  <a:pt x="20454" y="2054"/>
                  <a:pt x="20443" y="2046"/>
                  <a:pt x="20465" y="2052"/>
                </a:cubicBezTo>
                <a:close/>
                <a:moveTo>
                  <a:pt x="19979" y="2644"/>
                </a:moveTo>
                <a:cubicBezTo>
                  <a:pt x="19967" y="2626"/>
                  <a:pt x="19978" y="2634"/>
                  <a:pt x="19955" y="2628"/>
                </a:cubicBezTo>
                <a:cubicBezTo>
                  <a:pt x="19968" y="2646"/>
                  <a:pt x="19957" y="2637"/>
                  <a:pt x="19979" y="2644"/>
                </a:cubicBezTo>
                <a:close/>
                <a:moveTo>
                  <a:pt x="818" y="5091"/>
                </a:moveTo>
                <a:cubicBezTo>
                  <a:pt x="806" y="5073"/>
                  <a:pt x="817" y="5081"/>
                  <a:pt x="794" y="5074"/>
                </a:cubicBezTo>
                <a:cubicBezTo>
                  <a:pt x="807" y="5093"/>
                  <a:pt x="796" y="5084"/>
                  <a:pt x="818" y="5091"/>
                </a:cubicBezTo>
                <a:close/>
                <a:moveTo>
                  <a:pt x="22718" y="1185"/>
                </a:moveTo>
                <a:cubicBezTo>
                  <a:pt x="22720" y="1184"/>
                  <a:pt x="22723" y="1181"/>
                  <a:pt x="22723" y="1183"/>
                </a:cubicBezTo>
                <a:lnTo>
                  <a:pt x="22742" y="1169"/>
                </a:lnTo>
                <a:cubicBezTo>
                  <a:pt x="22692" y="1173"/>
                  <a:pt x="22729" y="1172"/>
                  <a:pt x="22718" y="1185"/>
                </a:cubicBezTo>
                <a:close/>
                <a:moveTo>
                  <a:pt x="21130" y="5002"/>
                </a:moveTo>
                <a:cubicBezTo>
                  <a:pt x="21132" y="5001"/>
                  <a:pt x="21135" y="4997"/>
                  <a:pt x="21135" y="4999"/>
                </a:cubicBezTo>
                <a:lnTo>
                  <a:pt x="21154" y="4985"/>
                </a:lnTo>
                <a:cubicBezTo>
                  <a:pt x="21104" y="4990"/>
                  <a:pt x="21141" y="4989"/>
                  <a:pt x="21130" y="5002"/>
                </a:cubicBezTo>
                <a:close/>
                <a:moveTo>
                  <a:pt x="17225" y="5309"/>
                </a:moveTo>
                <a:cubicBezTo>
                  <a:pt x="17226" y="5309"/>
                  <a:pt x="17229" y="5305"/>
                  <a:pt x="17230" y="5307"/>
                </a:cubicBezTo>
                <a:lnTo>
                  <a:pt x="17249" y="5293"/>
                </a:lnTo>
                <a:cubicBezTo>
                  <a:pt x="17199" y="5297"/>
                  <a:pt x="17236" y="5296"/>
                  <a:pt x="17225" y="5309"/>
                </a:cubicBezTo>
                <a:close/>
                <a:moveTo>
                  <a:pt x="162" y="3203"/>
                </a:moveTo>
                <a:cubicBezTo>
                  <a:pt x="139" y="3208"/>
                  <a:pt x="150" y="3202"/>
                  <a:pt x="138" y="3219"/>
                </a:cubicBezTo>
                <a:cubicBezTo>
                  <a:pt x="161" y="3213"/>
                  <a:pt x="149" y="3220"/>
                  <a:pt x="162" y="3203"/>
                </a:cubicBezTo>
                <a:cubicBezTo>
                  <a:pt x="186" y="3196"/>
                  <a:pt x="180" y="3203"/>
                  <a:pt x="186" y="3179"/>
                </a:cubicBezTo>
                <a:cubicBezTo>
                  <a:pt x="162" y="3185"/>
                  <a:pt x="169" y="3178"/>
                  <a:pt x="162" y="3203"/>
                </a:cubicBezTo>
                <a:close/>
                <a:moveTo>
                  <a:pt x="18027" y="1915"/>
                </a:moveTo>
                <a:cubicBezTo>
                  <a:pt x="18017" y="1889"/>
                  <a:pt x="18044" y="1903"/>
                  <a:pt x="18002" y="1898"/>
                </a:cubicBezTo>
                <a:cubicBezTo>
                  <a:pt x="18004" y="1900"/>
                  <a:pt x="18006" y="1900"/>
                  <a:pt x="18007" y="1902"/>
                </a:cubicBezTo>
                <a:cubicBezTo>
                  <a:pt x="18007" y="1905"/>
                  <a:pt x="18010" y="1905"/>
                  <a:pt x="18011" y="1906"/>
                </a:cubicBezTo>
                <a:cubicBezTo>
                  <a:pt x="18016" y="1909"/>
                  <a:pt x="18022" y="1912"/>
                  <a:pt x="18027" y="1915"/>
                </a:cubicBezTo>
                <a:close/>
                <a:moveTo>
                  <a:pt x="19590" y="4224"/>
                </a:moveTo>
                <a:lnTo>
                  <a:pt x="19615" y="4224"/>
                </a:lnTo>
                <a:lnTo>
                  <a:pt x="19615" y="4216"/>
                </a:lnTo>
                <a:cubicBezTo>
                  <a:pt x="19572" y="4216"/>
                  <a:pt x="19603" y="4216"/>
                  <a:pt x="19590" y="4224"/>
                </a:cubicBezTo>
                <a:cubicBezTo>
                  <a:pt x="19555" y="4209"/>
                  <a:pt x="19551" y="4255"/>
                  <a:pt x="19607" y="4256"/>
                </a:cubicBezTo>
                <a:lnTo>
                  <a:pt x="19590" y="4224"/>
                </a:lnTo>
                <a:close/>
                <a:moveTo>
                  <a:pt x="15061" y="2166"/>
                </a:moveTo>
                <a:lnTo>
                  <a:pt x="15037" y="2166"/>
                </a:lnTo>
                <a:lnTo>
                  <a:pt x="15037" y="2174"/>
                </a:lnTo>
                <a:cubicBezTo>
                  <a:pt x="15080" y="2174"/>
                  <a:pt x="15049" y="2174"/>
                  <a:pt x="15061" y="2166"/>
                </a:cubicBezTo>
                <a:cubicBezTo>
                  <a:pt x="15125" y="2151"/>
                  <a:pt x="15112" y="2157"/>
                  <a:pt x="15159" y="2182"/>
                </a:cubicBezTo>
                <a:cubicBezTo>
                  <a:pt x="15191" y="2173"/>
                  <a:pt x="15168" y="2171"/>
                  <a:pt x="15198" y="2169"/>
                </a:cubicBezTo>
                <a:lnTo>
                  <a:pt x="15248" y="2166"/>
                </a:lnTo>
                <a:lnTo>
                  <a:pt x="15256" y="2190"/>
                </a:lnTo>
                <a:cubicBezTo>
                  <a:pt x="15286" y="2175"/>
                  <a:pt x="15272" y="2187"/>
                  <a:pt x="15297" y="2184"/>
                </a:cubicBezTo>
                <a:lnTo>
                  <a:pt x="15312" y="2180"/>
                </a:lnTo>
                <a:cubicBezTo>
                  <a:pt x="15313" y="2180"/>
                  <a:pt x="15315" y="2179"/>
                  <a:pt x="15317" y="2178"/>
                </a:cubicBezTo>
                <a:cubicBezTo>
                  <a:pt x="15332" y="2175"/>
                  <a:pt x="15324" y="2174"/>
                  <a:pt x="15345" y="2174"/>
                </a:cubicBezTo>
                <a:lnTo>
                  <a:pt x="15345" y="2150"/>
                </a:lnTo>
                <a:cubicBezTo>
                  <a:pt x="15302" y="2150"/>
                  <a:pt x="15306" y="2158"/>
                  <a:pt x="15288" y="2133"/>
                </a:cubicBezTo>
                <a:cubicBezTo>
                  <a:pt x="15316" y="2126"/>
                  <a:pt x="15313" y="2129"/>
                  <a:pt x="15321" y="2101"/>
                </a:cubicBezTo>
                <a:lnTo>
                  <a:pt x="15224" y="2133"/>
                </a:lnTo>
                <a:lnTo>
                  <a:pt x="15224" y="2117"/>
                </a:lnTo>
                <a:cubicBezTo>
                  <a:pt x="15195" y="2125"/>
                  <a:pt x="15205" y="2120"/>
                  <a:pt x="15191" y="2141"/>
                </a:cubicBezTo>
                <a:lnTo>
                  <a:pt x="15165" y="2147"/>
                </a:lnTo>
                <a:cubicBezTo>
                  <a:pt x="15143" y="2147"/>
                  <a:pt x="15175" y="2148"/>
                  <a:pt x="15148" y="2147"/>
                </a:cubicBezTo>
                <a:cubicBezTo>
                  <a:pt x="15124" y="2147"/>
                  <a:pt x="15095" y="2141"/>
                  <a:pt x="15066" y="2137"/>
                </a:cubicBezTo>
                <a:cubicBezTo>
                  <a:pt x="15048" y="2134"/>
                  <a:pt x="15039" y="2135"/>
                  <a:pt x="15021" y="2133"/>
                </a:cubicBezTo>
                <a:cubicBezTo>
                  <a:pt x="14978" y="2129"/>
                  <a:pt x="15014" y="2132"/>
                  <a:pt x="14982" y="2122"/>
                </a:cubicBezTo>
                <a:cubicBezTo>
                  <a:pt x="14931" y="2108"/>
                  <a:pt x="14952" y="2140"/>
                  <a:pt x="14916" y="2125"/>
                </a:cubicBezTo>
                <a:cubicBezTo>
                  <a:pt x="14916" y="2127"/>
                  <a:pt x="14918" y="2128"/>
                  <a:pt x="14918" y="2130"/>
                </a:cubicBezTo>
                <a:cubicBezTo>
                  <a:pt x="14919" y="2139"/>
                  <a:pt x="14930" y="2137"/>
                  <a:pt x="14924" y="2166"/>
                </a:cubicBezTo>
                <a:cubicBezTo>
                  <a:pt x="14965" y="2166"/>
                  <a:pt x="14965" y="2171"/>
                  <a:pt x="14997" y="2174"/>
                </a:cubicBezTo>
                <a:cubicBezTo>
                  <a:pt x="14997" y="2166"/>
                  <a:pt x="14989" y="2124"/>
                  <a:pt x="15039" y="2148"/>
                </a:cubicBezTo>
                <a:lnTo>
                  <a:pt x="15061" y="2166"/>
                </a:lnTo>
                <a:close/>
                <a:moveTo>
                  <a:pt x="19250" y="3041"/>
                </a:moveTo>
                <a:cubicBezTo>
                  <a:pt x="19241" y="3015"/>
                  <a:pt x="19268" y="3029"/>
                  <a:pt x="19226" y="3025"/>
                </a:cubicBezTo>
                <a:cubicBezTo>
                  <a:pt x="19227" y="3026"/>
                  <a:pt x="19229" y="3026"/>
                  <a:pt x="19230" y="3028"/>
                </a:cubicBezTo>
                <a:cubicBezTo>
                  <a:pt x="19231" y="3031"/>
                  <a:pt x="19234" y="3032"/>
                  <a:pt x="19235" y="3032"/>
                </a:cubicBezTo>
                <a:cubicBezTo>
                  <a:pt x="19240" y="3035"/>
                  <a:pt x="19246" y="3038"/>
                  <a:pt x="19250" y="3041"/>
                </a:cubicBezTo>
                <a:close/>
                <a:moveTo>
                  <a:pt x="19145" y="2733"/>
                </a:moveTo>
                <a:cubicBezTo>
                  <a:pt x="19135" y="2707"/>
                  <a:pt x="19162" y="2721"/>
                  <a:pt x="19121" y="2717"/>
                </a:cubicBezTo>
                <a:cubicBezTo>
                  <a:pt x="19122" y="2718"/>
                  <a:pt x="19124" y="2718"/>
                  <a:pt x="19125" y="2721"/>
                </a:cubicBezTo>
                <a:cubicBezTo>
                  <a:pt x="19125" y="2723"/>
                  <a:pt x="19128" y="2724"/>
                  <a:pt x="19129" y="2724"/>
                </a:cubicBezTo>
                <a:cubicBezTo>
                  <a:pt x="19134" y="2727"/>
                  <a:pt x="19140" y="2730"/>
                  <a:pt x="19145" y="2733"/>
                </a:cubicBezTo>
                <a:close/>
                <a:moveTo>
                  <a:pt x="10273" y="1639"/>
                </a:moveTo>
                <a:lnTo>
                  <a:pt x="10249" y="1623"/>
                </a:lnTo>
                <a:cubicBezTo>
                  <a:pt x="10256" y="1643"/>
                  <a:pt x="10232" y="1638"/>
                  <a:pt x="10273" y="1639"/>
                </a:cubicBezTo>
                <a:close/>
                <a:moveTo>
                  <a:pt x="20790" y="3203"/>
                </a:moveTo>
                <a:lnTo>
                  <a:pt x="20765" y="3187"/>
                </a:lnTo>
                <a:cubicBezTo>
                  <a:pt x="20773" y="3206"/>
                  <a:pt x="20748" y="3202"/>
                  <a:pt x="20790" y="3203"/>
                </a:cubicBezTo>
                <a:close/>
                <a:moveTo>
                  <a:pt x="15596" y="2409"/>
                </a:moveTo>
                <a:cubicBezTo>
                  <a:pt x="15612" y="2404"/>
                  <a:pt x="15599" y="2419"/>
                  <a:pt x="15613" y="2402"/>
                </a:cubicBezTo>
                <a:cubicBezTo>
                  <a:pt x="15624" y="2388"/>
                  <a:pt x="15617" y="2403"/>
                  <a:pt x="15612" y="2393"/>
                </a:cubicBezTo>
                <a:cubicBezTo>
                  <a:pt x="15600" y="2388"/>
                  <a:pt x="15619" y="2378"/>
                  <a:pt x="15596" y="2409"/>
                </a:cubicBezTo>
                <a:close/>
                <a:moveTo>
                  <a:pt x="20247" y="2166"/>
                </a:moveTo>
                <a:cubicBezTo>
                  <a:pt x="20241" y="2142"/>
                  <a:pt x="20248" y="2154"/>
                  <a:pt x="20230" y="2141"/>
                </a:cubicBezTo>
                <a:cubicBezTo>
                  <a:pt x="20236" y="2164"/>
                  <a:pt x="20227" y="2154"/>
                  <a:pt x="20247" y="2166"/>
                </a:cubicBezTo>
                <a:close/>
                <a:moveTo>
                  <a:pt x="22896" y="3551"/>
                </a:moveTo>
                <a:cubicBezTo>
                  <a:pt x="22890" y="3528"/>
                  <a:pt x="22897" y="3540"/>
                  <a:pt x="22880" y="3527"/>
                </a:cubicBezTo>
                <a:cubicBezTo>
                  <a:pt x="22885" y="3549"/>
                  <a:pt x="22877" y="3540"/>
                  <a:pt x="22896" y="3551"/>
                </a:cubicBezTo>
                <a:close/>
                <a:moveTo>
                  <a:pt x="18237" y="2376"/>
                </a:moveTo>
                <a:cubicBezTo>
                  <a:pt x="18236" y="2375"/>
                  <a:pt x="18234" y="2371"/>
                  <a:pt x="18233" y="2373"/>
                </a:cubicBezTo>
                <a:lnTo>
                  <a:pt x="18213" y="2360"/>
                </a:lnTo>
                <a:cubicBezTo>
                  <a:pt x="18221" y="2380"/>
                  <a:pt x="18196" y="2375"/>
                  <a:pt x="18237" y="2376"/>
                </a:cubicBezTo>
                <a:close/>
                <a:moveTo>
                  <a:pt x="20692" y="3195"/>
                </a:moveTo>
                <a:lnTo>
                  <a:pt x="20717" y="3195"/>
                </a:lnTo>
                <a:lnTo>
                  <a:pt x="20717" y="3187"/>
                </a:lnTo>
                <a:lnTo>
                  <a:pt x="20692" y="3187"/>
                </a:lnTo>
                <a:lnTo>
                  <a:pt x="20692" y="3195"/>
                </a:lnTo>
                <a:close/>
                <a:moveTo>
                  <a:pt x="22637" y="2773"/>
                </a:moveTo>
                <a:lnTo>
                  <a:pt x="22661" y="2773"/>
                </a:lnTo>
                <a:lnTo>
                  <a:pt x="22661" y="2765"/>
                </a:lnTo>
                <a:lnTo>
                  <a:pt x="22637" y="2765"/>
                </a:lnTo>
                <a:lnTo>
                  <a:pt x="22637" y="2773"/>
                </a:lnTo>
                <a:close/>
                <a:moveTo>
                  <a:pt x="22207" y="4054"/>
                </a:moveTo>
                <a:lnTo>
                  <a:pt x="22232" y="4054"/>
                </a:lnTo>
                <a:lnTo>
                  <a:pt x="22232" y="4045"/>
                </a:lnTo>
                <a:lnTo>
                  <a:pt x="22207" y="4045"/>
                </a:lnTo>
                <a:lnTo>
                  <a:pt x="22207" y="4054"/>
                </a:lnTo>
                <a:close/>
                <a:moveTo>
                  <a:pt x="22637" y="1072"/>
                </a:moveTo>
                <a:lnTo>
                  <a:pt x="22661" y="1072"/>
                </a:lnTo>
                <a:lnTo>
                  <a:pt x="22661" y="1064"/>
                </a:lnTo>
                <a:lnTo>
                  <a:pt x="22637" y="1064"/>
                </a:lnTo>
                <a:lnTo>
                  <a:pt x="22637" y="1072"/>
                </a:lnTo>
                <a:close/>
                <a:moveTo>
                  <a:pt x="19388" y="1688"/>
                </a:moveTo>
                <a:lnTo>
                  <a:pt x="19412" y="1688"/>
                </a:lnTo>
                <a:lnTo>
                  <a:pt x="19412" y="1680"/>
                </a:lnTo>
                <a:lnTo>
                  <a:pt x="19388" y="1680"/>
                </a:lnTo>
                <a:lnTo>
                  <a:pt x="19388" y="1688"/>
                </a:lnTo>
                <a:close/>
                <a:moveTo>
                  <a:pt x="21397" y="3033"/>
                </a:moveTo>
                <a:lnTo>
                  <a:pt x="21421" y="3033"/>
                </a:lnTo>
                <a:lnTo>
                  <a:pt x="21421" y="3025"/>
                </a:lnTo>
                <a:lnTo>
                  <a:pt x="21397" y="3025"/>
                </a:lnTo>
                <a:lnTo>
                  <a:pt x="21397" y="3033"/>
                </a:lnTo>
                <a:close/>
                <a:moveTo>
                  <a:pt x="20619" y="2190"/>
                </a:moveTo>
                <a:lnTo>
                  <a:pt x="20644" y="2190"/>
                </a:lnTo>
                <a:lnTo>
                  <a:pt x="20644" y="2182"/>
                </a:lnTo>
                <a:lnTo>
                  <a:pt x="20619" y="2182"/>
                </a:lnTo>
                <a:lnTo>
                  <a:pt x="20619" y="2190"/>
                </a:lnTo>
                <a:close/>
                <a:moveTo>
                  <a:pt x="18043" y="2279"/>
                </a:moveTo>
                <a:lnTo>
                  <a:pt x="18067" y="2279"/>
                </a:lnTo>
                <a:lnTo>
                  <a:pt x="18067" y="2271"/>
                </a:lnTo>
                <a:lnTo>
                  <a:pt x="18043" y="2271"/>
                </a:lnTo>
                <a:lnTo>
                  <a:pt x="18043" y="2279"/>
                </a:lnTo>
                <a:close/>
                <a:moveTo>
                  <a:pt x="18148" y="5528"/>
                </a:moveTo>
                <a:lnTo>
                  <a:pt x="18173" y="5528"/>
                </a:lnTo>
                <a:lnTo>
                  <a:pt x="18173" y="5520"/>
                </a:lnTo>
                <a:lnTo>
                  <a:pt x="18148" y="5520"/>
                </a:lnTo>
                <a:lnTo>
                  <a:pt x="18148" y="5528"/>
                </a:lnTo>
                <a:close/>
                <a:moveTo>
                  <a:pt x="19850" y="2133"/>
                </a:moveTo>
                <a:lnTo>
                  <a:pt x="19874" y="2133"/>
                </a:lnTo>
                <a:lnTo>
                  <a:pt x="19874" y="2125"/>
                </a:lnTo>
                <a:lnTo>
                  <a:pt x="19850" y="2125"/>
                </a:lnTo>
                <a:lnTo>
                  <a:pt x="19850" y="2133"/>
                </a:lnTo>
                <a:close/>
                <a:moveTo>
                  <a:pt x="17136" y="2093"/>
                </a:moveTo>
                <a:lnTo>
                  <a:pt x="17144" y="2093"/>
                </a:lnTo>
                <a:lnTo>
                  <a:pt x="17144" y="2069"/>
                </a:lnTo>
                <a:lnTo>
                  <a:pt x="17136" y="2069"/>
                </a:lnTo>
                <a:lnTo>
                  <a:pt x="17136" y="2093"/>
                </a:lnTo>
                <a:close/>
                <a:moveTo>
                  <a:pt x="15175" y="2069"/>
                </a:moveTo>
                <a:lnTo>
                  <a:pt x="15199" y="2069"/>
                </a:lnTo>
                <a:lnTo>
                  <a:pt x="15199" y="2060"/>
                </a:lnTo>
                <a:lnTo>
                  <a:pt x="15175" y="2060"/>
                </a:lnTo>
                <a:lnTo>
                  <a:pt x="15175" y="2069"/>
                </a:lnTo>
                <a:close/>
                <a:moveTo>
                  <a:pt x="11140" y="1688"/>
                </a:moveTo>
                <a:lnTo>
                  <a:pt x="11164" y="1688"/>
                </a:lnTo>
                <a:lnTo>
                  <a:pt x="11164" y="1680"/>
                </a:lnTo>
                <a:lnTo>
                  <a:pt x="11140" y="1680"/>
                </a:lnTo>
                <a:lnTo>
                  <a:pt x="11140" y="1688"/>
                </a:lnTo>
                <a:close/>
                <a:moveTo>
                  <a:pt x="18894" y="3673"/>
                </a:moveTo>
                <a:lnTo>
                  <a:pt x="18902" y="3673"/>
                </a:lnTo>
                <a:lnTo>
                  <a:pt x="18902" y="3648"/>
                </a:lnTo>
                <a:lnTo>
                  <a:pt x="18894" y="3648"/>
                </a:lnTo>
                <a:lnTo>
                  <a:pt x="18894" y="3673"/>
                </a:lnTo>
                <a:close/>
                <a:moveTo>
                  <a:pt x="16933" y="2595"/>
                </a:moveTo>
                <a:lnTo>
                  <a:pt x="16941" y="2595"/>
                </a:lnTo>
                <a:lnTo>
                  <a:pt x="16941" y="2571"/>
                </a:lnTo>
                <a:lnTo>
                  <a:pt x="16933" y="2571"/>
                </a:lnTo>
                <a:lnTo>
                  <a:pt x="16933" y="2595"/>
                </a:lnTo>
                <a:close/>
                <a:moveTo>
                  <a:pt x="17330" y="3243"/>
                </a:moveTo>
                <a:lnTo>
                  <a:pt x="17354" y="3243"/>
                </a:lnTo>
                <a:lnTo>
                  <a:pt x="17354" y="3235"/>
                </a:lnTo>
                <a:lnTo>
                  <a:pt x="17330" y="3235"/>
                </a:lnTo>
                <a:lnTo>
                  <a:pt x="17330" y="3243"/>
                </a:lnTo>
                <a:close/>
                <a:moveTo>
                  <a:pt x="16042" y="2547"/>
                </a:moveTo>
                <a:lnTo>
                  <a:pt x="16066" y="2547"/>
                </a:lnTo>
                <a:lnTo>
                  <a:pt x="16066" y="2538"/>
                </a:lnTo>
                <a:lnTo>
                  <a:pt x="16042" y="2538"/>
                </a:lnTo>
                <a:lnTo>
                  <a:pt x="16042" y="2547"/>
                </a:lnTo>
                <a:close/>
                <a:moveTo>
                  <a:pt x="17362" y="3243"/>
                </a:moveTo>
                <a:lnTo>
                  <a:pt x="17387" y="3243"/>
                </a:lnTo>
                <a:lnTo>
                  <a:pt x="17387" y="3235"/>
                </a:lnTo>
                <a:lnTo>
                  <a:pt x="17362" y="3235"/>
                </a:lnTo>
                <a:lnTo>
                  <a:pt x="17362" y="3243"/>
                </a:lnTo>
                <a:close/>
                <a:moveTo>
                  <a:pt x="15912" y="2668"/>
                </a:moveTo>
                <a:lnTo>
                  <a:pt x="15936" y="2668"/>
                </a:lnTo>
                <a:lnTo>
                  <a:pt x="15936" y="2660"/>
                </a:lnTo>
                <a:lnTo>
                  <a:pt x="15912" y="2660"/>
                </a:lnTo>
                <a:lnTo>
                  <a:pt x="15912" y="2668"/>
                </a:lnTo>
                <a:close/>
                <a:moveTo>
                  <a:pt x="17759" y="2555"/>
                </a:moveTo>
                <a:lnTo>
                  <a:pt x="17768" y="2555"/>
                </a:lnTo>
                <a:lnTo>
                  <a:pt x="17768" y="2530"/>
                </a:lnTo>
                <a:lnTo>
                  <a:pt x="17759" y="2530"/>
                </a:lnTo>
                <a:lnTo>
                  <a:pt x="17759" y="2555"/>
                </a:lnTo>
                <a:close/>
                <a:moveTo>
                  <a:pt x="21640" y="4848"/>
                </a:moveTo>
                <a:lnTo>
                  <a:pt x="21665" y="4848"/>
                </a:lnTo>
                <a:lnTo>
                  <a:pt x="21665" y="4839"/>
                </a:lnTo>
                <a:lnTo>
                  <a:pt x="21640" y="4839"/>
                </a:lnTo>
                <a:lnTo>
                  <a:pt x="21640" y="4848"/>
                </a:lnTo>
                <a:close/>
                <a:moveTo>
                  <a:pt x="16933" y="2563"/>
                </a:moveTo>
                <a:lnTo>
                  <a:pt x="16941" y="2563"/>
                </a:lnTo>
                <a:lnTo>
                  <a:pt x="16941" y="2538"/>
                </a:lnTo>
                <a:lnTo>
                  <a:pt x="16933" y="2538"/>
                </a:lnTo>
                <a:lnTo>
                  <a:pt x="16933" y="2563"/>
                </a:lnTo>
                <a:close/>
                <a:moveTo>
                  <a:pt x="5137" y="1898"/>
                </a:moveTo>
                <a:lnTo>
                  <a:pt x="5161" y="1898"/>
                </a:lnTo>
                <a:lnTo>
                  <a:pt x="5161" y="1890"/>
                </a:lnTo>
                <a:lnTo>
                  <a:pt x="5137" y="1890"/>
                </a:lnTo>
                <a:lnTo>
                  <a:pt x="5137" y="1898"/>
                </a:lnTo>
                <a:close/>
                <a:moveTo>
                  <a:pt x="22280" y="5382"/>
                </a:moveTo>
                <a:lnTo>
                  <a:pt x="22288" y="5382"/>
                </a:lnTo>
                <a:lnTo>
                  <a:pt x="22288" y="5358"/>
                </a:lnTo>
                <a:lnTo>
                  <a:pt x="22280" y="5358"/>
                </a:lnTo>
                <a:lnTo>
                  <a:pt x="22280" y="5382"/>
                </a:lnTo>
                <a:close/>
                <a:moveTo>
                  <a:pt x="20960" y="3405"/>
                </a:moveTo>
                <a:lnTo>
                  <a:pt x="20984" y="3405"/>
                </a:lnTo>
                <a:lnTo>
                  <a:pt x="20984" y="3397"/>
                </a:lnTo>
                <a:lnTo>
                  <a:pt x="20960" y="3397"/>
                </a:lnTo>
                <a:lnTo>
                  <a:pt x="20960" y="3405"/>
                </a:lnTo>
                <a:close/>
                <a:moveTo>
                  <a:pt x="18456" y="3276"/>
                </a:moveTo>
                <a:lnTo>
                  <a:pt x="18480" y="3276"/>
                </a:lnTo>
                <a:lnTo>
                  <a:pt x="18480" y="3268"/>
                </a:lnTo>
                <a:lnTo>
                  <a:pt x="18456" y="3268"/>
                </a:lnTo>
                <a:lnTo>
                  <a:pt x="18456" y="3276"/>
                </a:lnTo>
                <a:close/>
                <a:moveTo>
                  <a:pt x="17946" y="2563"/>
                </a:moveTo>
                <a:lnTo>
                  <a:pt x="17954" y="2563"/>
                </a:lnTo>
                <a:lnTo>
                  <a:pt x="17954" y="2538"/>
                </a:lnTo>
                <a:lnTo>
                  <a:pt x="17946" y="2538"/>
                </a:lnTo>
                <a:lnTo>
                  <a:pt x="17946" y="2563"/>
                </a:lnTo>
                <a:close/>
                <a:moveTo>
                  <a:pt x="16957" y="4370"/>
                </a:moveTo>
                <a:lnTo>
                  <a:pt x="16965" y="4370"/>
                </a:lnTo>
                <a:lnTo>
                  <a:pt x="16965" y="4345"/>
                </a:lnTo>
                <a:lnTo>
                  <a:pt x="16957" y="4345"/>
                </a:lnTo>
                <a:lnTo>
                  <a:pt x="16957" y="4370"/>
                </a:lnTo>
                <a:close/>
                <a:moveTo>
                  <a:pt x="14632" y="2628"/>
                </a:moveTo>
                <a:lnTo>
                  <a:pt x="14656" y="2628"/>
                </a:lnTo>
                <a:lnTo>
                  <a:pt x="14656" y="2619"/>
                </a:lnTo>
                <a:lnTo>
                  <a:pt x="14632" y="2619"/>
                </a:lnTo>
                <a:lnTo>
                  <a:pt x="14632" y="2628"/>
                </a:lnTo>
                <a:close/>
                <a:moveTo>
                  <a:pt x="21195" y="4912"/>
                </a:moveTo>
                <a:lnTo>
                  <a:pt x="21219" y="4912"/>
                </a:lnTo>
                <a:lnTo>
                  <a:pt x="21219" y="4904"/>
                </a:lnTo>
                <a:lnTo>
                  <a:pt x="21195" y="4904"/>
                </a:lnTo>
                <a:lnTo>
                  <a:pt x="21195" y="4912"/>
                </a:lnTo>
                <a:close/>
                <a:moveTo>
                  <a:pt x="21584" y="3981"/>
                </a:moveTo>
                <a:lnTo>
                  <a:pt x="21592" y="3981"/>
                </a:lnTo>
                <a:lnTo>
                  <a:pt x="21592" y="3956"/>
                </a:lnTo>
                <a:lnTo>
                  <a:pt x="21584" y="3956"/>
                </a:lnTo>
                <a:lnTo>
                  <a:pt x="21584" y="3981"/>
                </a:lnTo>
                <a:close/>
                <a:moveTo>
                  <a:pt x="19420" y="2603"/>
                </a:moveTo>
                <a:lnTo>
                  <a:pt x="19428" y="2603"/>
                </a:lnTo>
                <a:lnTo>
                  <a:pt x="19428" y="2579"/>
                </a:lnTo>
                <a:lnTo>
                  <a:pt x="19420" y="2579"/>
                </a:lnTo>
                <a:lnTo>
                  <a:pt x="19420" y="2603"/>
                </a:lnTo>
                <a:close/>
                <a:moveTo>
                  <a:pt x="17533" y="2733"/>
                </a:moveTo>
                <a:lnTo>
                  <a:pt x="17557" y="2733"/>
                </a:lnTo>
                <a:lnTo>
                  <a:pt x="17557" y="2725"/>
                </a:lnTo>
                <a:lnTo>
                  <a:pt x="17533" y="2725"/>
                </a:lnTo>
                <a:lnTo>
                  <a:pt x="17533" y="2733"/>
                </a:lnTo>
                <a:close/>
                <a:moveTo>
                  <a:pt x="19339" y="3179"/>
                </a:moveTo>
                <a:lnTo>
                  <a:pt x="19364" y="3179"/>
                </a:lnTo>
                <a:lnTo>
                  <a:pt x="19364" y="3170"/>
                </a:lnTo>
                <a:lnTo>
                  <a:pt x="19339" y="3170"/>
                </a:lnTo>
                <a:lnTo>
                  <a:pt x="19339" y="3179"/>
                </a:lnTo>
                <a:close/>
                <a:moveTo>
                  <a:pt x="21373" y="4694"/>
                </a:moveTo>
                <a:lnTo>
                  <a:pt x="21397" y="4694"/>
                </a:lnTo>
                <a:lnTo>
                  <a:pt x="21397" y="4686"/>
                </a:lnTo>
                <a:lnTo>
                  <a:pt x="21373" y="4686"/>
                </a:lnTo>
                <a:lnTo>
                  <a:pt x="21373" y="4694"/>
                </a:lnTo>
                <a:close/>
                <a:moveTo>
                  <a:pt x="19469" y="3122"/>
                </a:moveTo>
                <a:lnTo>
                  <a:pt x="19477" y="3122"/>
                </a:lnTo>
                <a:lnTo>
                  <a:pt x="19477" y="3097"/>
                </a:lnTo>
                <a:lnTo>
                  <a:pt x="19469" y="3097"/>
                </a:lnTo>
                <a:lnTo>
                  <a:pt x="19469" y="3122"/>
                </a:lnTo>
                <a:close/>
                <a:moveTo>
                  <a:pt x="21219" y="3729"/>
                </a:moveTo>
                <a:lnTo>
                  <a:pt x="21243" y="3729"/>
                </a:lnTo>
                <a:lnTo>
                  <a:pt x="21243" y="3721"/>
                </a:lnTo>
                <a:lnTo>
                  <a:pt x="21219" y="3721"/>
                </a:lnTo>
                <a:lnTo>
                  <a:pt x="21219" y="3729"/>
                </a:lnTo>
                <a:close/>
                <a:moveTo>
                  <a:pt x="21543" y="3332"/>
                </a:moveTo>
                <a:lnTo>
                  <a:pt x="21567" y="3332"/>
                </a:lnTo>
                <a:lnTo>
                  <a:pt x="21567" y="3324"/>
                </a:lnTo>
                <a:lnTo>
                  <a:pt x="21543" y="3324"/>
                </a:lnTo>
                <a:lnTo>
                  <a:pt x="21543" y="3332"/>
                </a:lnTo>
                <a:close/>
                <a:moveTo>
                  <a:pt x="18505" y="3122"/>
                </a:moveTo>
                <a:lnTo>
                  <a:pt x="18529" y="3122"/>
                </a:lnTo>
                <a:lnTo>
                  <a:pt x="18529" y="3114"/>
                </a:lnTo>
                <a:lnTo>
                  <a:pt x="18505" y="3114"/>
                </a:lnTo>
                <a:lnTo>
                  <a:pt x="18505" y="3122"/>
                </a:lnTo>
                <a:close/>
                <a:moveTo>
                  <a:pt x="20555" y="2976"/>
                </a:moveTo>
                <a:lnTo>
                  <a:pt x="20579" y="2976"/>
                </a:lnTo>
                <a:lnTo>
                  <a:pt x="20579" y="2968"/>
                </a:lnTo>
                <a:lnTo>
                  <a:pt x="20555" y="2968"/>
                </a:lnTo>
                <a:lnTo>
                  <a:pt x="20555" y="2976"/>
                </a:lnTo>
                <a:close/>
                <a:moveTo>
                  <a:pt x="21494" y="4378"/>
                </a:moveTo>
                <a:lnTo>
                  <a:pt x="21519" y="4378"/>
                </a:lnTo>
                <a:lnTo>
                  <a:pt x="21519" y="4370"/>
                </a:lnTo>
                <a:lnTo>
                  <a:pt x="21494" y="4370"/>
                </a:lnTo>
                <a:lnTo>
                  <a:pt x="21494" y="4378"/>
                </a:lnTo>
                <a:close/>
                <a:moveTo>
                  <a:pt x="19688" y="2684"/>
                </a:moveTo>
                <a:lnTo>
                  <a:pt x="19712" y="2684"/>
                </a:lnTo>
                <a:lnTo>
                  <a:pt x="19712" y="2676"/>
                </a:lnTo>
                <a:lnTo>
                  <a:pt x="19688" y="2676"/>
                </a:lnTo>
                <a:lnTo>
                  <a:pt x="19688" y="2684"/>
                </a:lnTo>
                <a:close/>
                <a:moveTo>
                  <a:pt x="20530" y="4499"/>
                </a:moveTo>
                <a:lnTo>
                  <a:pt x="20555" y="4499"/>
                </a:lnTo>
                <a:lnTo>
                  <a:pt x="20555" y="4491"/>
                </a:lnTo>
                <a:lnTo>
                  <a:pt x="20530" y="4491"/>
                </a:lnTo>
                <a:lnTo>
                  <a:pt x="20530" y="4499"/>
                </a:lnTo>
                <a:close/>
                <a:moveTo>
                  <a:pt x="18910" y="5585"/>
                </a:moveTo>
                <a:lnTo>
                  <a:pt x="18934" y="5585"/>
                </a:lnTo>
                <a:lnTo>
                  <a:pt x="18934" y="5577"/>
                </a:lnTo>
                <a:lnTo>
                  <a:pt x="18910" y="5577"/>
                </a:lnTo>
                <a:lnTo>
                  <a:pt x="18910" y="5585"/>
                </a:lnTo>
                <a:close/>
                <a:moveTo>
                  <a:pt x="20457" y="2976"/>
                </a:moveTo>
                <a:lnTo>
                  <a:pt x="20482" y="2976"/>
                </a:lnTo>
                <a:lnTo>
                  <a:pt x="20482" y="2968"/>
                </a:lnTo>
                <a:lnTo>
                  <a:pt x="20457" y="2968"/>
                </a:lnTo>
                <a:lnTo>
                  <a:pt x="20457" y="2976"/>
                </a:lnTo>
                <a:close/>
                <a:moveTo>
                  <a:pt x="18456" y="2522"/>
                </a:moveTo>
                <a:lnTo>
                  <a:pt x="18464" y="2522"/>
                </a:lnTo>
                <a:lnTo>
                  <a:pt x="18464" y="2498"/>
                </a:lnTo>
                <a:lnTo>
                  <a:pt x="18456" y="2498"/>
                </a:lnTo>
                <a:lnTo>
                  <a:pt x="18456" y="2522"/>
                </a:lnTo>
                <a:close/>
                <a:moveTo>
                  <a:pt x="11715" y="1396"/>
                </a:moveTo>
                <a:lnTo>
                  <a:pt x="11723" y="1396"/>
                </a:lnTo>
                <a:lnTo>
                  <a:pt x="11723" y="1372"/>
                </a:lnTo>
                <a:lnTo>
                  <a:pt x="11715" y="1372"/>
                </a:lnTo>
                <a:lnTo>
                  <a:pt x="11715" y="1396"/>
                </a:lnTo>
                <a:close/>
                <a:moveTo>
                  <a:pt x="18918" y="2247"/>
                </a:moveTo>
                <a:lnTo>
                  <a:pt x="18942" y="2247"/>
                </a:lnTo>
                <a:lnTo>
                  <a:pt x="18942" y="2239"/>
                </a:lnTo>
                <a:lnTo>
                  <a:pt x="18918" y="2239"/>
                </a:lnTo>
                <a:lnTo>
                  <a:pt x="18918" y="2247"/>
                </a:lnTo>
                <a:close/>
                <a:moveTo>
                  <a:pt x="16828" y="5147"/>
                </a:moveTo>
                <a:lnTo>
                  <a:pt x="16852" y="5147"/>
                </a:lnTo>
                <a:lnTo>
                  <a:pt x="16852" y="5139"/>
                </a:lnTo>
                <a:lnTo>
                  <a:pt x="16828" y="5139"/>
                </a:lnTo>
                <a:lnTo>
                  <a:pt x="16828" y="5147"/>
                </a:lnTo>
                <a:close/>
                <a:moveTo>
                  <a:pt x="20603" y="3227"/>
                </a:moveTo>
                <a:lnTo>
                  <a:pt x="20627" y="3227"/>
                </a:lnTo>
                <a:lnTo>
                  <a:pt x="20627" y="3219"/>
                </a:lnTo>
                <a:lnTo>
                  <a:pt x="20603" y="3219"/>
                </a:lnTo>
                <a:lnTo>
                  <a:pt x="20603" y="3227"/>
                </a:lnTo>
                <a:close/>
                <a:moveTo>
                  <a:pt x="19428" y="3187"/>
                </a:moveTo>
                <a:lnTo>
                  <a:pt x="19453" y="3187"/>
                </a:lnTo>
                <a:lnTo>
                  <a:pt x="19453" y="3179"/>
                </a:lnTo>
                <a:lnTo>
                  <a:pt x="19428" y="3179"/>
                </a:lnTo>
                <a:lnTo>
                  <a:pt x="19428" y="3187"/>
                </a:lnTo>
                <a:close/>
                <a:moveTo>
                  <a:pt x="23188" y="2757"/>
                </a:moveTo>
                <a:lnTo>
                  <a:pt x="23196" y="2757"/>
                </a:lnTo>
                <a:lnTo>
                  <a:pt x="23196" y="2733"/>
                </a:lnTo>
                <a:lnTo>
                  <a:pt x="23188" y="2733"/>
                </a:lnTo>
                <a:lnTo>
                  <a:pt x="23188" y="2757"/>
                </a:lnTo>
                <a:close/>
                <a:moveTo>
                  <a:pt x="9455" y="1428"/>
                </a:moveTo>
                <a:lnTo>
                  <a:pt x="9463" y="1428"/>
                </a:lnTo>
                <a:lnTo>
                  <a:pt x="9463" y="1404"/>
                </a:lnTo>
                <a:lnTo>
                  <a:pt x="9455" y="1404"/>
                </a:lnTo>
                <a:lnTo>
                  <a:pt x="9455" y="1428"/>
                </a:lnTo>
                <a:close/>
                <a:moveTo>
                  <a:pt x="22021" y="3973"/>
                </a:moveTo>
                <a:lnTo>
                  <a:pt x="22029" y="3973"/>
                </a:lnTo>
                <a:lnTo>
                  <a:pt x="22029" y="3948"/>
                </a:lnTo>
                <a:lnTo>
                  <a:pt x="22021" y="3948"/>
                </a:lnTo>
                <a:lnTo>
                  <a:pt x="22021" y="3973"/>
                </a:lnTo>
                <a:close/>
                <a:moveTo>
                  <a:pt x="19226" y="1663"/>
                </a:moveTo>
                <a:lnTo>
                  <a:pt x="19250" y="1663"/>
                </a:lnTo>
                <a:lnTo>
                  <a:pt x="19250" y="1655"/>
                </a:lnTo>
                <a:lnTo>
                  <a:pt x="19226" y="1655"/>
                </a:lnTo>
                <a:lnTo>
                  <a:pt x="19226" y="1663"/>
                </a:lnTo>
                <a:close/>
                <a:moveTo>
                  <a:pt x="22369" y="5520"/>
                </a:moveTo>
                <a:lnTo>
                  <a:pt x="22394" y="5520"/>
                </a:lnTo>
                <a:lnTo>
                  <a:pt x="22394" y="5512"/>
                </a:lnTo>
                <a:lnTo>
                  <a:pt x="22369" y="5512"/>
                </a:lnTo>
                <a:lnTo>
                  <a:pt x="22369" y="5520"/>
                </a:lnTo>
                <a:close/>
                <a:moveTo>
                  <a:pt x="527" y="3025"/>
                </a:moveTo>
                <a:lnTo>
                  <a:pt x="504" y="2999"/>
                </a:lnTo>
                <a:cubicBezTo>
                  <a:pt x="509" y="3024"/>
                  <a:pt x="502" y="3019"/>
                  <a:pt x="527" y="3025"/>
                </a:cubicBezTo>
                <a:close/>
                <a:moveTo>
                  <a:pt x="21673" y="3470"/>
                </a:moveTo>
                <a:lnTo>
                  <a:pt x="21650" y="3444"/>
                </a:lnTo>
                <a:cubicBezTo>
                  <a:pt x="21655" y="3470"/>
                  <a:pt x="21648" y="3464"/>
                  <a:pt x="21673" y="3470"/>
                </a:cubicBezTo>
                <a:close/>
                <a:moveTo>
                  <a:pt x="13384" y="2393"/>
                </a:moveTo>
                <a:cubicBezTo>
                  <a:pt x="13408" y="2387"/>
                  <a:pt x="13396" y="2394"/>
                  <a:pt x="13409" y="2376"/>
                </a:cubicBezTo>
                <a:cubicBezTo>
                  <a:pt x="13394" y="2380"/>
                  <a:pt x="13387" y="2377"/>
                  <a:pt x="13384" y="2393"/>
                </a:cubicBezTo>
                <a:close/>
                <a:moveTo>
                  <a:pt x="17622" y="3106"/>
                </a:moveTo>
                <a:cubicBezTo>
                  <a:pt x="17645" y="3100"/>
                  <a:pt x="17633" y="3107"/>
                  <a:pt x="17646" y="3089"/>
                </a:cubicBezTo>
                <a:cubicBezTo>
                  <a:pt x="17632" y="3093"/>
                  <a:pt x="17624" y="3090"/>
                  <a:pt x="17622" y="3106"/>
                </a:cubicBezTo>
                <a:close/>
                <a:moveTo>
                  <a:pt x="19566" y="5407"/>
                </a:moveTo>
                <a:cubicBezTo>
                  <a:pt x="19590" y="5401"/>
                  <a:pt x="19578" y="5408"/>
                  <a:pt x="19590" y="5390"/>
                </a:cubicBezTo>
                <a:cubicBezTo>
                  <a:pt x="19576" y="5394"/>
                  <a:pt x="19569" y="5391"/>
                  <a:pt x="19566" y="5407"/>
                </a:cubicBezTo>
                <a:close/>
                <a:moveTo>
                  <a:pt x="16496" y="2401"/>
                </a:moveTo>
                <a:cubicBezTo>
                  <a:pt x="16519" y="2395"/>
                  <a:pt x="16507" y="2402"/>
                  <a:pt x="16520" y="2384"/>
                </a:cubicBezTo>
                <a:cubicBezTo>
                  <a:pt x="16506" y="2388"/>
                  <a:pt x="16498" y="2386"/>
                  <a:pt x="16496" y="2401"/>
                </a:cubicBezTo>
                <a:close/>
                <a:moveTo>
                  <a:pt x="19250" y="4823"/>
                </a:moveTo>
                <a:cubicBezTo>
                  <a:pt x="19274" y="4818"/>
                  <a:pt x="19262" y="4824"/>
                  <a:pt x="19274" y="4807"/>
                </a:cubicBezTo>
                <a:cubicBezTo>
                  <a:pt x="19260" y="4810"/>
                  <a:pt x="19253" y="4808"/>
                  <a:pt x="19250" y="4823"/>
                </a:cubicBezTo>
                <a:close/>
                <a:moveTo>
                  <a:pt x="21737" y="4191"/>
                </a:moveTo>
                <a:cubicBezTo>
                  <a:pt x="21761" y="4186"/>
                  <a:pt x="21749" y="4192"/>
                  <a:pt x="21762" y="4175"/>
                </a:cubicBezTo>
                <a:cubicBezTo>
                  <a:pt x="21748" y="4178"/>
                  <a:pt x="21740" y="4176"/>
                  <a:pt x="21737" y="4191"/>
                </a:cubicBezTo>
                <a:close/>
                <a:moveTo>
                  <a:pt x="18416" y="2482"/>
                </a:moveTo>
                <a:cubicBezTo>
                  <a:pt x="18439" y="2476"/>
                  <a:pt x="18427" y="2483"/>
                  <a:pt x="18440" y="2466"/>
                </a:cubicBezTo>
                <a:cubicBezTo>
                  <a:pt x="18426" y="2469"/>
                  <a:pt x="18418" y="2467"/>
                  <a:pt x="18416" y="2482"/>
                </a:cubicBezTo>
                <a:close/>
                <a:moveTo>
                  <a:pt x="21446" y="2692"/>
                </a:moveTo>
                <a:cubicBezTo>
                  <a:pt x="21469" y="2687"/>
                  <a:pt x="21457" y="2693"/>
                  <a:pt x="21470" y="2676"/>
                </a:cubicBezTo>
                <a:cubicBezTo>
                  <a:pt x="21456" y="2680"/>
                  <a:pt x="21448" y="2677"/>
                  <a:pt x="21446" y="2692"/>
                </a:cubicBezTo>
                <a:close/>
                <a:moveTo>
                  <a:pt x="15604" y="2133"/>
                </a:moveTo>
                <a:cubicBezTo>
                  <a:pt x="15628" y="2128"/>
                  <a:pt x="15616" y="2134"/>
                  <a:pt x="15629" y="2117"/>
                </a:cubicBezTo>
                <a:cubicBezTo>
                  <a:pt x="15614" y="2121"/>
                  <a:pt x="15607" y="2118"/>
                  <a:pt x="15604" y="2133"/>
                </a:cubicBezTo>
                <a:close/>
                <a:moveTo>
                  <a:pt x="17014" y="2441"/>
                </a:moveTo>
                <a:cubicBezTo>
                  <a:pt x="17038" y="2436"/>
                  <a:pt x="17026" y="2442"/>
                  <a:pt x="17038" y="2425"/>
                </a:cubicBezTo>
                <a:cubicBezTo>
                  <a:pt x="17024" y="2428"/>
                  <a:pt x="17017" y="2426"/>
                  <a:pt x="17014" y="2441"/>
                </a:cubicBezTo>
                <a:close/>
                <a:moveTo>
                  <a:pt x="22872" y="3495"/>
                </a:moveTo>
                <a:cubicBezTo>
                  <a:pt x="22895" y="3489"/>
                  <a:pt x="22883" y="3496"/>
                  <a:pt x="22896" y="3478"/>
                </a:cubicBezTo>
                <a:cubicBezTo>
                  <a:pt x="22882" y="3482"/>
                  <a:pt x="22874" y="3479"/>
                  <a:pt x="22872" y="3495"/>
                </a:cubicBezTo>
                <a:close/>
                <a:moveTo>
                  <a:pt x="21405" y="2700"/>
                </a:moveTo>
                <a:cubicBezTo>
                  <a:pt x="21423" y="2688"/>
                  <a:pt x="21415" y="2699"/>
                  <a:pt x="21421" y="2676"/>
                </a:cubicBezTo>
                <a:cubicBezTo>
                  <a:pt x="21408" y="2685"/>
                  <a:pt x="21406" y="2678"/>
                  <a:pt x="21405" y="2700"/>
                </a:cubicBezTo>
                <a:close/>
                <a:moveTo>
                  <a:pt x="18464" y="2676"/>
                </a:moveTo>
                <a:cubicBezTo>
                  <a:pt x="18482" y="2664"/>
                  <a:pt x="18474" y="2675"/>
                  <a:pt x="18480" y="2652"/>
                </a:cubicBezTo>
                <a:cubicBezTo>
                  <a:pt x="18467" y="2661"/>
                  <a:pt x="18465" y="2654"/>
                  <a:pt x="18464" y="2676"/>
                </a:cubicBezTo>
                <a:close/>
                <a:moveTo>
                  <a:pt x="10735" y="1412"/>
                </a:moveTo>
                <a:cubicBezTo>
                  <a:pt x="10753" y="1400"/>
                  <a:pt x="10745" y="1411"/>
                  <a:pt x="10751" y="1388"/>
                </a:cubicBezTo>
                <a:cubicBezTo>
                  <a:pt x="10738" y="1397"/>
                  <a:pt x="10736" y="1390"/>
                  <a:pt x="10735" y="1412"/>
                </a:cubicBezTo>
                <a:close/>
                <a:moveTo>
                  <a:pt x="22839" y="4888"/>
                </a:moveTo>
                <a:cubicBezTo>
                  <a:pt x="22857" y="4876"/>
                  <a:pt x="22849" y="4887"/>
                  <a:pt x="22856" y="4864"/>
                </a:cubicBezTo>
                <a:cubicBezTo>
                  <a:pt x="22842" y="4873"/>
                  <a:pt x="22840" y="4866"/>
                  <a:pt x="22839" y="4888"/>
                </a:cubicBezTo>
                <a:close/>
                <a:moveTo>
                  <a:pt x="22248" y="4839"/>
                </a:moveTo>
                <a:cubicBezTo>
                  <a:pt x="22266" y="4827"/>
                  <a:pt x="22258" y="4838"/>
                  <a:pt x="22264" y="4815"/>
                </a:cubicBezTo>
                <a:cubicBezTo>
                  <a:pt x="22251" y="4824"/>
                  <a:pt x="22248" y="4817"/>
                  <a:pt x="22248" y="4839"/>
                </a:cubicBezTo>
                <a:close/>
                <a:moveTo>
                  <a:pt x="12817" y="1639"/>
                </a:moveTo>
                <a:cubicBezTo>
                  <a:pt x="12835" y="1627"/>
                  <a:pt x="12827" y="1638"/>
                  <a:pt x="12833" y="1615"/>
                </a:cubicBezTo>
                <a:cubicBezTo>
                  <a:pt x="12820" y="1624"/>
                  <a:pt x="12818" y="1616"/>
                  <a:pt x="12817" y="1639"/>
                </a:cubicBezTo>
                <a:close/>
                <a:moveTo>
                  <a:pt x="16925" y="1963"/>
                </a:moveTo>
                <a:cubicBezTo>
                  <a:pt x="16943" y="1951"/>
                  <a:pt x="16935" y="1962"/>
                  <a:pt x="16941" y="1939"/>
                </a:cubicBezTo>
                <a:cubicBezTo>
                  <a:pt x="16928" y="1948"/>
                  <a:pt x="16926" y="1941"/>
                  <a:pt x="16925" y="1963"/>
                </a:cubicBezTo>
                <a:close/>
                <a:moveTo>
                  <a:pt x="21867" y="3770"/>
                </a:moveTo>
                <a:cubicBezTo>
                  <a:pt x="21885" y="3758"/>
                  <a:pt x="21877" y="3769"/>
                  <a:pt x="21883" y="3746"/>
                </a:cubicBezTo>
                <a:cubicBezTo>
                  <a:pt x="21870" y="3755"/>
                  <a:pt x="21868" y="3747"/>
                  <a:pt x="21867" y="3770"/>
                </a:cubicBezTo>
                <a:close/>
                <a:moveTo>
                  <a:pt x="5007" y="6662"/>
                </a:moveTo>
                <a:cubicBezTo>
                  <a:pt x="5025" y="6650"/>
                  <a:pt x="5017" y="6661"/>
                  <a:pt x="5023" y="6638"/>
                </a:cubicBezTo>
                <a:cubicBezTo>
                  <a:pt x="5010" y="6647"/>
                  <a:pt x="5008" y="6640"/>
                  <a:pt x="5007" y="6662"/>
                </a:cubicBezTo>
                <a:close/>
                <a:moveTo>
                  <a:pt x="22726" y="4888"/>
                </a:moveTo>
                <a:cubicBezTo>
                  <a:pt x="22744" y="4876"/>
                  <a:pt x="22736" y="4887"/>
                  <a:pt x="22742" y="4864"/>
                </a:cubicBezTo>
                <a:cubicBezTo>
                  <a:pt x="22729" y="4873"/>
                  <a:pt x="22726" y="4866"/>
                  <a:pt x="22726" y="4888"/>
                </a:cubicBezTo>
                <a:close/>
                <a:moveTo>
                  <a:pt x="17403" y="2287"/>
                </a:moveTo>
                <a:cubicBezTo>
                  <a:pt x="17421" y="2275"/>
                  <a:pt x="17413" y="2286"/>
                  <a:pt x="17419" y="2263"/>
                </a:cubicBezTo>
                <a:cubicBezTo>
                  <a:pt x="17406" y="2272"/>
                  <a:pt x="17404" y="2265"/>
                  <a:pt x="17403" y="2287"/>
                </a:cubicBezTo>
                <a:close/>
                <a:moveTo>
                  <a:pt x="9058" y="1599"/>
                </a:moveTo>
                <a:cubicBezTo>
                  <a:pt x="9076" y="1586"/>
                  <a:pt x="9068" y="1597"/>
                  <a:pt x="9074" y="1574"/>
                </a:cubicBezTo>
                <a:cubicBezTo>
                  <a:pt x="9061" y="1584"/>
                  <a:pt x="9059" y="1576"/>
                  <a:pt x="9058" y="1599"/>
                </a:cubicBezTo>
                <a:close/>
                <a:moveTo>
                  <a:pt x="19947" y="5358"/>
                </a:moveTo>
                <a:cubicBezTo>
                  <a:pt x="19989" y="5354"/>
                  <a:pt x="19962" y="5366"/>
                  <a:pt x="19971" y="5342"/>
                </a:cubicBezTo>
                <a:cubicBezTo>
                  <a:pt x="19957" y="5349"/>
                  <a:pt x="19955" y="5347"/>
                  <a:pt x="19947" y="5358"/>
                </a:cubicBezTo>
                <a:close/>
                <a:moveTo>
                  <a:pt x="519" y="2182"/>
                </a:moveTo>
                <a:cubicBezTo>
                  <a:pt x="561" y="2178"/>
                  <a:pt x="533" y="2190"/>
                  <a:pt x="543" y="2166"/>
                </a:cubicBezTo>
                <a:cubicBezTo>
                  <a:pt x="529" y="2173"/>
                  <a:pt x="527" y="2171"/>
                  <a:pt x="519" y="2182"/>
                </a:cubicBezTo>
                <a:close/>
                <a:moveTo>
                  <a:pt x="18561" y="2214"/>
                </a:moveTo>
                <a:lnTo>
                  <a:pt x="18529" y="2206"/>
                </a:lnTo>
                <a:cubicBezTo>
                  <a:pt x="18547" y="2231"/>
                  <a:pt x="18526" y="2222"/>
                  <a:pt x="18561" y="2214"/>
                </a:cubicBezTo>
                <a:close/>
                <a:moveTo>
                  <a:pt x="14373" y="1850"/>
                </a:moveTo>
                <a:lnTo>
                  <a:pt x="14399" y="1827"/>
                </a:lnTo>
                <a:cubicBezTo>
                  <a:pt x="14379" y="1830"/>
                  <a:pt x="14373" y="1827"/>
                  <a:pt x="14373" y="1850"/>
                </a:cubicBezTo>
                <a:close/>
                <a:moveTo>
                  <a:pt x="11796" y="5982"/>
                </a:moveTo>
                <a:lnTo>
                  <a:pt x="11822" y="5959"/>
                </a:lnTo>
                <a:cubicBezTo>
                  <a:pt x="11802" y="5963"/>
                  <a:pt x="11797" y="5959"/>
                  <a:pt x="11796" y="5982"/>
                </a:cubicBezTo>
                <a:close/>
                <a:moveTo>
                  <a:pt x="17111" y="1509"/>
                </a:moveTo>
                <a:lnTo>
                  <a:pt x="17137" y="1487"/>
                </a:lnTo>
                <a:cubicBezTo>
                  <a:pt x="17117" y="1490"/>
                  <a:pt x="17112" y="1487"/>
                  <a:pt x="17111" y="1509"/>
                </a:cubicBezTo>
                <a:close/>
                <a:moveTo>
                  <a:pt x="22005" y="4831"/>
                </a:moveTo>
                <a:lnTo>
                  <a:pt x="22031" y="4809"/>
                </a:lnTo>
                <a:cubicBezTo>
                  <a:pt x="22011" y="4812"/>
                  <a:pt x="22005" y="4809"/>
                  <a:pt x="22005" y="4831"/>
                </a:cubicBezTo>
                <a:close/>
                <a:moveTo>
                  <a:pt x="13571" y="2077"/>
                </a:moveTo>
                <a:lnTo>
                  <a:pt x="13597" y="2054"/>
                </a:lnTo>
                <a:cubicBezTo>
                  <a:pt x="13577" y="2057"/>
                  <a:pt x="13571" y="2054"/>
                  <a:pt x="13571" y="2077"/>
                </a:cubicBezTo>
                <a:close/>
                <a:moveTo>
                  <a:pt x="15199" y="2401"/>
                </a:moveTo>
                <a:cubicBezTo>
                  <a:pt x="15203" y="2392"/>
                  <a:pt x="15214" y="2403"/>
                  <a:pt x="15200" y="2391"/>
                </a:cubicBezTo>
                <a:cubicBezTo>
                  <a:pt x="15188" y="2382"/>
                  <a:pt x="15199" y="2389"/>
                  <a:pt x="15183" y="2384"/>
                </a:cubicBezTo>
                <a:cubicBezTo>
                  <a:pt x="15203" y="2423"/>
                  <a:pt x="15191" y="2404"/>
                  <a:pt x="15199" y="2401"/>
                </a:cubicBezTo>
                <a:close/>
                <a:moveTo>
                  <a:pt x="18788" y="4758"/>
                </a:moveTo>
                <a:cubicBezTo>
                  <a:pt x="18792" y="4750"/>
                  <a:pt x="18803" y="4761"/>
                  <a:pt x="18789" y="4749"/>
                </a:cubicBezTo>
                <a:cubicBezTo>
                  <a:pt x="18778" y="4740"/>
                  <a:pt x="18788" y="4747"/>
                  <a:pt x="18772" y="4742"/>
                </a:cubicBezTo>
                <a:cubicBezTo>
                  <a:pt x="18793" y="4781"/>
                  <a:pt x="18780" y="4762"/>
                  <a:pt x="18788" y="4758"/>
                </a:cubicBezTo>
                <a:close/>
                <a:moveTo>
                  <a:pt x="470" y="3332"/>
                </a:moveTo>
                <a:cubicBezTo>
                  <a:pt x="473" y="3324"/>
                  <a:pt x="493" y="3337"/>
                  <a:pt x="454" y="3316"/>
                </a:cubicBezTo>
                <a:cubicBezTo>
                  <a:pt x="458" y="3332"/>
                  <a:pt x="443" y="3320"/>
                  <a:pt x="460" y="3333"/>
                </a:cubicBezTo>
                <a:cubicBezTo>
                  <a:pt x="474" y="3344"/>
                  <a:pt x="459" y="3338"/>
                  <a:pt x="470" y="3332"/>
                </a:cubicBezTo>
                <a:close/>
                <a:moveTo>
                  <a:pt x="11521" y="1655"/>
                </a:moveTo>
                <a:lnTo>
                  <a:pt x="11545" y="1655"/>
                </a:lnTo>
                <a:cubicBezTo>
                  <a:pt x="11537" y="1645"/>
                  <a:pt x="11524" y="1630"/>
                  <a:pt x="11521" y="1655"/>
                </a:cubicBezTo>
                <a:close/>
                <a:moveTo>
                  <a:pt x="15191" y="2587"/>
                </a:moveTo>
                <a:lnTo>
                  <a:pt x="15215" y="2587"/>
                </a:lnTo>
                <a:cubicBezTo>
                  <a:pt x="15208" y="2576"/>
                  <a:pt x="15195" y="2562"/>
                  <a:pt x="15191" y="2587"/>
                </a:cubicBezTo>
                <a:close/>
                <a:moveTo>
                  <a:pt x="17452" y="2174"/>
                </a:moveTo>
                <a:lnTo>
                  <a:pt x="17476" y="2174"/>
                </a:lnTo>
                <a:cubicBezTo>
                  <a:pt x="17468" y="2163"/>
                  <a:pt x="17455" y="2148"/>
                  <a:pt x="17452" y="2174"/>
                </a:cubicBezTo>
                <a:close/>
                <a:moveTo>
                  <a:pt x="23285" y="4062"/>
                </a:moveTo>
                <a:lnTo>
                  <a:pt x="23309" y="4062"/>
                </a:lnTo>
                <a:cubicBezTo>
                  <a:pt x="23301" y="4051"/>
                  <a:pt x="23288" y="4036"/>
                  <a:pt x="23285" y="4062"/>
                </a:cubicBezTo>
                <a:close/>
                <a:moveTo>
                  <a:pt x="20636" y="3041"/>
                </a:moveTo>
                <a:lnTo>
                  <a:pt x="20660" y="3041"/>
                </a:lnTo>
                <a:cubicBezTo>
                  <a:pt x="20652" y="3030"/>
                  <a:pt x="20639" y="3015"/>
                  <a:pt x="20636" y="3041"/>
                </a:cubicBezTo>
                <a:close/>
                <a:moveTo>
                  <a:pt x="18011" y="2077"/>
                </a:moveTo>
                <a:lnTo>
                  <a:pt x="18035" y="2077"/>
                </a:lnTo>
                <a:cubicBezTo>
                  <a:pt x="18027" y="2066"/>
                  <a:pt x="18014" y="2051"/>
                  <a:pt x="18011" y="2077"/>
                </a:cubicBezTo>
                <a:close/>
                <a:moveTo>
                  <a:pt x="14276" y="2125"/>
                </a:moveTo>
                <a:lnTo>
                  <a:pt x="14300" y="2125"/>
                </a:lnTo>
                <a:cubicBezTo>
                  <a:pt x="14292" y="2114"/>
                  <a:pt x="14279" y="2100"/>
                  <a:pt x="14276" y="2125"/>
                </a:cubicBezTo>
                <a:close/>
                <a:moveTo>
                  <a:pt x="23188" y="3025"/>
                </a:moveTo>
                <a:lnTo>
                  <a:pt x="23212" y="3025"/>
                </a:lnTo>
                <a:cubicBezTo>
                  <a:pt x="23204" y="3014"/>
                  <a:pt x="23191" y="2999"/>
                  <a:pt x="23188" y="3025"/>
                </a:cubicBezTo>
                <a:close/>
                <a:moveTo>
                  <a:pt x="21511" y="3454"/>
                </a:moveTo>
                <a:lnTo>
                  <a:pt x="21535" y="3454"/>
                </a:lnTo>
                <a:cubicBezTo>
                  <a:pt x="21527" y="3443"/>
                  <a:pt x="21514" y="3429"/>
                  <a:pt x="21511" y="3454"/>
                </a:cubicBezTo>
                <a:close/>
                <a:moveTo>
                  <a:pt x="22621" y="2660"/>
                </a:moveTo>
                <a:lnTo>
                  <a:pt x="22645" y="2660"/>
                </a:lnTo>
                <a:cubicBezTo>
                  <a:pt x="22637" y="2649"/>
                  <a:pt x="22624" y="2635"/>
                  <a:pt x="22621" y="2660"/>
                </a:cubicBezTo>
                <a:close/>
                <a:moveTo>
                  <a:pt x="17719" y="2263"/>
                </a:moveTo>
                <a:cubicBezTo>
                  <a:pt x="17707" y="2256"/>
                  <a:pt x="17710" y="2259"/>
                  <a:pt x="17695" y="2255"/>
                </a:cubicBezTo>
                <a:cubicBezTo>
                  <a:pt x="17702" y="2272"/>
                  <a:pt x="17685" y="2265"/>
                  <a:pt x="17704" y="2268"/>
                </a:cubicBezTo>
                <a:cubicBezTo>
                  <a:pt x="17735" y="2274"/>
                  <a:pt x="17706" y="2271"/>
                  <a:pt x="17719" y="2263"/>
                </a:cubicBezTo>
                <a:cubicBezTo>
                  <a:pt x="17749" y="2269"/>
                  <a:pt x="17753" y="2275"/>
                  <a:pt x="17768" y="2255"/>
                </a:cubicBezTo>
                <a:cubicBezTo>
                  <a:pt x="17735" y="2241"/>
                  <a:pt x="17766" y="2265"/>
                  <a:pt x="17727" y="2247"/>
                </a:cubicBezTo>
                <a:lnTo>
                  <a:pt x="17719" y="2263"/>
                </a:lnTo>
                <a:close/>
                <a:moveTo>
                  <a:pt x="18181" y="2182"/>
                </a:moveTo>
                <a:lnTo>
                  <a:pt x="18156" y="2182"/>
                </a:lnTo>
                <a:cubicBezTo>
                  <a:pt x="18175" y="2207"/>
                  <a:pt x="18163" y="2207"/>
                  <a:pt x="18181" y="2182"/>
                </a:cubicBezTo>
                <a:close/>
                <a:moveTo>
                  <a:pt x="15458" y="2538"/>
                </a:moveTo>
                <a:lnTo>
                  <a:pt x="15434" y="2538"/>
                </a:lnTo>
                <a:cubicBezTo>
                  <a:pt x="15452" y="2564"/>
                  <a:pt x="15440" y="2564"/>
                  <a:pt x="15458" y="2538"/>
                </a:cubicBezTo>
                <a:close/>
                <a:moveTo>
                  <a:pt x="20960" y="2498"/>
                </a:moveTo>
                <a:lnTo>
                  <a:pt x="20935" y="2498"/>
                </a:lnTo>
                <a:cubicBezTo>
                  <a:pt x="20954" y="2523"/>
                  <a:pt x="20941" y="2523"/>
                  <a:pt x="20960" y="2498"/>
                </a:cubicBezTo>
                <a:close/>
                <a:moveTo>
                  <a:pt x="16131" y="2093"/>
                </a:moveTo>
                <a:lnTo>
                  <a:pt x="16107" y="2093"/>
                </a:lnTo>
                <a:cubicBezTo>
                  <a:pt x="16125" y="2118"/>
                  <a:pt x="16113" y="2118"/>
                  <a:pt x="16131" y="2093"/>
                </a:cubicBezTo>
                <a:close/>
                <a:moveTo>
                  <a:pt x="18043" y="4499"/>
                </a:moveTo>
                <a:lnTo>
                  <a:pt x="18019" y="4499"/>
                </a:lnTo>
                <a:cubicBezTo>
                  <a:pt x="18037" y="4524"/>
                  <a:pt x="18025" y="4524"/>
                  <a:pt x="18043" y="4499"/>
                </a:cubicBezTo>
                <a:close/>
                <a:moveTo>
                  <a:pt x="21721" y="5326"/>
                </a:moveTo>
                <a:cubicBezTo>
                  <a:pt x="21746" y="5307"/>
                  <a:pt x="21746" y="5319"/>
                  <a:pt x="21721" y="5301"/>
                </a:cubicBezTo>
                <a:lnTo>
                  <a:pt x="21721" y="5326"/>
                </a:lnTo>
                <a:close/>
                <a:moveTo>
                  <a:pt x="10184" y="1412"/>
                </a:moveTo>
                <a:cubicBezTo>
                  <a:pt x="10209" y="1394"/>
                  <a:pt x="10209" y="1406"/>
                  <a:pt x="10184" y="1388"/>
                </a:cubicBezTo>
                <a:lnTo>
                  <a:pt x="10184" y="1412"/>
                </a:lnTo>
                <a:close/>
                <a:moveTo>
                  <a:pt x="19007" y="4783"/>
                </a:moveTo>
                <a:cubicBezTo>
                  <a:pt x="19032" y="4765"/>
                  <a:pt x="19032" y="4777"/>
                  <a:pt x="19007" y="4758"/>
                </a:cubicBezTo>
                <a:lnTo>
                  <a:pt x="19007" y="4783"/>
                </a:lnTo>
                <a:close/>
                <a:moveTo>
                  <a:pt x="3808" y="6857"/>
                </a:moveTo>
                <a:cubicBezTo>
                  <a:pt x="3833" y="6839"/>
                  <a:pt x="3833" y="6851"/>
                  <a:pt x="3808" y="6833"/>
                </a:cubicBezTo>
                <a:lnTo>
                  <a:pt x="3808" y="6857"/>
                </a:lnTo>
                <a:close/>
                <a:moveTo>
                  <a:pt x="22013" y="4208"/>
                </a:moveTo>
                <a:lnTo>
                  <a:pt x="21989" y="4208"/>
                </a:lnTo>
                <a:cubicBezTo>
                  <a:pt x="22007" y="4233"/>
                  <a:pt x="21995" y="4233"/>
                  <a:pt x="22013" y="4208"/>
                </a:cubicBezTo>
                <a:close/>
                <a:moveTo>
                  <a:pt x="21154" y="2636"/>
                </a:moveTo>
                <a:lnTo>
                  <a:pt x="21130" y="2636"/>
                </a:lnTo>
                <a:cubicBezTo>
                  <a:pt x="21148" y="2661"/>
                  <a:pt x="21136" y="2661"/>
                  <a:pt x="21154" y="2636"/>
                </a:cubicBezTo>
                <a:close/>
                <a:moveTo>
                  <a:pt x="14478" y="5723"/>
                </a:moveTo>
                <a:lnTo>
                  <a:pt x="14454" y="5723"/>
                </a:lnTo>
                <a:cubicBezTo>
                  <a:pt x="14472" y="5748"/>
                  <a:pt x="14460" y="5748"/>
                  <a:pt x="14478" y="5723"/>
                </a:cubicBezTo>
                <a:close/>
                <a:moveTo>
                  <a:pt x="18197" y="2676"/>
                </a:moveTo>
                <a:lnTo>
                  <a:pt x="18173" y="2676"/>
                </a:lnTo>
                <a:cubicBezTo>
                  <a:pt x="18191" y="2701"/>
                  <a:pt x="18179" y="2701"/>
                  <a:pt x="18197" y="2676"/>
                </a:cubicBezTo>
                <a:close/>
                <a:moveTo>
                  <a:pt x="20660" y="4256"/>
                </a:moveTo>
                <a:lnTo>
                  <a:pt x="20636" y="4256"/>
                </a:lnTo>
                <a:cubicBezTo>
                  <a:pt x="20654" y="4281"/>
                  <a:pt x="20642" y="4281"/>
                  <a:pt x="20660" y="4256"/>
                </a:cubicBezTo>
                <a:close/>
                <a:moveTo>
                  <a:pt x="18399" y="5115"/>
                </a:moveTo>
                <a:lnTo>
                  <a:pt x="18375" y="5115"/>
                </a:lnTo>
                <a:cubicBezTo>
                  <a:pt x="18393" y="5140"/>
                  <a:pt x="18381" y="5140"/>
                  <a:pt x="18399" y="5115"/>
                </a:cubicBezTo>
                <a:close/>
                <a:moveTo>
                  <a:pt x="15872" y="1890"/>
                </a:moveTo>
                <a:cubicBezTo>
                  <a:pt x="15897" y="1872"/>
                  <a:pt x="15897" y="1884"/>
                  <a:pt x="15872" y="1866"/>
                </a:cubicBezTo>
                <a:lnTo>
                  <a:pt x="15872" y="1890"/>
                </a:lnTo>
                <a:close/>
                <a:moveTo>
                  <a:pt x="18699" y="3292"/>
                </a:moveTo>
                <a:lnTo>
                  <a:pt x="18699" y="3268"/>
                </a:lnTo>
                <a:cubicBezTo>
                  <a:pt x="18675" y="3285"/>
                  <a:pt x="18673" y="3274"/>
                  <a:pt x="18699" y="3292"/>
                </a:cubicBezTo>
                <a:close/>
                <a:moveTo>
                  <a:pt x="9755" y="1420"/>
                </a:moveTo>
                <a:lnTo>
                  <a:pt x="9755" y="1396"/>
                </a:lnTo>
                <a:cubicBezTo>
                  <a:pt x="9731" y="1413"/>
                  <a:pt x="9729" y="1402"/>
                  <a:pt x="9755" y="1420"/>
                </a:cubicBezTo>
                <a:close/>
                <a:moveTo>
                  <a:pt x="17800" y="1744"/>
                </a:moveTo>
                <a:lnTo>
                  <a:pt x="17849" y="1728"/>
                </a:lnTo>
                <a:cubicBezTo>
                  <a:pt x="17846" y="1729"/>
                  <a:pt x="17838" y="1730"/>
                  <a:pt x="17836" y="1731"/>
                </a:cubicBezTo>
                <a:cubicBezTo>
                  <a:pt x="17814" y="1732"/>
                  <a:pt x="17803" y="1727"/>
                  <a:pt x="17800" y="1744"/>
                </a:cubicBezTo>
                <a:close/>
                <a:moveTo>
                  <a:pt x="21778" y="4677"/>
                </a:moveTo>
                <a:cubicBezTo>
                  <a:pt x="21764" y="4656"/>
                  <a:pt x="21770" y="4656"/>
                  <a:pt x="21737" y="4653"/>
                </a:cubicBezTo>
                <a:lnTo>
                  <a:pt x="21778" y="4677"/>
                </a:lnTo>
                <a:close/>
                <a:moveTo>
                  <a:pt x="15053" y="2271"/>
                </a:moveTo>
                <a:cubicBezTo>
                  <a:pt x="15035" y="2236"/>
                  <a:pt x="15056" y="2256"/>
                  <a:pt x="15029" y="2247"/>
                </a:cubicBezTo>
                <a:cubicBezTo>
                  <a:pt x="15046" y="2280"/>
                  <a:pt x="15028" y="2261"/>
                  <a:pt x="15053" y="2271"/>
                </a:cubicBezTo>
                <a:close/>
                <a:moveTo>
                  <a:pt x="16641" y="2692"/>
                </a:moveTo>
                <a:cubicBezTo>
                  <a:pt x="16642" y="2691"/>
                  <a:pt x="16644" y="2687"/>
                  <a:pt x="16645" y="2688"/>
                </a:cubicBezTo>
                <a:cubicBezTo>
                  <a:pt x="16645" y="2689"/>
                  <a:pt x="16647" y="2683"/>
                  <a:pt x="16647" y="2682"/>
                </a:cubicBezTo>
                <a:cubicBezTo>
                  <a:pt x="16650" y="2671"/>
                  <a:pt x="16649" y="2672"/>
                  <a:pt x="16649" y="2660"/>
                </a:cubicBezTo>
                <a:cubicBezTo>
                  <a:pt x="16630" y="2674"/>
                  <a:pt x="16635" y="2666"/>
                  <a:pt x="16641" y="2692"/>
                </a:cubicBezTo>
                <a:close/>
                <a:moveTo>
                  <a:pt x="17759" y="5512"/>
                </a:moveTo>
                <a:cubicBezTo>
                  <a:pt x="17753" y="5507"/>
                  <a:pt x="17757" y="5507"/>
                  <a:pt x="17746" y="5501"/>
                </a:cubicBezTo>
                <a:cubicBezTo>
                  <a:pt x="17729" y="5494"/>
                  <a:pt x="17742" y="5499"/>
                  <a:pt x="17727" y="5496"/>
                </a:cubicBezTo>
                <a:cubicBezTo>
                  <a:pt x="17745" y="5521"/>
                  <a:pt x="17722" y="5509"/>
                  <a:pt x="17759" y="5512"/>
                </a:cubicBezTo>
                <a:close/>
                <a:moveTo>
                  <a:pt x="23317" y="2709"/>
                </a:moveTo>
                <a:cubicBezTo>
                  <a:pt x="23299" y="2684"/>
                  <a:pt x="23323" y="2696"/>
                  <a:pt x="23285" y="2692"/>
                </a:cubicBezTo>
                <a:cubicBezTo>
                  <a:pt x="23291" y="2698"/>
                  <a:pt x="23287" y="2698"/>
                  <a:pt x="23299" y="2703"/>
                </a:cubicBezTo>
                <a:cubicBezTo>
                  <a:pt x="23316" y="2711"/>
                  <a:pt x="23303" y="2705"/>
                  <a:pt x="23317" y="2709"/>
                </a:cubicBezTo>
                <a:close/>
                <a:moveTo>
                  <a:pt x="22029" y="4224"/>
                </a:moveTo>
                <a:lnTo>
                  <a:pt x="22062" y="4224"/>
                </a:lnTo>
                <a:lnTo>
                  <a:pt x="22062" y="4216"/>
                </a:lnTo>
                <a:lnTo>
                  <a:pt x="22029" y="4216"/>
                </a:lnTo>
                <a:lnTo>
                  <a:pt x="22029" y="4224"/>
                </a:lnTo>
                <a:close/>
                <a:moveTo>
                  <a:pt x="16001" y="2133"/>
                </a:moveTo>
                <a:lnTo>
                  <a:pt x="16034" y="2133"/>
                </a:lnTo>
                <a:lnTo>
                  <a:pt x="16034" y="2125"/>
                </a:lnTo>
                <a:lnTo>
                  <a:pt x="16001" y="2125"/>
                </a:lnTo>
                <a:lnTo>
                  <a:pt x="16001" y="2133"/>
                </a:lnTo>
                <a:close/>
                <a:moveTo>
                  <a:pt x="17589" y="4993"/>
                </a:moveTo>
                <a:lnTo>
                  <a:pt x="17622" y="4993"/>
                </a:lnTo>
                <a:lnTo>
                  <a:pt x="17622" y="4985"/>
                </a:lnTo>
                <a:lnTo>
                  <a:pt x="17589" y="4985"/>
                </a:lnTo>
                <a:lnTo>
                  <a:pt x="17589" y="4993"/>
                </a:lnTo>
                <a:close/>
                <a:moveTo>
                  <a:pt x="21640" y="4191"/>
                </a:moveTo>
                <a:lnTo>
                  <a:pt x="21673" y="4191"/>
                </a:lnTo>
                <a:lnTo>
                  <a:pt x="21673" y="4183"/>
                </a:lnTo>
                <a:lnTo>
                  <a:pt x="21640" y="4183"/>
                </a:lnTo>
                <a:lnTo>
                  <a:pt x="21640" y="4191"/>
                </a:lnTo>
                <a:close/>
                <a:moveTo>
                  <a:pt x="21381" y="4742"/>
                </a:moveTo>
                <a:lnTo>
                  <a:pt x="21413" y="4742"/>
                </a:lnTo>
                <a:lnTo>
                  <a:pt x="21413" y="4734"/>
                </a:lnTo>
                <a:lnTo>
                  <a:pt x="21381" y="4734"/>
                </a:lnTo>
                <a:lnTo>
                  <a:pt x="21381" y="4742"/>
                </a:lnTo>
                <a:close/>
                <a:moveTo>
                  <a:pt x="19639" y="5285"/>
                </a:moveTo>
                <a:lnTo>
                  <a:pt x="19671" y="5285"/>
                </a:lnTo>
                <a:lnTo>
                  <a:pt x="19671" y="5277"/>
                </a:lnTo>
                <a:lnTo>
                  <a:pt x="19639" y="5277"/>
                </a:lnTo>
                <a:lnTo>
                  <a:pt x="19639" y="5285"/>
                </a:lnTo>
                <a:close/>
                <a:moveTo>
                  <a:pt x="22920" y="4799"/>
                </a:moveTo>
                <a:lnTo>
                  <a:pt x="22953" y="4799"/>
                </a:lnTo>
                <a:lnTo>
                  <a:pt x="22953" y="4791"/>
                </a:lnTo>
                <a:lnTo>
                  <a:pt x="22920" y="4791"/>
                </a:lnTo>
                <a:lnTo>
                  <a:pt x="22920" y="4799"/>
                </a:lnTo>
                <a:close/>
                <a:moveTo>
                  <a:pt x="18051" y="4507"/>
                </a:moveTo>
                <a:lnTo>
                  <a:pt x="18083" y="4507"/>
                </a:lnTo>
                <a:lnTo>
                  <a:pt x="18083" y="4499"/>
                </a:lnTo>
                <a:lnTo>
                  <a:pt x="18051" y="4499"/>
                </a:lnTo>
                <a:lnTo>
                  <a:pt x="18051" y="4507"/>
                </a:lnTo>
                <a:close/>
                <a:moveTo>
                  <a:pt x="16479" y="2117"/>
                </a:moveTo>
                <a:lnTo>
                  <a:pt x="16512" y="2117"/>
                </a:lnTo>
                <a:lnTo>
                  <a:pt x="16512" y="2109"/>
                </a:lnTo>
                <a:lnTo>
                  <a:pt x="16479" y="2109"/>
                </a:lnTo>
                <a:lnTo>
                  <a:pt x="16479" y="2117"/>
                </a:lnTo>
                <a:close/>
                <a:moveTo>
                  <a:pt x="19696" y="3065"/>
                </a:moveTo>
                <a:lnTo>
                  <a:pt x="19704" y="3065"/>
                </a:lnTo>
                <a:lnTo>
                  <a:pt x="19704" y="3033"/>
                </a:lnTo>
                <a:lnTo>
                  <a:pt x="19696" y="3033"/>
                </a:lnTo>
                <a:lnTo>
                  <a:pt x="19696" y="3065"/>
                </a:lnTo>
                <a:close/>
                <a:moveTo>
                  <a:pt x="21251" y="4305"/>
                </a:moveTo>
                <a:cubicBezTo>
                  <a:pt x="21248" y="4267"/>
                  <a:pt x="21260" y="4291"/>
                  <a:pt x="21235" y="4272"/>
                </a:cubicBezTo>
                <a:cubicBezTo>
                  <a:pt x="21239" y="4288"/>
                  <a:pt x="21230" y="4272"/>
                  <a:pt x="21241" y="4291"/>
                </a:cubicBezTo>
                <a:cubicBezTo>
                  <a:pt x="21247" y="4302"/>
                  <a:pt x="21246" y="4299"/>
                  <a:pt x="21251" y="4305"/>
                </a:cubicBezTo>
                <a:close/>
                <a:moveTo>
                  <a:pt x="11181" y="6047"/>
                </a:moveTo>
                <a:cubicBezTo>
                  <a:pt x="11184" y="6038"/>
                  <a:pt x="11196" y="6049"/>
                  <a:pt x="11181" y="6037"/>
                </a:cubicBezTo>
                <a:cubicBezTo>
                  <a:pt x="11170" y="6028"/>
                  <a:pt x="11180" y="6035"/>
                  <a:pt x="11164" y="6031"/>
                </a:cubicBezTo>
                <a:cubicBezTo>
                  <a:pt x="11169" y="6047"/>
                  <a:pt x="11154" y="6034"/>
                  <a:pt x="11171" y="6047"/>
                </a:cubicBezTo>
                <a:cubicBezTo>
                  <a:pt x="11185" y="6058"/>
                  <a:pt x="11170" y="6052"/>
                  <a:pt x="11181" y="6047"/>
                </a:cubicBezTo>
                <a:close/>
                <a:moveTo>
                  <a:pt x="13814" y="1639"/>
                </a:moveTo>
                <a:cubicBezTo>
                  <a:pt x="13804" y="1613"/>
                  <a:pt x="13824" y="1633"/>
                  <a:pt x="13789" y="1615"/>
                </a:cubicBezTo>
                <a:cubicBezTo>
                  <a:pt x="13799" y="1641"/>
                  <a:pt x="13777" y="1621"/>
                  <a:pt x="13814" y="1639"/>
                </a:cubicBezTo>
                <a:close/>
                <a:moveTo>
                  <a:pt x="16925" y="2222"/>
                </a:moveTo>
                <a:cubicBezTo>
                  <a:pt x="16940" y="2219"/>
                  <a:pt x="16925" y="2227"/>
                  <a:pt x="16944" y="2217"/>
                </a:cubicBezTo>
                <a:cubicBezTo>
                  <a:pt x="16954" y="2211"/>
                  <a:pt x="16951" y="2211"/>
                  <a:pt x="16957" y="2206"/>
                </a:cubicBezTo>
                <a:cubicBezTo>
                  <a:pt x="16938" y="2208"/>
                  <a:pt x="16928" y="2205"/>
                  <a:pt x="16925" y="2222"/>
                </a:cubicBezTo>
                <a:close/>
                <a:moveTo>
                  <a:pt x="20919" y="3729"/>
                </a:moveTo>
                <a:cubicBezTo>
                  <a:pt x="20935" y="3726"/>
                  <a:pt x="20919" y="3734"/>
                  <a:pt x="20938" y="3724"/>
                </a:cubicBezTo>
                <a:cubicBezTo>
                  <a:pt x="20948" y="3718"/>
                  <a:pt x="20946" y="3718"/>
                  <a:pt x="20952" y="3713"/>
                </a:cubicBezTo>
                <a:cubicBezTo>
                  <a:pt x="20933" y="3715"/>
                  <a:pt x="20922" y="3712"/>
                  <a:pt x="20919" y="3729"/>
                </a:cubicBezTo>
                <a:close/>
                <a:moveTo>
                  <a:pt x="18837" y="2692"/>
                </a:moveTo>
                <a:cubicBezTo>
                  <a:pt x="18852" y="2689"/>
                  <a:pt x="18837" y="2697"/>
                  <a:pt x="18856" y="2687"/>
                </a:cubicBezTo>
                <a:cubicBezTo>
                  <a:pt x="18866" y="2681"/>
                  <a:pt x="18863" y="2681"/>
                  <a:pt x="18869" y="2676"/>
                </a:cubicBezTo>
                <a:cubicBezTo>
                  <a:pt x="18850" y="2678"/>
                  <a:pt x="18840" y="2675"/>
                  <a:pt x="18837" y="2692"/>
                </a:cubicBezTo>
                <a:close/>
                <a:moveTo>
                  <a:pt x="18497" y="2457"/>
                </a:moveTo>
                <a:cubicBezTo>
                  <a:pt x="18512" y="2454"/>
                  <a:pt x="18497" y="2462"/>
                  <a:pt x="18515" y="2452"/>
                </a:cubicBezTo>
                <a:cubicBezTo>
                  <a:pt x="18526" y="2446"/>
                  <a:pt x="18523" y="2446"/>
                  <a:pt x="18529" y="2441"/>
                </a:cubicBezTo>
                <a:cubicBezTo>
                  <a:pt x="18510" y="2443"/>
                  <a:pt x="18500" y="2440"/>
                  <a:pt x="18497" y="2457"/>
                </a:cubicBezTo>
                <a:close/>
                <a:moveTo>
                  <a:pt x="20555" y="4758"/>
                </a:moveTo>
                <a:lnTo>
                  <a:pt x="20611" y="4767"/>
                </a:lnTo>
                <a:cubicBezTo>
                  <a:pt x="20586" y="4745"/>
                  <a:pt x="20596" y="4758"/>
                  <a:pt x="20555" y="4758"/>
                </a:cubicBezTo>
                <a:close/>
                <a:moveTo>
                  <a:pt x="23115" y="2668"/>
                </a:moveTo>
                <a:cubicBezTo>
                  <a:pt x="23150" y="2676"/>
                  <a:pt x="23129" y="2685"/>
                  <a:pt x="23147" y="2660"/>
                </a:cubicBezTo>
                <a:cubicBezTo>
                  <a:pt x="23143" y="2660"/>
                  <a:pt x="23134" y="2660"/>
                  <a:pt x="23132" y="2661"/>
                </a:cubicBezTo>
                <a:cubicBezTo>
                  <a:pt x="23117" y="2665"/>
                  <a:pt x="23123" y="2663"/>
                  <a:pt x="23115" y="2668"/>
                </a:cubicBezTo>
                <a:close/>
                <a:moveTo>
                  <a:pt x="16974" y="2231"/>
                </a:moveTo>
                <a:cubicBezTo>
                  <a:pt x="17009" y="2238"/>
                  <a:pt x="16988" y="2247"/>
                  <a:pt x="17006" y="2222"/>
                </a:cubicBezTo>
                <a:cubicBezTo>
                  <a:pt x="17001" y="2222"/>
                  <a:pt x="16993" y="2222"/>
                  <a:pt x="16990" y="2223"/>
                </a:cubicBezTo>
                <a:cubicBezTo>
                  <a:pt x="16976" y="2227"/>
                  <a:pt x="16981" y="2226"/>
                  <a:pt x="16974" y="2231"/>
                </a:cubicBezTo>
                <a:close/>
                <a:moveTo>
                  <a:pt x="11051" y="1696"/>
                </a:moveTo>
                <a:lnTo>
                  <a:pt x="11051" y="1680"/>
                </a:lnTo>
                <a:lnTo>
                  <a:pt x="11027" y="1680"/>
                </a:lnTo>
                <a:cubicBezTo>
                  <a:pt x="11039" y="1698"/>
                  <a:pt x="11028" y="1689"/>
                  <a:pt x="11051" y="1696"/>
                </a:cubicBezTo>
                <a:close/>
                <a:moveTo>
                  <a:pt x="14219" y="2093"/>
                </a:moveTo>
                <a:lnTo>
                  <a:pt x="14219" y="2077"/>
                </a:lnTo>
                <a:lnTo>
                  <a:pt x="14195" y="2077"/>
                </a:lnTo>
                <a:cubicBezTo>
                  <a:pt x="14207" y="2095"/>
                  <a:pt x="14196" y="2086"/>
                  <a:pt x="14219" y="2093"/>
                </a:cubicBezTo>
                <a:close/>
                <a:moveTo>
                  <a:pt x="14827" y="2482"/>
                </a:moveTo>
                <a:lnTo>
                  <a:pt x="14827" y="2466"/>
                </a:lnTo>
                <a:lnTo>
                  <a:pt x="14802" y="2466"/>
                </a:lnTo>
                <a:cubicBezTo>
                  <a:pt x="14815" y="2484"/>
                  <a:pt x="14804" y="2475"/>
                  <a:pt x="14827" y="2482"/>
                </a:cubicBezTo>
                <a:close/>
                <a:moveTo>
                  <a:pt x="19582" y="5496"/>
                </a:moveTo>
                <a:lnTo>
                  <a:pt x="19582" y="5480"/>
                </a:lnTo>
                <a:lnTo>
                  <a:pt x="19558" y="5480"/>
                </a:lnTo>
                <a:cubicBezTo>
                  <a:pt x="19571" y="5498"/>
                  <a:pt x="19560" y="5489"/>
                  <a:pt x="19582" y="5496"/>
                </a:cubicBezTo>
                <a:close/>
                <a:moveTo>
                  <a:pt x="18254" y="2093"/>
                </a:moveTo>
                <a:lnTo>
                  <a:pt x="18254" y="2077"/>
                </a:lnTo>
                <a:lnTo>
                  <a:pt x="18229" y="2077"/>
                </a:lnTo>
                <a:cubicBezTo>
                  <a:pt x="18242" y="2095"/>
                  <a:pt x="18231" y="2086"/>
                  <a:pt x="18254" y="2093"/>
                </a:cubicBezTo>
                <a:close/>
                <a:moveTo>
                  <a:pt x="21178" y="4321"/>
                </a:moveTo>
                <a:lnTo>
                  <a:pt x="21178" y="4305"/>
                </a:lnTo>
                <a:lnTo>
                  <a:pt x="21154" y="4305"/>
                </a:lnTo>
                <a:cubicBezTo>
                  <a:pt x="21167" y="4323"/>
                  <a:pt x="21156" y="4314"/>
                  <a:pt x="21178" y="4321"/>
                </a:cubicBezTo>
                <a:close/>
                <a:moveTo>
                  <a:pt x="17079" y="5512"/>
                </a:moveTo>
                <a:lnTo>
                  <a:pt x="17079" y="5496"/>
                </a:lnTo>
                <a:lnTo>
                  <a:pt x="17055" y="5496"/>
                </a:lnTo>
                <a:cubicBezTo>
                  <a:pt x="17067" y="5514"/>
                  <a:pt x="17056" y="5505"/>
                  <a:pt x="17079" y="5512"/>
                </a:cubicBezTo>
                <a:close/>
                <a:moveTo>
                  <a:pt x="13222" y="1639"/>
                </a:moveTo>
                <a:lnTo>
                  <a:pt x="13222" y="1623"/>
                </a:lnTo>
                <a:lnTo>
                  <a:pt x="13198" y="1623"/>
                </a:lnTo>
                <a:cubicBezTo>
                  <a:pt x="13211" y="1641"/>
                  <a:pt x="13200" y="1632"/>
                  <a:pt x="13222" y="1639"/>
                </a:cubicBezTo>
                <a:close/>
                <a:moveTo>
                  <a:pt x="19680" y="5593"/>
                </a:moveTo>
                <a:lnTo>
                  <a:pt x="19680" y="5577"/>
                </a:lnTo>
                <a:lnTo>
                  <a:pt x="19655" y="5577"/>
                </a:lnTo>
                <a:cubicBezTo>
                  <a:pt x="19668" y="5595"/>
                  <a:pt x="19657" y="5586"/>
                  <a:pt x="19680" y="5593"/>
                </a:cubicBezTo>
                <a:close/>
                <a:moveTo>
                  <a:pt x="20449" y="2749"/>
                </a:moveTo>
                <a:lnTo>
                  <a:pt x="20449" y="2733"/>
                </a:lnTo>
                <a:lnTo>
                  <a:pt x="20425" y="2733"/>
                </a:lnTo>
                <a:cubicBezTo>
                  <a:pt x="20438" y="2751"/>
                  <a:pt x="20426" y="2742"/>
                  <a:pt x="20449" y="2749"/>
                </a:cubicBezTo>
                <a:close/>
                <a:moveTo>
                  <a:pt x="19923" y="2482"/>
                </a:moveTo>
                <a:lnTo>
                  <a:pt x="19923" y="2466"/>
                </a:lnTo>
                <a:lnTo>
                  <a:pt x="19898" y="2466"/>
                </a:lnTo>
                <a:cubicBezTo>
                  <a:pt x="19911" y="2484"/>
                  <a:pt x="19900" y="2475"/>
                  <a:pt x="19923" y="2482"/>
                </a:cubicBezTo>
                <a:close/>
                <a:moveTo>
                  <a:pt x="18254" y="5155"/>
                </a:moveTo>
                <a:lnTo>
                  <a:pt x="18254" y="5139"/>
                </a:lnTo>
                <a:lnTo>
                  <a:pt x="18229" y="5139"/>
                </a:lnTo>
                <a:cubicBezTo>
                  <a:pt x="18242" y="5158"/>
                  <a:pt x="18231" y="5149"/>
                  <a:pt x="18254" y="5155"/>
                </a:cubicBezTo>
                <a:close/>
                <a:moveTo>
                  <a:pt x="15151" y="2206"/>
                </a:moveTo>
                <a:cubicBezTo>
                  <a:pt x="15155" y="2206"/>
                  <a:pt x="15164" y="2206"/>
                  <a:pt x="15166" y="2206"/>
                </a:cubicBezTo>
                <a:cubicBezTo>
                  <a:pt x="15181" y="2202"/>
                  <a:pt x="15175" y="2203"/>
                  <a:pt x="15183" y="2198"/>
                </a:cubicBezTo>
                <a:cubicBezTo>
                  <a:pt x="15166" y="2195"/>
                  <a:pt x="15153" y="2186"/>
                  <a:pt x="15151" y="2206"/>
                </a:cubicBezTo>
                <a:close/>
                <a:moveTo>
                  <a:pt x="462" y="3154"/>
                </a:moveTo>
                <a:cubicBezTo>
                  <a:pt x="466" y="3154"/>
                  <a:pt x="475" y="3154"/>
                  <a:pt x="477" y="3154"/>
                </a:cubicBezTo>
                <a:cubicBezTo>
                  <a:pt x="492" y="3150"/>
                  <a:pt x="486" y="3151"/>
                  <a:pt x="494" y="3146"/>
                </a:cubicBezTo>
                <a:cubicBezTo>
                  <a:pt x="478" y="3143"/>
                  <a:pt x="465" y="3134"/>
                  <a:pt x="462" y="3154"/>
                </a:cubicBezTo>
                <a:close/>
                <a:moveTo>
                  <a:pt x="18529" y="1825"/>
                </a:moveTo>
                <a:cubicBezTo>
                  <a:pt x="18534" y="1825"/>
                  <a:pt x="18542" y="1826"/>
                  <a:pt x="18545" y="1825"/>
                </a:cubicBezTo>
                <a:cubicBezTo>
                  <a:pt x="18559" y="1821"/>
                  <a:pt x="18554" y="1822"/>
                  <a:pt x="18561" y="1817"/>
                </a:cubicBezTo>
                <a:cubicBezTo>
                  <a:pt x="18545" y="1814"/>
                  <a:pt x="18532" y="1805"/>
                  <a:pt x="18529" y="1825"/>
                </a:cubicBezTo>
                <a:close/>
                <a:moveTo>
                  <a:pt x="19558" y="2773"/>
                </a:moveTo>
                <a:lnTo>
                  <a:pt x="19571" y="2762"/>
                </a:lnTo>
                <a:cubicBezTo>
                  <a:pt x="19579" y="2758"/>
                  <a:pt x="19571" y="2757"/>
                  <a:pt x="19590" y="2757"/>
                </a:cubicBezTo>
                <a:lnTo>
                  <a:pt x="19558" y="2749"/>
                </a:lnTo>
                <a:lnTo>
                  <a:pt x="19558" y="2773"/>
                </a:lnTo>
                <a:close/>
                <a:moveTo>
                  <a:pt x="17865" y="2409"/>
                </a:moveTo>
                <a:lnTo>
                  <a:pt x="17889" y="2409"/>
                </a:lnTo>
                <a:cubicBezTo>
                  <a:pt x="17877" y="2391"/>
                  <a:pt x="17888" y="2399"/>
                  <a:pt x="17865" y="2393"/>
                </a:cubicBezTo>
                <a:lnTo>
                  <a:pt x="17865" y="2409"/>
                </a:lnTo>
                <a:close/>
                <a:moveTo>
                  <a:pt x="19566" y="5285"/>
                </a:moveTo>
                <a:lnTo>
                  <a:pt x="19590" y="5285"/>
                </a:lnTo>
                <a:cubicBezTo>
                  <a:pt x="19578" y="5267"/>
                  <a:pt x="19589" y="5275"/>
                  <a:pt x="19566" y="5269"/>
                </a:cubicBezTo>
                <a:lnTo>
                  <a:pt x="19566" y="5285"/>
                </a:lnTo>
                <a:close/>
                <a:moveTo>
                  <a:pt x="19631" y="5601"/>
                </a:moveTo>
                <a:cubicBezTo>
                  <a:pt x="19649" y="5589"/>
                  <a:pt x="19641" y="5600"/>
                  <a:pt x="19647" y="5577"/>
                </a:cubicBezTo>
                <a:lnTo>
                  <a:pt x="19631" y="5577"/>
                </a:lnTo>
                <a:lnTo>
                  <a:pt x="19631" y="5601"/>
                </a:lnTo>
                <a:close/>
                <a:moveTo>
                  <a:pt x="10986" y="6079"/>
                </a:moveTo>
                <a:cubicBezTo>
                  <a:pt x="11004" y="6067"/>
                  <a:pt x="10996" y="6078"/>
                  <a:pt x="11002" y="6055"/>
                </a:cubicBezTo>
                <a:lnTo>
                  <a:pt x="10986" y="6055"/>
                </a:lnTo>
                <a:lnTo>
                  <a:pt x="10986" y="6079"/>
                </a:lnTo>
                <a:close/>
                <a:moveTo>
                  <a:pt x="19501" y="4993"/>
                </a:moveTo>
                <a:lnTo>
                  <a:pt x="19526" y="4993"/>
                </a:lnTo>
                <a:cubicBezTo>
                  <a:pt x="19513" y="4976"/>
                  <a:pt x="19524" y="4983"/>
                  <a:pt x="19501" y="4977"/>
                </a:cubicBezTo>
                <a:lnTo>
                  <a:pt x="19501" y="4993"/>
                </a:lnTo>
                <a:close/>
                <a:moveTo>
                  <a:pt x="20401" y="3681"/>
                </a:moveTo>
                <a:lnTo>
                  <a:pt x="20425" y="3681"/>
                </a:lnTo>
                <a:cubicBezTo>
                  <a:pt x="20412" y="3663"/>
                  <a:pt x="20424" y="3671"/>
                  <a:pt x="20401" y="3665"/>
                </a:cubicBezTo>
                <a:lnTo>
                  <a:pt x="20401" y="3681"/>
                </a:lnTo>
                <a:close/>
                <a:moveTo>
                  <a:pt x="19129" y="3616"/>
                </a:moveTo>
                <a:lnTo>
                  <a:pt x="19153" y="3616"/>
                </a:lnTo>
                <a:cubicBezTo>
                  <a:pt x="19140" y="3598"/>
                  <a:pt x="19152" y="3606"/>
                  <a:pt x="19129" y="3600"/>
                </a:cubicBezTo>
                <a:lnTo>
                  <a:pt x="19129" y="3616"/>
                </a:lnTo>
                <a:close/>
                <a:moveTo>
                  <a:pt x="14786" y="1987"/>
                </a:moveTo>
                <a:lnTo>
                  <a:pt x="14810" y="1987"/>
                </a:lnTo>
                <a:cubicBezTo>
                  <a:pt x="14798" y="1970"/>
                  <a:pt x="14809" y="1977"/>
                  <a:pt x="14786" y="1971"/>
                </a:cubicBezTo>
                <a:lnTo>
                  <a:pt x="14786" y="1987"/>
                </a:lnTo>
                <a:close/>
                <a:moveTo>
                  <a:pt x="15880" y="2409"/>
                </a:moveTo>
                <a:lnTo>
                  <a:pt x="15904" y="2409"/>
                </a:lnTo>
                <a:cubicBezTo>
                  <a:pt x="15892" y="2391"/>
                  <a:pt x="15903" y="2399"/>
                  <a:pt x="15880" y="2393"/>
                </a:cubicBezTo>
                <a:lnTo>
                  <a:pt x="15880" y="2409"/>
                </a:lnTo>
                <a:close/>
                <a:moveTo>
                  <a:pt x="20409" y="4653"/>
                </a:moveTo>
                <a:lnTo>
                  <a:pt x="20433" y="4653"/>
                </a:lnTo>
                <a:cubicBezTo>
                  <a:pt x="20421" y="4635"/>
                  <a:pt x="20432" y="4643"/>
                  <a:pt x="20409" y="4637"/>
                </a:cubicBezTo>
                <a:lnTo>
                  <a:pt x="20409" y="4653"/>
                </a:lnTo>
                <a:close/>
                <a:moveTo>
                  <a:pt x="1296" y="5585"/>
                </a:moveTo>
                <a:lnTo>
                  <a:pt x="1321" y="5585"/>
                </a:lnTo>
                <a:cubicBezTo>
                  <a:pt x="1308" y="5567"/>
                  <a:pt x="1319" y="5575"/>
                  <a:pt x="1296" y="5569"/>
                </a:cubicBezTo>
                <a:lnTo>
                  <a:pt x="1296" y="5585"/>
                </a:lnTo>
                <a:close/>
                <a:moveTo>
                  <a:pt x="19396" y="4823"/>
                </a:moveTo>
                <a:lnTo>
                  <a:pt x="19420" y="4823"/>
                </a:lnTo>
                <a:cubicBezTo>
                  <a:pt x="19408" y="4805"/>
                  <a:pt x="19419" y="4813"/>
                  <a:pt x="19396" y="4807"/>
                </a:cubicBezTo>
                <a:lnTo>
                  <a:pt x="19396" y="4823"/>
                </a:lnTo>
                <a:close/>
                <a:moveTo>
                  <a:pt x="16115" y="2522"/>
                </a:moveTo>
                <a:lnTo>
                  <a:pt x="16139" y="2522"/>
                </a:lnTo>
                <a:cubicBezTo>
                  <a:pt x="16127" y="2504"/>
                  <a:pt x="16138" y="2512"/>
                  <a:pt x="16115" y="2506"/>
                </a:cubicBezTo>
                <a:lnTo>
                  <a:pt x="16115" y="2522"/>
                </a:lnTo>
                <a:close/>
                <a:moveTo>
                  <a:pt x="19226" y="3632"/>
                </a:moveTo>
                <a:lnTo>
                  <a:pt x="19250" y="3632"/>
                </a:lnTo>
                <a:cubicBezTo>
                  <a:pt x="19238" y="3614"/>
                  <a:pt x="19249" y="3622"/>
                  <a:pt x="19226" y="3616"/>
                </a:cubicBezTo>
                <a:lnTo>
                  <a:pt x="19226" y="3632"/>
                </a:lnTo>
                <a:close/>
                <a:moveTo>
                  <a:pt x="18594" y="3162"/>
                </a:moveTo>
                <a:lnTo>
                  <a:pt x="18618" y="3162"/>
                </a:lnTo>
                <a:cubicBezTo>
                  <a:pt x="18606" y="3144"/>
                  <a:pt x="18617" y="3152"/>
                  <a:pt x="18594" y="3146"/>
                </a:cubicBezTo>
                <a:lnTo>
                  <a:pt x="18594" y="3162"/>
                </a:lnTo>
                <a:close/>
                <a:moveTo>
                  <a:pt x="15426" y="1396"/>
                </a:moveTo>
                <a:lnTo>
                  <a:pt x="15450" y="1396"/>
                </a:lnTo>
                <a:cubicBezTo>
                  <a:pt x="15438" y="1378"/>
                  <a:pt x="15449" y="1386"/>
                  <a:pt x="15426" y="1380"/>
                </a:cubicBezTo>
                <a:lnTo>
                  <a:pt x="15426" y="1396"/>
                </a:lnTo>
                <a:close/>
                <a:moveTo>
                  <a:pt x="18391" y="1955"/>
                </a:moveTo>
                <a:lnTo>
                  <a:pt x="18416" y="1955"/>
                </a:lnTo>
                <a:cubicBezTo>
                  <a:pt x="18403" y="1937"/>
                  <a:pt x="18414" y="1945"/>
                  <a:pt x="18391" y="1939"/>
                </a:cubicBezTo>
                <a:lnTo>
                  <a:pt x="18391" y="1955"/>
                </a:lnTo>
                <a:close/>
                <a:moveTo>
                  <a:pt x="20579" y="3859"/>
                </a:moveTo>
                <a:lnTo>
                  <a:pt x="20603" y="3859"/>
                </a:lnTo>
                <a:cubicBezTo>
                  <a:pt x="20591" y="3841"/>
                  <a:pt x="20602" y="3849"/>
                  <a:pt x="20579" y="3843"/>
                </a:cubicBezTo>
                <a:lnTo>
                  <a:pt x="20579" y="3859"/>
                </a:lnTo>
                <a:close/>
                <a:moveTo>
                  <a:pt x="20158" y="4937"/>
                </a:moveTo>
                <a:cubicBezTo>
                  <a:pt x="20175" y="4924"/>
                  <a:pt x="20168" y="4935"/>
                  <a:pt x="20174" y="4912"/>
                </a:cubicBezTo>
                <a:lnTo>
                  <a:pt x="20158" y="4912"/>
                </a:lnTo>
                <a:lnTo>
                  <a:pt x="20158" y="4937"/>
                </a:lnTo>
                <a:close/>
                <a:moveTo>
                  <a:pt x="16455" y="2036"/>
                </a:moveTo>
                <a:lnTo>
                  <a:pt x="16455" y="2052"/>
                </a:lnTo>
                <a:cubicBezTo>
                  <a:pt x="16479" y="2047"/>
                  <a:pt x="16467" y="2053"/>
                  <a:pt x="16479" y="2036"/>
                </a:cubicBezTo>
                <a:lnTo>
                  <a:pt x="16455" y="2036"/>
                </a:lnTo>
                <a:cubicBezTo>
                  <a:pt x="16464" y="2014"/>
                  <a:pt x="16464" y="2035"/>
                  <a:pt x="16484" y="1992"/>
                </a:cubicBezTo>
                <a:lnTo>
                  <a:pt x="16507" y="1942"/>
                </a:lnTo>
                <a:cubicBezTo>
                  <a:pt x="16521" y="1920"/>
                  <a:pt x="16520" y="1938"/>
                  <a:pt x="16528" y="1906"/>
                </a:cubicBezTo>
                <a:cubicBezTo>
                  <a:pt x="16498" y="1926"/>
                  <a:pt x="16491" y="1950"/>
                  <a:pt x="16471" y="1979"/>
                </a:cubicBezTo>
                <a:cubicBezTo>
                  <a:pt x="16454" y="1971"/>
                  <a:pt x="16460" y="1976"/>
                  <a:pt x="16441" y="1969"/>
                </a:cubicBezTo>
                <a:cubicBezTo>
                  <a:pt x="16337" y="1935"/>
                  <a:pt x="16397" y="1981"/>
                  <a:pt x="16342" y="1955"/>
                </a:cubicBezTo>
                <a:lnTo>
                  <a:pt x="16342" y="1996"/>
                </a:lnTo>
                <a:lnTo>
                  <a:pt x="16398" y="1996"/>
                </a:lnTo>
                <a:cubicBezTo>
                  <a:pt x="16382" y="2020"/>
                  <a:pt x="16388" y="2019"/>
                  <a:pt x="16350" y="2020"/>
                </a:cubicBezTo>
                <a:lnTo>
                  <a:pt x="16350" y="2044"/>
                </a:lnTo>
                <a:cubicBezTo>
                  <a:pt x="16392" y="2041"/>
                  <a:pt x="16404" y="2002"/>
                  <a:pt x="16455" y="2036"/>
                </a:cubicBezTo>
                <a:close/>
                <a:moveTo>
                  <a:pt x="22515" y="4993"/>
                </a:moveTo>
                <a:cubicBezTo>
                  <a:pt x="22539" y="4988"/>
                  <a:pt x="22527" y="4994"/>
                  <a:pt x="22540" y="4977"/>
                </a:cubicBezTo>
                <a:lnTo>
                  <a:pt x="22515" y="4977"/>
                </a:lnTo>
                <a:lnTo>
                  <a:pt x="22515" y="4993"/>
                </a:lnTo>
                <a:close/>
                <a:moveTo>
                  <a:pt x="20692" y="5261"/>
                </a:moveTo>
                <a:lnTo>
                  <a:pt x="20708" y="5261"/>
                </a:lnTo>
                <a:cubicBezTo>
                  <a:pt x="20703" y="5237"/>
                  <a:pt x="20710" y="5249"/>
                  <a:pt x="20692" y="5236"/>
                </a:cubicBezTo>
                <a:lnTo>
                  <a:pt x="20692" y="5261"/>
                </a:lnTo>
                <a:close/>
                <a:moveTo>
                  <a:pt x="18092" y="1801"/>
                </a:moveTo>
                <a:cubicBezTo>
                  <a:pt x="18115" y="1795"/>
                  <a:pt x="18103" y="1802"/>
                  <a:pt x="18116" y="1785"/>
                </a:cubicBezTo>
                <a:lnTo>
                  <a:pt x="18092" y="1785"/>
                </a:lnTo>
                <a:lnTo>
                  <a:pt x="18092" y="1801"/>
                </a:lnTo>
                <a:close/>
                <a:moveTo>
                  <a:pt x="20279" y="3389"/>
                </a:moveTo>
                <a:cubicBezTo>
                  <a:pt x="20303" y="3384"/>
                  <a:pt x="20291" y="3390"/>
                  <a:pt x="20303" y="3373"/>
                </a:cubicBezTo>
                <a:lnTo>
                  <a:pt x="20279" y="3373"/>
                </a:lnTo>
                <a:lnTo>
                  <a:pt x="20279" y="3389"/>
                </a:lnTo>
                <a:close/>
                <a:moveTo>
                  <a:pt x="18724" y="1947"/>
                </a:moveTo>
                <a:cubicBezTo>
                  <a:pt x="18747" y="1941"/>
                  <a:pt x="18735" y="1948"/>
                  <a:pt x="18748" y="1931"/>
                </a:cubicBezTo>
                <a:lnTo>
                  <a:pt x="18724" y="1931"/>
                </a:lnTo>
                <a:lnTo>
                  <a:pt x="18724" y="1947"/>
                </a:lnTo>
                <a:close/>
                <a:moveTo>
                  <a:pt x="17265" y="2036"/>
                </a:moveTo>
                <a:cubicBezTo>
                  <a:pt x="17289" y="2030"/>
                  <a:pt x="17277" y="2037"/>
                  <a:pt x="17289" y="2020"/>
                </a:cubicBezTo>
                <a:lnTo>
                  <a:pt x="17265" y="2020"/>
                </a:lnTo>
                <a:lnTo>
                  <a:pt x="17265" y="2036"/>
                </a:lnTo>
                <a:close/>
                <a:moveTo>
                  <a:pt x="16625" y="1906"/>
                </a:moveTo>
                <a:cubicBezTo>
                  <a:pt x="16649" y="1901"/>
                  <a:pt x="16637" y="1907"/>
                  <a:pt x="16649" y="1890"/>
                </a:cubicBezTo>
                <a:lnTo>
                  <a:pt x="16625" y="1890"/>
                </a:lnTo>
                <a:lnTo>
                  <a:pt x="16625" y="1906"/>
                </a:lnTo>
                <a:close/>
                <a:moveTo>
                  <a:pt x="17225" y="1842"/>
                </a:moveTo>
                <a:cubicBezTo>
                  <a:pt x="17248" y="1836"/>
                  <a:pt x="17236" y="1843"/>
                  <a:pt x="17249" y="1825"/>
                </a:cubicBezTo>
                <a:lnTo>
                  <a:pt x="17225" y="1825"/>
                </a:lnTo>
                <a:lnTo>
                  <a:pt x="17225" y="1842"/>
                </a:lnTo>
                <a:close/>
                <a:moveTo>
                  <a:pt x="16155" y="2344"/>
                </a:moveTo>
                <a:lnTo>
                  <a:pt x="16155" y="2320"/>
                </a:lnTo>
                <a:lnTo>
                  <a:pt x="16139" y="2320"/>
                </a:lnTo>
                <a:cubicBezTo>
                  <a:pt x="16145" y="2343"/>
                  <a:pt x="16138" y="2331"/>
                  <a:pt x="16155" y="2344"/>
                </a:cubicBezTo>
                <a:lnTo>
                  <a:pt x="16139" y="2353"/>
                </a:lnTo>
                <a:cubicBezTo>
                  <a:pt x="16125" y="2320"/>
                  <a:pt x="16132" y="2324"/>
                  <a:pt x="16101" y="2317"/>
                </a:cubicBezTo>
                <a:cubicBezTo>
                  <a:pt x="16073" y="2309"/>
                  <a:pt x="16056" y="2317"/>
                  <a:pt x="16042" y="2336"/>
                </a:cubicBezTo>
                <a:cubicBezTo>
                  <a:pt x="16021" y="2330"/>
                  <a:pt x="16033" y="2339"/>
                  <a:pt x="16026" y="2320"/>
                </a:cubicBezTo>
                <a:lnTo>
                  <a:pt x="16001" y="2320"/>
                </a:lnTo>
                <a:cubicBezTo>
                  <a:pt x="15998" y="2364"/>
                  <a:pt x="15992" y="2358"/>
                  <a:pt x="16028" y="2357"/>
                </a:cubicBezTo>
                <a:cubicBezTo>
                  <a:pt x="16098" y="2355"/>
                  <a:pt x="16073" y="2338"/>
                  <a:pt x="16109" y="2346"/>
                </a:cubicBezTo>
                <a:cubicBezTo>
                  <a:pt x="16110" y="2346"/>
                  <a:pt x="16112" y="2346"/>
                  <a:pt x="16113" y="2347"/>
                </a:cubicBezTo>
                <a:cubicBezTo>
                  <a:pt x="16125" y="2352"/>
                  <a:pt x="16117" y="2342"/>
                  <a:pt x="16123" y="2360"/>
                </a:cubicBezTo>
                <a:cubicBezTo>
                  <a:pt x="16196" y="2360"/>
                  <a:pt x="16160" y="2348"/>
                  <a:pt x="16212" y="2336"/>
                </a:cubicBezTo>
                <a:lnTo>
                  <a:pt x="16212" y="2312"/>
                </a:lnTo>
                <a:lnTo>
                  <a:pt x="16171" y="2312"/>
                </a:lnTo>
                <a:lnTo>
                  <a:pt x="16155" y="2344"/>
                </a:lnTo>
                <a:close/>
                <a:moveTo>
                  <a:pt x="17184" y="5309"/>
                </a:moveTo>
                <a:cubicBezTo>
                  <a:pt x="17208" y="5304"/>
                  <a:pt x="17196" y="5310"/>
                  <a:pt x="17208" y="5293"/>
                </a:cubicBezTo>
                <a:lnTo>
                  <a:pt x="17184" y="5293"/>
                </a:lnTo>
                <a:lnTo>
                  <a:pt x="17184" y="5309"/>
                </a:lnTo>
                <a:close/>
                <a:moveTo>
                  <a:pt x="13976" y="2077"/>
                </a:moveTo>
                <a:cubicBezTo>
                  <a:pt x="13999" y="2071"/>
                  <a:pt x="13987" y="2078"/>
                  <a:pt x="14000" y="2060"/>
                </a:cubicBezTo>
                <a:lnTo>
                  <a:pt x="13976" y="2060"/>
                </a:lnTo>
                <a:lnTo>
                  <a:pt x="13976" y="2077"/>
                </a:lnTo>
                <a:close/>
                <a:moveTo>
                  <a:pt x="18156" y="5512"/>
                </a:moveTo>
                <a:cubicBezTo>
                  <a:pt x="18180" y="5506"/>
                  <a:pt x="18168" y="5513"/>
                  <a:pt x="18181" y="5496"/>
                </a:cubicBezTo>
                <a:lnTo>
                  <a:pt x="18156" y="5496"/>
                </a:lnTo>
                <a:lnTo>
                  <a:pt x="18156" y="5512"/>
                </a:lnTo>
                <a:close/>
                <a:moveTo>
                  <a:pt x="20060" y="5593"/>
                </a:moveTo>
                <a:cubicBezTo>
                  <a:pt x="20084" y="5587"/>
                  <a:pt x="20072" y="5594"/>
                  <a:pt x="20085" y="5577"/>
                </a:cubicBezTo>
                <a:lnTo>
                  <a:pt x="20060" y="5577"/>
                </a:lnTo>
                <a:lnTo>
                  <a:pt x="20060" y="5593"/>
                </a:lnTo>
                <a:close/>
                <a:moveTo>
                  <a:pt x="17873" y="3300"/>
                </a:moveTo>
                <a:cubicBezTo>
                  <a:pt x="17897" y="3294"/>
                  <a:pt x="17884" y="3301"/>
                  <a:pt x="17897" y="3284"/>
                </a:cubicBezTo>
                <a:lnTo>
                  <a:pt x="17873" y="3284"/>
                </a:lnTo>
                <a:lnTo>
                  <a:pt x="17873" y="3300"/>
                </a:lnTo>
                <a:close/>
                <a:moveTo>
                  <a:pt x="17046" y="2433"/>
                </a:moveTo>
                <a:cubicBezTo>
                  <a:pt x="17070" y="2427"/>
                  <a:pt x="17058" y="2434"/>
                  <a:pt x="17071" y="2417"/>
                </a:cubicBezTo>
                <a:lnTo>
                  <a:pt x="17046" y="2417"/>
                </a:lnTo>
                <a:lnTo>
                  <a:pt x="17046" y="2433"/>
                </a:lnTo>
                <a:close/>
                <a:moveTo>
                  <a:pt x="16261" y="2182"/>
                </a:moveTo>
                <a:cubicBezTo>
                  <a:pt x="16284" y="2176"/>
                  <a:pt x="16272" y="2183"/>
                  <a:pt x="16285" y="2166"/>
                </a:cubicBezTo>
                <a:lnTo>
                  <a:pt x="16261" y="2166"/>
                </a:lnTo>
                <a:lnTo>
                  <a:pt x="16261" y="2182"/>
                </a:lnTo>
                <a:close/>
                <a:moveTo>
                  <a:pt x="21843" y="5358"/>
                </a:moveTo>
                <a:cubicBezTo>
                  <a:pt x="21866" y="5352"/>
                  <a:pt x="21854" y="5359"/>
                  <a:pt x="21867" y="5342"/>
                </a:cubicBezTo>
                <a:lnTo>
                  <a:pt x="21843" y="5342"/>
                </a:lnTo>
                <a:lnTo>
                  <a:pt x="21843" y="5358"/>
                </a:lnTo>
                <a:close/>
                <a:moveTo>
                  <a:pt x="15969" y="2101"/>
                </a:moveTo>
                <a:cubicBezTo>
                  <a:pt x="15993" y="2095"/>
                  <a:pt x="15981" y="2102"/>
                  <a:pt x="15993" y="2085"/>
                </a:cubicBezTo>
                <a:lnTo>
                  <a:pt x="15969" y="2085"/>
                </a:lnTo>
                <a:lnTo>
                  <a:pt x="15969" y="2101"/>
                </a:lnTo>
                <a:close/>
                <a:moveTo>
                  <a:pt x="18448" y="2563"/>
                </a:moveTo>
                <a:lnTo>
                  <a:pt x="18464" y="2563"/>
                </a:lnTo>
                <a:cubicBezTo>
                  <a:pt x="18459" y="2539"/>
                  <a:pt x="18465" y="2551"/>
                  <a:pt x="18448" y="2538"/>
                </a:cubicBezTo>
                <a:lnTo>
                  <a:pt x="18448" y="2563"/>
                </a:lnTo>
                <a:close/>
                <a:moveTo>
                  <a:pt x="17038" y="5674"/>
                </a:moveTo>
                <a:cubicBezTo>
                  <a:pt x="17062" y="5668"/>
                  <a:pt x="17050" y="5675"/>
                  <a:pt x="17063" y="5658"/>
                </a:cubicBezTo>
                <a:lnTo>
                  <a:pt x="17038" y="5658"/>
                </a:lnTo>
                <a:lnTo>
                  <a:pt x="17038" y="5674"/>
                </a:lnTo>
                <a:close/>
                <a:moveTo>
                  <a:pt x="17743" y="1501"/>
                </a:moveTo>
                <a:cubicBezTo>
                  <a:pt x="17767" y="1496"/>
                  <a:pt x="17755" y="1502"/>
                  <a:pt x="17768" y="1485"/>
                </a:cubicBezTo>
                <a:lnTo>
                  <a:pt x="17743" y="1485"/>
                </a:lnTo>
                <a:lnTo>
                  <a:pt x="17743" y="1501"/>
                </a:lnTo>
                <a:close/>
                <a:moveTo>
                  <a:pt x="17638" y="1501"/>
                </a:moveTo>
                <a:cubicBezTo>
                  <a:pt x="17662" y="1496"/>
                  <a:pt x="17650" y="1502"/>
                  <a:pt x="17662" y="1485"/>
                </a:cubicBezTo>
                <a:lnTo>
                  <a:pt x="17638" y="1485"/>
                </a:lnTo>
                <a:lnTo>
                  <a:pt x="17638" y="1501"/>
                </a:lnTo>
                <a:close/>
                <a:moveTo>
                  <a:pt x="21349" y="4839"/>
                </a:moveTo>
                <a:cubicBezTo>
                  <a:pt x="21372" y="4834"/>
                  <a:pt x="21360" y="4841"/>
                  <a:pt x="21373" y="4823"/>
                </a:cubicBezTo>
                <a:lnTo>
                  <a:pt x="21349" y="4823"/>
                </a:lnTo>
                <a:lnTo>
                  <a:pt x="21349" y="4839"/>
                </a:lnTo>
                <a:close/>
                <a:moveTo>
                  <a:pt x="13190" y="2441"/>
                </a:moveTo>
                <a:cubicBezTo>
                  <a:pt x="13214" y="2436"/>
                  <a:pt x="13202" y="2442"/>
                  <a:pt x="13214" y="2425"/>
                </a:cubicBezTo>
                <a:lnTo>
                  <a:pt x="13190" y="2425"/>
                </a:lnTo>
                <a:lnTo>
                  <a:pt x="13190" y="2441"/>
                </a:lnTo>
                <a:close/>
                <a:moveTo>
                  <a:pt x="21105" y="3900"/>
                </a:moveTo>
                <a:lnTo>
                  <a:pt x="21122" y="3900"/>
                </a:lnTo>
                <a:cubicBezTo>
                  <a:pt x="21116" y="3876"/>
                  <a:pt x="21123" y="3888"/>
                  <a:pt x="21105" y="3875"/>
                </a:cubicBezTo>
                <a:lnTo>
                  <a:pt x="21105" y="3900"/>
                </a:lnTo>
                <a:close/>
                <a:moveTo>
                  <a:pt x="16236" y="1939"/>
                </a:moveTo>
                <a:cubicBezTo>
                  <a:pt x="16260" y="1933"/>
                  <a:pt x="16248" y="1940"/>
                  <a:pt x="16261" y="1923"/>
                </a:cubicBezTo>
                <a:lnTo>
                  <a:pt x="16236" y="1923"/>
                </a:lnTo>
                <a:lnTo>
                  <a:pt x="16236" y="1939"/>
                </a:lnTo>
                <a:close/>
                <a:moveTo>
                  <a:pt x="18821" y="2036"/>
                </a:moveTo>
                <a:cubicBezTo>
                  <a:pt x="18819" y="2040"/>
                  <a:pt x="18795" y="2041"/>
                  <a:pt x="18837" y="2052"/>
                </a:cubicBezTo>
                <a:cubicBezTo>
                  <a:pt x="18833" y="2036"/>
                  <a:pt x="18847" y="2049"/>
                  <a:pt x="18830" y="2036"/>
                </a:cubicBezTo>
                <a:cubicBezTo>
                  <a:pt x="18816" y="2024"/>
                  <a:pt x="18832" y="2031"/>
                  <a:pt x="18821" y="2036"/>
                </a:cubicBezTo>
                <a:close/>
                <a:moveTo>
                  <a:pt x="20417" y="3349"/>
                </a:moveTo>
                <a:cubicBezTo>
                  <a:pt x="20415" y="3353"/>
                  <a:pt x="20391" y="3354"/>
                  <a:pt x="20433" y="3365"/>
                </a:cubicBezTo>
                <a:cubicBezTo>
                  <a:pt x="20429" y="3349"/>
                  <a:pt x="20443" y="3362"/>
                  <a:pt x="20427" y="3348"/>
                </a:cubicBezTo>
                <a:cubicBezTo>
                  <a:pt x="20412" y="3337"/>
                  <a:pt x="20428" y="3344"/>
                  <a:pt x="20417" y="3349"/>
                </a:cubicBezTo>
                <a:close/>
                <a:moveTo>
                  <a:pt x="18926" y="2425"/>
                </a:moveTo>
                <a:cubicBezTo>
                  <a:pt x="18924" y="2429"/>
                  <a:pt x="18900" y="2430"/>
                  <a:pt x="18942" y="2441"/>
                </a:cubicBezTo>
                <a:cubicBezTo>
                  <a:pt x="18938" y="2425"/>
                  <a:pt x="18953" y="2438"/>
                  <a:pt x="18936" y="2425"/>
                </a:cubicBezTo>
                <a:cubicBezTo>
                  <a:pt x="18922" y="2413"/>
                  <a:pt x="18937" y="2420"/>
                  <a:pt x="18926" y="2425"/>
                </a:cubicBezTo>
                <a:close/>
                <a:moveTo>
                  <a:pt x="20879" y="3397"/>
                </a:moveTo>
                <a:cubicBezTo>
                  <a:pt x="20881" y="3393"/>
                  <a:pt x="20904" y="3392"/>
                  <a:pt x="20862" y="3381"/>
                </a:cubicBezTo>
                <a:cubicBezTo>
                  <a:pt x="20867" y="3397"/>
                  <a:pt x="20852" y="3384"/>
                  <a:pt x="20869" y="3398"/>
                </a:cubicBezTo>
                <a:cubicBezTo>
                  <a:pt x="20883" y="3409"/>
                  <a:pt x="20868" y="3403"/>
                  <a:pt x="20879" y="3397"/>
                </a:cubicBezTo>
                <a:close/>
                <a:moveTo>
                  <a:pt x="17136" y="4937"/>
                </a:moveTo>
                <a:lnTo>
                  <a:pt x="17160" y="4937"/>
                </a:lnTo>
                <a:cubicBezTo>
                  <a:pt x="17154" y="4920"/>
                  <a:pt x="17165" y="4925"/>
                  <a:pt x="17150" y="4923"/>
                </a:cubicBezTo>
                <a:cubicBezTo>
                  <a:pt x="17121" y="4919"/>
                  <a:pt x="17149" y="4921"/>
                  <a:pt x="17136" y="4937"/>
                </a:cubicBezTo>
                <a:close/>
                <a:moveTo>
                  <a:pt x="19412" y="3106"/>
                </a:moveTo>
                <a:cubicBezTo>
                  <a:pt x="19418" y="3117"/>
                  <a:pt x="19417" y="3115"/>
                  <a:pt x="19420" y="3130"/>
                </a:cubicBezTo>
                <a:lnTo>
                  <a:pt x="19436" y="3097"/>
                </a:lnTo>
                <a:cubicBezTo>
                  <a:pt x="19422" y="3105"/>
                  <a:pt x="19421" y="3102"/>
                  <a:pt x="19412" y="3106"/>
                </a:cubicBezTo>
                <a:close/>
                <a:moveTo>
                  <a:pt x="16933" y="2530"/>
                </a:moveTo>
                <a:lnTo>
                  <a:pt x="16933" y="2506"/>
                </a:lnTo>
                <a:cubicBezTo>
                  <a:pt x="16916" y="2512"/>
                  <a:pt x="16921" y="2500"/>
                  <a:pt x="16919" y="2516"/>
                </a:cubicBezTo>
                <a:cubicBezTo>
                  <a:pt x="16917" y="2529"/>
                  <a:pt x="16915" y="2524"/>
                  <a:pt x="16933" y="2530"/>
                </a:cubicBezTo>
                <a:close/>
                <a:moveTo>
                  <a:pt x="21292" y="3316"/>
                </a:moveTo>
                <a:lnTo>
                  <a:pt x="21292" y="3292"/>
                </a:lnTo>
                <a:lnTo>
                  <a:pt x="21276" y="3292"/>
                </a:lnTo>
                <a:cubicBezTo>
                  <a:pt x="21281" y="3314"/>
                  <a:pt x="21272" y="3305"/>
                  <a:pt x="21292" y="3316"/>
                </a:cubicBezTo>
                <a:close/>
                <a:moveTo>
                  <a:pt x="20935" y="3989"/>
                </a:moveTo>
                <a:lnTo>
                  <a:pt x="20935" y="3964"/>
                </a:lnTo>
                <a:lnTo>
                  <a:pt x="20919" y="3964"/>
                </a:lnTo>
                <a:cubicBezTo>
                  <a:pt x="20924" y="3987"/>
                  <a:pt x="20916" y="3977"/>
                  <a:pt x="20935" y="3989"/>
                </a:cubicBezTo>
                <a:close/>
                <a:moveTo>
                  <a:pt x="18059" y="1785"/>
                </a:moveTo>
                <a:cubicBezTo>
                  <a:pt x="18046" y="1789"/>
                  <a:pt x="18028" y="1790"/>
                  <a:pt x="18041" y="1803"/>
                </a:cubicBezTo>
                <a:cubicBezTo>
                  <a:pt x="18055" y="1817"/>
                  <a:pt x="18049" y="1805"/>
                  <a:pt x="18059" y="1785"/>
                </a:cubicBezTo>
                <a:close/>
                <a:moveTo>
                  <a:pt x="12574" y="5893"/>
                </a:moveTo>
                <a:lnTo>
                  <a:pt x="12598" y="5893"/>
                </a:lnTo>
                <a:lnTo>
                  <a:pt x="12598" y="5877"/>
                </a:lnTo>
                <a:cubicBezTo>
                  <a:pt x="12584" y="5880"/>
                  <a:pt x="12577" y="5878"/>
                  <a:pt x="12574" y="5893"/>
                </a:cubicBezTo>
                <a:close/>
                <a:moveTo>
                  <a:pt x="18537" y="2320"/>
                </a:moveTo>
                <a:lnTo>
                  <a:pt x="18561" y="2320"/>
                </a:lnTo>
                <a:lnTo>
                  <a:pt x="18561" y="2303"/>
                </a:lnTo>
                <a:cubicBezTo>
                  <a:pt x="18547" y="2307"/>
                  <a:pt x="18540" y="2304"/>
                  <a:pt x="18537" y="2320"/>
                </a:cubicBezTo>
                <a:close/>
                <a:moveTo>
                  <a:pt x="18748" y="4110"/>
                </a:moveTo>
                <a:lnTo>
                  <a:pt x="18772" y="4110"/>
                </a:lnTo>
                <a:lnTo>
                  <a:pt x="18772" y="4094"/>
                </a:lnTo>
                <a:cubicBezTo>
                  <a:pt x="18758" y="4097"/>
                  <a:pt x="18750" y="4095"/>
                  <a:pt x="18748" y="4110"/>
                </a:cubicBezTo>
                <a:close/>
                <a:moveTo>
                  <a:pt x="16285" y="1769"/>
                </a:moveTo>
                <a:lnTo>
                  <a:pt x="16309" y="1769"/>
                </a:lnTo>
                <a:lnTo>
                  <a:pt x="16309" y="1753"/>
                </a:lnTo>
                <a:cubicBezTo>
                  <a:pt x="16295" y="1756"/>
                  <a:pt x="16287" y="1754"/>
                  <a:pt x="16285" y="1769"/>
                </a:cubicBezTo>
                <a:close/>
                <a:moveTo>
                  <a:pt x="21762" y="2595"/>
                </a:moveTo>
                <a:lnTo>
                  <a:pt x="21786" y="2595"/>
                </a:lnTo>
                <a:lnTo>
                  <a:pt x="21786" y="2579"/>
                </a:lnTo>
                <a:cubicBezTo>
                  <a:pt x="21772" y="2582"/>
                  <a:pt x="21764" y="2580"/>
                  <a:pt x="21762" y="2595"/>
                </a:cubicBezTo>
                <a:close/>
                <a:moveTo>
                  <a:pt x="18027" y="2555"/>
                </a:moveTo>
                <a:lnTo>
                  <a:pt x="18051" y="2555"/>
                </a:lnTo>
                <a:lnTo>
                  <a:pt x="18051" y="2538"/>
                </a:lnTo>
                <a:cubicBezTo>
                  <a:pt x="18037" y="2542"/>
                  <a:pt x="18029" y="2539"/>
                  <a:pt x="18027" y="2555"/>
                </a:cubicBezTo>
                <a:close/>
                <a:moveTo>
                  <a:pt x="1345" y="5698"/>
                </a:moveTo>
                <a:lnTo>
                  <a:pt x="1369" y="5698"/>
                </a:lnTo>
                <a:lnTo>
                  <a:pt x="1369" y="5682"/>
                </a:lnTo>
                <a:cubicBezTo>
                  <a:pt x="1355" y="5686"/>
                  <a:pt x="1348" y="5683"/>
                  <a:pt x="1345" y="5698"/>
                </a:cubicBezTo>
                <a:close/>
                <a:moveTo>
                  <a:pt x="21697" y="5512"/>
                </a:moveTo>
                <a:lnTo>
                  <a:pt x="21721" y="5512"/>
                </a:lnTo>
                <a:lnTo>
                  <a:pt x="21721" y="5496"/>
                </a:lnTo>
                <a:cubicBezTo>
                  <a:pt x="21707" y="5499"/>
                  <a:pt x="21700" y="5497"/>
                  <a:pt x="21697" y="5512"/>
                </a:cubicBezTo>
                <a:close/>
                <a:moveTo>
                  <a:pt x="16941" y="2522"/>
                </a:moveTo>
                <a:lnTo>
                  <a:pt x="16965" y="2522"/>
                </a:lnTo>
                <a:lnTo>
                  <a:pt x="16965" y="2506"/>
                </a:lnTo>
                <a:cubicBezTo>
                  <a:pt x="16951" y="2509"/>
                  <a:pt x="16944" y="2507"/>
                  <a:pt x="16941" y="2522"/>
                </a:cubicBezTo>
                <a:close/>
                <a:moveTo>
                  <a:pt x="19574" y="4904"/>
                </a:moveTo>
                <a:lnTo>
                  <a:pt x="19599" y="4904"/>
                </a:lnTo>
                <a:lnTo>
                  <a:pt x="19599" y="4888"/>
                </a:lnTo>
                <a:cubicBezTo>
                  <a:pt x="19584" y="4891"/>
                  <a:pt x="19577" y="4889"/>
                  <a:pt x="19574" y="4904"/>
                </a:cubicBezTo>
                <a:close/>
                <a:moveTo>
                  <a:pt x="17087" y="2425"/>
                </a:moveTo>
                <a:lnTo>
                  <a:pt x="17111" y="2425"/>
                </a:lnTo>
                <a:lnTo>
                  <a:pt x="17111" y="2409"/>
                </a:lnTo>
                <a:cubicBezTo>
                  <a:pt x="17097" y="2412"/>
                  <a:pt x="17090" y="2410"/>
                  <a:pt x="17087" y="2425"/>
                </a:cubicBezTo>
                <a:close/>
                <a:moveTo>
                  <a:pt x="17743" y="2466"/>
                </a:moveTo>
                <a:lnTo>
                  <a:pt x="17768" y="2466"/>
                </a:lnTo>
                <a:lnTo>
                  <a:pt x="17768" y="2449"/>
                </a:lnTo>
                <a:cubicBezTo>
                  <a:pt x="17753" y="2453"/>
                  <a:pt x="17746" y="2450"/>
                  <a:pt x="17743" y="2466"/>
                </a:cubicBezTo>
                <a:close/>
                <a:moveTo>
                  <a:pt x="15629" y="5634"/>
                </a:moveTo>
                <a:lnTo>
                  <a:pt x="15653" y="5634"/>
                </a:lnTo>
                <a:lnTo>
                  <a:pt x="15653" y="5617"/>
                </a:lnTo>
                <a:cubicBezTo>
                  <a:pt x="15639" y="5621"/>
                  <a:pt x="15631" y="5618"/>
                  <a:pt x="15629" y="5634"/>
                </a:cubicBezTo>
                <a:close/>
                <a:moveTo>
                  <a:pt x="20927" y="5504"/>
                </a:moveTo>
                <a:lnTo>
                  <a:pt x="20952" y="5504"/>
                </a:lnTo>
                <a:lnTo>
                  <a:pt x="20952" y="5488"/>
                </a:lnTo>
                <a:cubicBezTo>
                  <a:pt x="20937" y="5491"/>
                  <a:pt x="20930" y="5489"/>
                  <a:pt x="20927" y="5504"/>
                </a:cubicBezTo>
                <a:close/>
                <a:moveTo>
                  <a:pt x="17565" y="2457"/>
                </a:moveTo>
                <a:lnTo>
                  <a:pt x="17589" y="2457"/>
                </a:lnTo>
                <a:lnTo>
                  <a:pt x="17589" y="2441"/>
                </a:lnTo>
                <a:cubicBezTo>
                  <a:pt x="17575" y="2445"/>
                  <a:pt x="17568" y="2442"/>
                  <a:pt x="17565" y="2457"/>
                </a:cubicBezTo>
                <a:close/>
                <a:moveTo>
                  <a:pt x="21316" y="5196"/>
                </a:moveTo>
                <a:lnTo>
                  <a:pt x="21340" y="5196"/>
                </a:lnTo>
                <a:lnTo>
                  <a:pt x="21340" y="5180"/>
                </a:lnTo>
                <a:cubicBezTo>
                  <a:pt x="21326" y="5183"/>
                  <a:pt x="21319" y="5181"/>
                  <a:pt x="21316" y="5196"/>
                </a:cubicBezTo>
                <a:close/>
                <a:moveTo>
                  <a:pt x="15718" y="5666"/>
                </a:moveTo>
                <a:lnTo>
                  <a:pt x="15742" y="5666"/>
                </a:lnTo>
                <a:lnTo>
                  <a:pt x="15742" y="5650"/>
                </a:lnTo>
                <a:cubicBezTo>
                  <a:pt x="15728" y="5653"/>
                  <a:pt x="15720" y="5651"/>
                  <a:pt x="15718" y="5666"/>
                </a:cubicBezTo>
                <a:close/>
                <a:moveTo>
                  <a:pt x="18829" y="2101"/>
                </a:moveTo>
                <a:lnTo>
                  <a:pt x="18853" y="2101"/>
                </a:lnTo>
                <a:lnTo>
                  <a:pt x="18853" y="2085"/>
                </a:lnTo>
                <a:cubicBezTo>
                  <a:pt x="18839" y="2088"/>
                  <a:pt x="18831" y="2086"/>
                  <a:pt x="18829" y="2101"/>
                </a:cubicBezTo>
                <a:close/>
                <a:moveTo>
                  <a:pt x="14875" y="2595"/>
                </a:moveTo>
                <a:lnTo>
                  <a:pt x="14891" y="2595"/>
                </a:lnTo>
                <a:lnTo>
                  <a:pt x="14891" y="2571"/>
                </a:lnTo>
                <a:cubicBezTo>
                  <a:pt x="14878" y="2580"/>
                  <a:pt x="14876" y="2573"/>
                  <a:pt x="14875" y="2595"/>
                </a:cubicBezTo>
                <a:close/>
                <a:moveTo>
                  <a:pt x="21827" y="4054"/>
                </a:moveTo>
                <a:lnTo>
                  <a:pt x="21843" y="4054"/>
                </a:lnTo>
                <a:lnTo>
                  <a:pt x="21843" y="4029"/>
                </a:lnTo>
                <a:cubicBezTo>
                  <a:pt x="21829" y="4039"/>
                  <a:pt x="21827" y="4031"/>
                  <a:pt x="21827" y="4054"/>
                </a:cubicBezTo>
                <a:close/>
                <a:moveTo>
                  <a:pt x="17873" y="5366"/>
                </a:moveTo>
                <a:lnTo>
                  <a:pt x="17889" y="5366"/>
                </a:lnTo>
                <a:lnTo>
                  <a:pt x="17889" y="5342"/>
                </a:lnTo>
                <a:cubicBezTo>
                  <a:pt x="17876" y="5351"/>
                  <a:pt x="17873" y="5344"/>
                  <a:pt x="17873" y="5366"/>
                </a:cubicBezTo>
                <a:close/>
                <a:moveTo>
                  <a:pt x="18967" y="3284"/>
                </a:moveTo>
                <a:lnTo>
                  <a:pt x="18983" y="3284"/>
                </a:lnTo>
                <a:lnTo>
                  <a:pt x="18983" y="3260"/>
                </a:lnTo>
                <a:cubicBezTo>
                  <a:pt x="18969" y="3269"/>
                  <a:pt x="18967" y="3261"/>
                  <a:pt x="18967" y="3284"/>
                </a:cubicBezTo>
                <a:close/>
                <a:moveTo>
                  <a:pt x="9479" y="1428"/>
                </a:moveTo>
                <a:lnTo>
                  <a:pt x="9495" y="1428"/>
                </a:lnTo>
                <a:lnTo>
                  <a:pt x="9495" y="1404"/>
                </a:lnTo>
                <a:cubicBezTo>
                  <a:pt x="9482" y="1413"/>
                  <a:pt x="9480" y="1406"/>
                  <a:pt x="9479" y="1428"/>
                </a:cubicBezTo>
                <a:close/>
                <a:moveTo>
                  <a:pt x="18480" y="4564"/>
                </a:moveTo>
                <a:lnTo>
                  <a:pt x="18497" y="4564"/>
                </a:lnTo>
                <a:lnTo>
                  <a:pt x="18497" y="4540"/>
                </a:lnTo>
                <a:cubicBezTo>
                  <a:pt x="18483" y="4549"/>
                  <a:pt x="18481" y="4541"/>
                  <a:pt x="18480" y="4564"/>
                </a:cubicBezTo>
                <a:close/>
                <a:moveTo>
                  <a:pt x="21340" y="4669"/>
                </a:moveTo>
                <a:lnTo>
                  <a:pt x="21357" y="4669"/>
                </a:lnTo>
                <a:lnTo>
                  <a:pt x="21357" y="4645"/>
                </a:lnTo>
                <a:cubicBezTo>
                  <a:pt x="21343" y="4654"/>
                  <a:pt x="21341" y="4647"/>
                  <a:pt x="21340" y="4669"/>
                </a:cubicBezTo>
                <a:close/>
                <a:moveTo>
                  <a:pt x="19534" y="4256"/>
                </a:moveTo>
                <a:lnTo>
                  <a:pt x="19550" y="4256"/>
                </a:lnTo>
                <a:lnTo>
                  <a:pt x="19550" y="4232"/>
                </a:lnTo>
                <a:cubicBezTo>
                  <a:pt x="19537" y="4241"/>
                  <a:pt x="19534" y="4234"/>
                  <a:pt x="19534" y="4256"/>
                </a:cubicBezTo>
                <a:close/>
                <a:moveTo>
                  <a:pt x="16414" y="1906"/>
                </a:moveTo>
                <a:lnTo>
                  <a:pt x="16431" y="1906"/>
                </a:lnTo>
                <a:lnTo>
                  <a:pt x="16431" y="1882"/>
                </a:lnTo>
                <a:cubicBezTo>
                  <a:pt x="16417" y="1891"/>
                  <a:pt x="16415" y="1884"/>
                  <a:pt x="16414" y="1906"/>
                </a:cubicBezTo>
                <a:close/>
                <a:moveTo>
                  <a:pt x="18764" y="5269"/>
                </a:moveTo>
                <a:lnTo>
                  <a:pt x="18780" y="5269"/>
                </a:lnTo>
                <a:lnTo>
                  <a:pt x="18780" y="5245"/>
                </a:lnTo>
                <a:cubicBezTo>
                  <a:pt x="18767" y="5254"/>
                  <a:pt x="18765" y="5246"/>
                  <a:pt x="18764" y="5269"/>
                </a:cubicBezTo>
                <a:close/>
                <a:moveTo>
                  <a:pt x="19518" y="2530"/>
                </a:moveTo>
                <a:lnTo>
                  <a:pt x="19534" y="2530"/>
                </a:lnTo>
                <a:lnTo>
                  <a:pt x="19534" y="2506"/>
                </a:lnTo>
                <a:cubicBezTo>
                  <a:pt x="19520" y="2515"/>
                  <a:pt x="19518" y="2508"/>
                  <a:pt x="19518" y="2530"/>
                </a:cubicBezTo>
                <a:close/>
                <a:moveTo>
                  <a:pt x="19801" y="4880"/>
                </a:moveTo>
                <a:lnTo>
                  <a:pt x="19817" y="4880"/>
                </a:lnTo>
                <a:lnTo>
                  <a:pt x="19817" y="4856"/>
                </a:lnTo>
                <a:cubicBezTo>
                  <a:pt x="19804" y="4865"/>
                  <a:pt x="19802" y="4857"/>
                  <a:pt x="19801" y="4880"/>
                </a:cubicBezTo>
                <a:close/>
                <a:moveTo>
                  <a:pt x="19372" y="2749"/>
                </a:moveTo>
                <a:lnTo>
                  <a:pt x="19388" y="2749"/>
                </a:lnTo>
                <a:lnTo>
                  <a:pt x="19388" y="2725"/>
                </a:lnTo>
                <a:cubicBezTo>
                  <a:pt x="19374" y="2734"/>
                  <a:pt x="19372" y="2727"/>
                  <a:pt x="19372" y="2749"/>
                </a:cubicBezTo>
                <a:close/>
                <a:moveTo>
                  <a:pt x="13514" y="2044"/>
                </a:moveTo>
                <a:lnTo>
                  <a:pt x="13530" y="2044"/>
                </a:lnTo>
                <a:lnTo>
                  <a:pt x="13530" y="2020"/>
                </a:lnTo>
                <a:cubicBezTo>
                  <a:pt x="13517" y="2029"/>
                  <a:pt x="13515" y="2022"/>
                  <a:pt x="13514" y="2044"/>
                </a:cubicBezTo>
                <a:close/>
                <a:moveTo>
                  <a:pt x="20992" y="3413"/>
                </a:moveTo>
                <a:lnTo>
                  <a:pt x="21008" y="3413"/>
                </a:lnTo>
                <a:lnTo>
                  <a:pt x="21008" y="3389"/>
                </a:lnTo>
                <a:cubicBezTo>
                  <a:pt x="20995" y="3398"/>
                  <a:pt x="20993" y="3391"/>
                  <a:pt x="20992" y="3413"/>
                </a:cubicBezTo>
                <a:close/>
                <a:moveTo>
                  <a:pt x="20992" y="5512"/>
                </a:moveTo>
                <a:cubicBezTo>
                  <a:pt x="20974" y="5477"/>
                  <a:pt x="20994" y="5497"/>
                  <a:pt x="20968" y="5488"/>
                </a:cubicBezTo>
                <a:cubicBezTo>
                  <a:pt x="20974" y="5511"/>
                  <a:pt x="20968" y="5506"/>
                  <a:pt x="20992" y="5512"/>
                </a:cubicBezTo>
                <a:close/>
                <a:moveTo>
                  <a:pt x="17354" y="5115"/>
                </a:moveTo>
                <a:cubicBezTo>
                  <a:pt x="17336" y="5080"/>
                  <a:pt x="17357" y="5100"/>
                  <a:pt x="17330" y="5091"/>
                </a:cubicBezTo>
                <a:cubicBezTo>
                  <a:pt x="17336" y="5114"/>
                  <a:pt x="17330" y="5109"/>
                  <a:pt x="17354" y="5115"/>
                </a:cubicBezTo>
                <a:close/>
                <a:moveTo>
                  <a:pt x="17954" y="1744"/>
                </a:moveTo>
                <a:cubicBezTo>
                  <a:pt x="17935" y="1710"/>
                  <a:pt x="17956" y="1730"/>
                  <a:pt x="17930" y="1720"/>
                </a:cubicBezTo>
                <a:cubicBezTo>
                  <a:pt x="17936" y="1744"/>
                  <a:pt x="17930" y="1739"/>
                  <a:pt x="17954" y="1744"/>
                </a:cubicBezTo>
                <a:close/>
                <a:moveTo>
                  <a:pt x="17516" y="3316"/>
                </a:moveTo>
                <a:lnTo>
                  <a:pt x="17508" y="3316"/>
                </a:lnTo>
                <a:lnTo>
                  <a:pt x="17516" y="3308"/>
                </a:lnTo>
                <a:lnTo>
                  <a:pt x="17516" y="3316"/>
                </a:lnTo>
                <a:close/>
                <a:moveTo>
                  <a:pt x="16884" y="2150"/>
                </a:moveTo>
                <a:cubicBezTo>
                  <a:pt x="16878" y="2125"/>
                  <a:pt x="16884" y="2132"/>
                  <a:pt x="16860" y="2125"/>
                </a:cubicBezTo>
                <a:cubicBezTo>
                  <a:pt x="16869" y="2151"/>
                  <a:pt x="16848" y="2131"/>
                  <a:pt x="16884" y="2150"/>
                </a:cubicBezTo>
                <a:close/>
                <a:moveTo>
                  <a:pt x="20263" y="5301"/>
                </a:moveTo>
                <a:cubicBezTo>
                  <a:pt x="20256" y="5277"/>
                  <a:pt x="20263" y="5284"/>
                  <a:pt x="20239" y="5277"/>
                </a:cubicBezTo>
                <a:cubicBezTo>
                  <a:pt x="20248" y="5303"/>
                  <a:pt x="20226" y="5283"/>
                  <a:pt x="20263" y="5301"/>
                </a:cubicBezTo>
                <a:close/>
                <a:moveTo>
                  <a:pt x="22005" y="3397"/>
                </a:moveTo>
                <a:lnTo>
                  <a:pt x="22029" y="3397"/>
                </a:lnTo>
                <a:lnTo>
                  <a:pt x="22007" y="3371"/>
                </a:lnTo>
                <a:lnTo>
                  <a:pt x="22005" y="3397"/>
                </a:lnTo>
                <a:close/>
                <a:moveTo>
                  <a:pt x="17353" y="2683"/>
                </a:moveTo>
                <a:lnTo>
                  <a:pt x="17379" y="2684"/>
                </a:lnTo>
                <a:lnTo>
                  <a:pt x="17379" y="2660"/>
                </a:lnTo>
                <a:lnTo>
                  <a:pt x="17353" y="2683"/>
                </a:lnTo>
                <a:close/>
                <a:moveTo>
                  <a:pt x="405" y="3138"/>
                </a:moveTo>
                <a:lnTo>
                  <a:pt x="405" y="3130"/>
                </a:lnTo>
                <a:cubicBezTo>
                  <a:pt x="384" y="3130"/>
                  <a:pt x="386" y="3128"/>
                  <a:pt x="373" y="3122"/>
                </a:cubicBezTo>
                <a:cubicBezTo>
                  <a:pt x="381" y="3142"/>
                  <a:pt x="356" y="3138"/>
                  <a:pt x="405" y="3138"/>
                </a:cubicBezTo>
                <a:close/>
                <a:moveTo>
                  <a:pt x="18327" y="1979"/>
                </a:moveTo>
                <a:lnTo>
                  <a:pt x="18327" y="1971"/>
                </a:lnTo>
                <a:cubicBezTo>
                  <a:pt x="18306" y="1971"/>
                  <a:pt x="18307" y="1969"/>
                  <a:pt x="18294" y="1963"/>
                </a:cubicBezTo>
                <a:cubicBezTo>
                  <a:pt x="18302" y="1983"/>
                  <a:pt x="18278" y="1979"/>
                  <a:pt x="18327" y="1979"/>
                </a:cubicBezTo>
                <a:close/>
                <a:moveTo>
                  <a:pt x="19801" y="2765"/>
                </a:moveTo>
                <a:lnTo>
                  <a:pt x="19801" y="2757"/>
                </a:lnTo>
                <a:cubicBezTo>
                  <a:pt x="19780" y="2757"/>
                  <a:pt x="19782" y="2755"/>
                  <a:pt x="19769" y="2749"/>
                </a:cubicBezTo>
                <a:cubicBezTo>
                  <a:pt x="19777" y="2769"/>
                  <a:pt x="19752" y="2765"/>
                  <a:pt x="19801" y="2765"/>
                </a:cubicBezTo>
                <a:close/>
                <a:moveTo>
                  <a:pt x="21778" y="5358"/>
                </a:moveTo>
                <a:cubicBezTo>
                  <a:pt x="21794" y="5354"/>
                  <a:pt x="21781" y="5368"/>
                  <a:pt x="21795" y="5352"/>
                </a:cubicBezTo>
                <a:cubicBezTo>
                  <a:pt x="21806" y="5338"/>
                  <a:pt x="21779" y="5322"/>
                  <a:pt x="21778" y="5358"/>
                </a:cubicBezTo>
                <a:close/>
                <a:moveTo>
                  <a:pt x="15507" y="4985"/>
                </a:moveTo>
                <a:lnTo>
                  <a:pt x="15507" y="4993"/>
                </a:lnTo>
                <a:cubicBezTo>
                  <a:pt x="15556" y="4993"/>
                  <a:pt x="15531" y="4997"/>
                  <a:pt x="15539" y="4977"/>
                </a:cubicBezTo>
                <a:cubicBezTo>
                  <a:pt x="15528" y="4983"/>
                  <a:pt x="15526" y="4985"/>
                  <a:pt x="15507" y="4985"/>
                </a:cubicBezTo>
                <a:close/>
                <a:moveTo>
                  <a:pt x="20822" y="4718"/>
                </a:moveTo>
                <a:cubicBezTo>
                  <a:pt x="20846" y="4711"/>
                  <a:pt x="20840" y="4718"/>
                  <a:pt x="20846" y="4694"/>
                </a:cubicBezTo>
                <a:cubicBezTo>
                  <a:pt x="20813" y="4711"/>
                  <a:pt x="20829" y="4691"/>
                  <a:pt x="20822" y="4718"/>
                </a:cubicBezTo>
                <a:close/>
                <a:moveTo>
                  <a:pt x="19817" y="1955"/>
                </a:moveTo>
                <a:lnTo>
                  <a:pt x="19858" y="1963"/>
                </a:lnTo>
                <a:cubicBezTo>
                  <a:pt x="19852" y="1952"/>
                  <a:pt x="19853" y="1954"/>
                  <a:pt x="19850" y="1939"/>
                </a:cubicBezTo>
                <a:cubicBezTo>
                  <a:pt x="19838" y="1951"/>
                  <a:pt x="19835" y="1955"/>
                  <a:pt x="19817" y="1955"/>
                </a:cubicBezTo>
                <a:close/>
                <a:moveTo>
                  <a:pt x="11367" y="1599"/>
                </a:moveTo>
                <a:cubicBezTo>
                  <a:pt x="11363" y="1583"/>
                  <a:pt x="11366" y="1586"/>
                  <a:pt x="11359" y="1574"/>
                </a:cubicBezTo>
                <a:lnTo>
                  <a:pt x="11341" y="1589"/>
                </a:lnTo>
                <a:cubicBezTo>
                  <a:pt x="11354" y="1597"/>
                  <a:pt x="11352" y="1595"/>
                  <a:pt x="11367" y="1599"/>
                </a:cubicBezTo>
                <a:cubicBezTo>
                  <a:pt x="11383" y="1623"/>
                  <a:pt x="11377" y="1622"/>
                  <a:pt x="11416" y="1623"/>
                </a:cubicBezTo>
                <a:cubicBezTo>
                  <a:pt x="11419" y="1595"/>
                  <a:pt x="11421" y="1595"/>
                  <a:pt x="11446" y="1589"/>
                </a:cubicBezTo>
                <a:cubicBezTo>
                  <a:pt x="11483" y="1581"/>
                  <a:pt x="11465" y="1606"/>
                  <a:pt x="11489" y="1574"/>
                </a:cubicBezTo>
                <a:cubicBezTo>
                  <a:pt x="11457" y="1561"/>
                  <a:pt x="11498" y="1580"/>
                  <a:pt x="11428" y="1561"/>
                </a:cubicBezTo>
                <a:cubicBezTo>
                  <a:pt x="11376" y="1546"/>
                  <a:pt x="11384" y="1569"/>
                  <a:pt x="11391" y="1599"/>
                </a:cubicBezTo>
                <a:lnTo>
                  <a:pt x="11367" y="1599"/>
                </a:lnTo>
                <a:close/>
                <a:moveTo>
                  <a:pt x="22880" y="3729"/>
                </a:moveTo>
                <a:cubicBezTo>
                  <a:pt x="22901" y="3715"/>
                  <a:pt x="22897" y="3725"/>
                  <a:pt x="22904" y="3697"/>
                </a:cubicBezTo>
                <a:cubicBezTo>
                  <a:pt x="22884" y="3710"/>
                  <a:pt x="22886" y="3702"/>
                  <a:pt x="22880" y="3729"/>
                </a:cubicBezTo>
                <a:close/>
                <a:moveTo>
                  <a:pt x="17330" y="4921"/>
                </a:moveTo>
                <a:cubicBezTo>
                  <a:pt x="17359" y="4913"/>
                  <a:pt x="17352" y="4920"/>
                  <a:pt x="17354" y="4888"/>
                </a:cubicBezTo>
                <a:cubicBezTo>
                  <a:pt x="17341" y="4904"/>
                  <a:pt x="17359" y="4880"/>
                  <a:pt x="17343" y="4901"/>
                </a:cubicBezTo>
                <a:cubicBezTo>
                  <a:pt x="17337" y="4910"/>
                  <a:pt x="17334" y="4914"/>
                  <a:pt x="17330" y="4921"/>
                </a:cubicBezTo>
                <a:close/>
                <a:moveTo>
                  <a:pt x="18618" y="3097"/>
                </a:moveTo>
                <a:cubicBezTo>
                  <a:pt x="18653" y="3079"/>
                  <a:pt x="18633" y="3100"/>
                  <a:pt x="18643" y="3073"/>
                </a:cubicBezTo>
                <a:cubicBezTo>
                  <a:pt x="18624" y="3078"/>
                  <a:pt x="18619" y="3075"/>
                  <a:pt x="18618" y="3097"/>
                </a:cubicBezTo>
                <a:close/>
                <a:moveTo>
                  <a:pt x="21802" y="3997"/>
                </a:moveTo>
                <a:cubicBezTo>
                  <a:pt x="21837" y="3978"/>
                  <a:pt x="21817" y="3999"/>
                  <a:pt x="21827" y="3973"/>
                </a:cubicBezTo>
                <a:cubicBezTo>
                  <a:pt x="21808" y="3977"/>
                  <a:pt x="21803" y="3974"/>
                  <a:pt x="21802" y="3997"/>
                </a:cubicBezTo>
                <a:close/>
                <a:moveTo>
                  <a:pt x="11537" y="1582"/>
                </a:moveTo>
                <a:lnTo>
                  <a:pt x="11578" y="1582"/>
                </a:lnTo>
                <a:lnTo>
                  <a:pt x="11578" y="1574"/>
                </a:lnTo>
                <a:lnTo>
                  <a:pt x="11537" y="1574"/>
                </a:lnTo>
                <a:lnTo>
                  <a:pt x="11537" y="1582"/>
                </a:lnTo>
                <a:close/>
                <a:moveTo>
                  <a:pt x="17289" y="2733"/>
                </a:moveTo>
                <a:cubicBezTo>
                  <a:pt x="17303" y="2732"/>
                  <a:pt x="17297" y="2735"/>
                  <a:pt x="17311" y="2730"/>
                </a:cubicBezTo>
                <a:cubicBezTo>
                  <a:pt x="17337" y="2720"/>
                  <a:pt x="17322" y="2724"/>
                  <a:pt x="17330" y="2717"/>
                </a:cubicBezTo>
                <a:cubicBezTo>
                  <a:pt x="17307" y="2719"/>
                  <a:pt x="17300" y="2719"/>
                  <a:pt x="17289" y="2733"/>
                </a:cubicBezTo>
                <a:close/>
                <a:moveTo>
                  <a:pt x="17703" y="4929"/>
                </a:moveTo>
                <a:cubicBezTo>
                  <a:pt x="17702" y="4916"/>
                  <a:pt x="17705" y="4921"/>
                  <a:pt x="17700" y="4907"/>
                </a:cubicBezTo>
                <a:cubicBezTo>
                  <a:pt x="17689" y="4881"/>
                  <a:pt x="17693" y="4896"/>
                  <a:pt x="17686" y="4888"/>
                </a:cubicBezTo>
                <a:cubicBezTo>
                  <a:pt x="17690" y="4929"/>
                  <a:pt x="17696" y="4921"/>
                  <a:pt x="17703" y="4929"/>
                </a:cubicBezTo>
                <a:close/>
                <a:moveTo>
                  <a:pt x="16188" y="2579"/>
                </a:moveTo>
                <a:cubicBezTo>
                  <a:pt x="16174" y="2583"/>
                  <a:pt x="16156" y="2584"/>
                  <a:pt x="16170" y="2597"/>
                </a:cubicBezTo>
                <a:cubicBezTo>
                  <a:pt x="16183" y="2610"/>
                  <a:pt x="16184" y="2593"/>
                  <a:pt x="16188" y="2579"/>
                </a:cubicBezTo>
                <a:close/>
                <a:moveTo>
                  <a:pt x="15831" y="2069"/>
                </a:moveTo>
                <a:cubicBezTo>
                  <a:pt x="15817" y="2072"/>
                  <a:pt x="15800" y="2073"/>
                  <a:pt x="15813" y="2087"/>
                </a:cubicBezTo>
                <a:cubicBezTo>
                  <a:pt x="15826" y="2100"/>
                  <a:pt x="15827" y="2082"/>
                  <a:pt x="15831" y="2069"/>
                </a:cubicBezTo>
                <a:close/>
                <a:moveTo>
                  <a:pt x="13068" y="5836"/>
                </a:moveTo>
                <a:cubicBezTo>
                  <a:pt x="13055" y="5840"/>
                  <a:pt x="13037" y="5841"/>
                  <a:pt x="13050" y="5854"/>
                </a:cubicBezTo>
                <a:cubicBezTo>
                  <a:pt x="13064" y="5868"/>
                  <a:pt x="13065" y="5850"/>
                  <a:pt x="13068" y="5836"/>
                </a:cubicBezTo>
                <a:close/>
                <a:moveTo>
                  <a:pt x="18829" y="2490"/>
                </a:moveTo>
                <a:cubicBezTo>
                  <a:pt x="18815" y="2494"/>
                  <a:pt x="18797" y="2495"/>
                  <a:pt x="18811" y="2508"/>
                </a:cubicBezTo>
                <a:cubicBezTo>
                  <a:pt x="18824" y="2521"/>
                  <a:pt x="18825" y="2504"/>
                  <a:pt x="18829" y="2490"/>
                </a:cubicBezTo>
                <a:close/>
                <a:moveTo>
                  <a:pt x="20117" y="4272"/>
                </a:moveTo>
                <a:cubicBezTo>
                  <a:pt x="20145" y="4265"/>
                  <a:pt x="20135" y="4269"/>
                  <a:pt x="20149" y="4248"/>
                </a:cubicBezTo>
                <a:cubicBezTo>
                  <a:pt x="20125" y="4254"/>
                  <a:pt x="20129" y="4251"/>
                  <a:pt x="20117" y="4272"/>
                </a:cubicBezTo>
                <a:close/>
                <a:moveTo>
                  <a:pt x="21243" y="5188"/>
                </a:moveTo>
                <a:cubicBezTo>
                  <a:pt x="21272" y="5180"/>
                  <a:pt x="21261" y="5185"/>
                  <a:pt x="21276" y="5164"/>
                </a:cubicBezTo>
                <a:cubicBezTo>
                  <a:pt x="21252" y="5170"/>
                  <a:pt x="21255" y="5167"/>
                  <a:pt x="21243" y="5188"/>
                </a:cubicBezTo>
                <a:close/>
                <a:moveTo>
                  <a:pt x="17857" y="5528"/>
                </a:moveTo>
                <a:cubicBezTo>
                  <a:pt x="17885" y="5521"/>
                  <a:pt x="17875" y="5525"/>
                  <a:pt x="17889" y="5504"/>
                </a:cubicBezTo>
                <a:cubicBezTo>
                  <a:pt x="17865" y="5510"/>
                  <a:pt x="17868" y="5507"/>
                  <a:pt x="17857" y="5528"/>
                </a:cubicBezTo>
                <a:close/>
                <a:moveTo>
                  <a:pt x="20903" y="5253"/>
                </a:moveTo>
                <a:lnTo>
                  <a:pt x="20871" y="5253"/>
                </a:lnTo>
                <a:cubicBezTo>
                  <a:pt x="20888" y="5277"/>
                  <a:pt x="20885" y="5277"/>
                  <a:pt x="20903" y="5253"/>
                </a:cubicBezTo>
                <a:close/>
                <a:moveTo>
                  <a:pt x="17395" y="2563"/>
                </a:moveTo>
                <a:lnTo>
                  <a:pt x="17362" y="2563"/>
                </a:lnTo>
                <a:cubicBezTo>
                  <a:pt x="17380" y="2587"/>
                  <a:pt x="17377" y="2587"/>
                  <a:pt x="17395" y="2563"/>
                </a:cubicBezTo>
                <a:close/>
                <a:moveTo>
                  <a:pt x="17500" y="2125"/>
                </a:moveTo>
                <a:lnTo>
                  <a:pt x="17468" y="2125"/>
                </a:lnTo>
                <a:cubicBezTo>
                  <a:pt x="17485" y="2149"/>
                  <a:pt x="17483" y="2149"/>
                  <a:pt x="17500" y="2125"/>
                </a:cubicBezTo>
                <a:close/>
                <a:moveTo>
                  <a:pt x="16998" y="5496"/>
                </a:moveTo>
                <a:lnTo>
                  <a:pt x="16965" y="5496"/>
                </a:lnTo>
                <a:cubicBezTo>
                  <a:pt x="16983" y="5520"/>
                  <a:pt x="16980" y="5520"/>
                  <a:pt x="16998" y="5496"/>
                </a:cubicBezTo>
                <a:close/>
                <a:moveTo>
                  <a:pt x="15548" y="2619"/>
                </a:moveTo>
                <a:cubicBezTo>
                  <a:pt x="15572" y="2602"/>
                  <a:pt x="15572" y="2605"/>
                  <a:pt x="15548" y="2587"/>
                </a:cubicBezTo>
                <a:lnTo>
                  <a:pt x="15548" y="2619"/>
                </a:lnTo>
                <a:close/>
                <a:moveTo>
                  <a:pt x="16917" y="4386"/>
                </a:moveTo>
                <a:cubicBezTo>
                  <a:pt x="16911" y="4375"/>
                  <a:pt x="16912" y="4377"/>
                  <a:pt x="16909" y="4361"/>
                </a:cubicBezTo>
                <a:cubicBezTo>
                  <a:pt x="16887" y="4378"/>
                  <a:pt x="16878" y="4382"/>
                  <a:pt x="16917" y="4386"/>
                </a:cubicBezTo>
                <a:close/>
                <a:moveTo>
                  <a:pt x="21786" y="3073"/>
                </a:moveTo>
                <a:cubicBezTo>
                  <a:pt x="21801" y="3066"/>
                  <a:pt x="21796" y="3067"/>
                  <a:pt x="21818" y="3065"/>
                </a:cubicBezTo>
                <a:cubicBezTo>
                  <a:pt x="21806" y="3048"/>
                  <a:pt x="21794" y="3044"/>
                  <a:pt x="21786" y="3073"/>
                </a:cubicBezTo>
                <a:close/>
                <a:moveTo>
                  <a:pt x="9196" y="1639"/>
                </a:moveTo>
                <a:cubicBezTo>
                  <a:pt x="9212" y="1661"/>
                  <a:pt x="9216" y="1669"/>
                  <a:pt x="9220" y="1631"/>
                </a:cubicBezTo>
                <a:cubicBezTo>
                  <a:pt x="9206" y="1639"/>
                  <a:pt x="9204" y="1636"/>
                  <a:pt x="9196" y="1639"/>
                </a:cubicBezTo>
                <a:close/>
                <a:moveTo>
                  <a:pt x="10784" y="1696"/>
                </a:moveTo>
                <a:lnTo>
                  <a:pt x="10816" y="1696"/>
                </a:lnTo>
                <a:cubicBezTo>
                  <a:pt x="10810" y="1690"/>
                  <a:pt x="10814" y="1690"/>
                  <a:pt x="10802" y="1685"/>
                </a:cubicBezTo>
                <a:cubicBezTo>
                  <a:pt x="10786" y="1678"/>
                  <a:pt x="10799" y="1683"/>
                  <a:pt x="10784" y="1680"/>
                </a:cubicBezTo>
                <a:lnTo>
                  <a:pt x="10784" y="1696"/>
                </a:lnTo>
                <a:close/>
                <a:moveTo>
                  <a:pt x="21300" y="3778"/>
                </a:moveTo>
                <a:lnTo>
                  <a:pt x="21332" y="3778"/>
                </a:lnTo>
                <a:cubicBezTo>
                  <a:pt x="21326" y="3773"/>
                  <a:pt x="21330" y="3773"/>
                  <a:pt x="21319" y="3767"/>
                </a:cubicBezTo>
                <a:cubicBezTo>
                  <a:pt x="21302" y="3760"/>
                  <a:pt x="21315" y="3765"/>
                  <a:pt x="21300" y="3762"/>
                </a:cubicBezTo>
                <a:lnTo>
                  <a:pt x="21300" y="3778"/>
                </a:lnTo>
                <a:close/>
                <a:moveTo>
                  <a:pt x="19696" y="1728"/>
                </a:moveTo>
                <a:lnTo>
                  <a:pt x="19728" y="1728"/>
                </a:lnTo>
                <a:cubicBezTo>
                  <a:pt x="19722" y="1723"/>
                  <a:pt x="19726" y="1723"/>
                  <a:pt x="19715" y="1718"/>
                </a:cubicBezTo>
                <a:cubicBezTo>
                  <a:pt x="19698" y="1710"/>
                  <a:pt x="19711" y="1715"/>
                  <a:pt x="19696" y="1712"/>
                </a:cubicBezTo>
                <a:lnTo>
                  <a:pt x="19696" y="1728"/>
                </a:lnTo>
                <a:close/>
                <a:moveTo>
                  <a:pt x="18197" y="2587"/>
                </a:moveTo>
                <a:cubicBezTo>
                  <a:pt x="18194" y="2549"/>
                  <a:pt x="18206" y="2573"/>
                  <a:pt x="18181" y="2555"/>
                </a:cubicBezTo>
                <a:cubicBezTo>
                  <a:pt x="18184" y="2591"/>
                  <a:pt x="18172" y="2570"/>
                  <a:pt x="18197" y="2587"/>
                </a:cubicBezTo>
                <a:close/>
                <a:moveTo>
                  <a:pt x="18958" y="2052"/>
                </a:moveTo>
                <a:cubicBezTo>
                  <a:pt x="18974" y="2049"/>
                  <a:pt x="18958" y="2057"/>
                  <a:pt x="18977" y="2047"/>
                </a:cubicBezTo>
                <a:cubicBezTo>
                  <a:pt x="18988" y="2041"/>
                  <a:pt x="18985" y="2041"/>
                  <a:pt x="18991" y="2036"/>
                </a:cubicBezTo>
                <a:lnTo>
                  <a:pt x="18958" y="2036"/>
                </a:lnTo>
                <a:lnTo>
                  <a:pt x="18958" y="2052"/>
                </a:lnTo>
                <a:close/>
                <a:moveTo>
                  <a:pt x="20279" y="4005"/>
                </a:moveTo>
                <a:cubicBezTo>
                  <a:pt x="20295" y="4001"/>
                  <a:pt x="20279" y="4010"/>
                  <a:pt x="20298" y="3999"/>
                </a:cubicBezTo>
                <a:cubicBezTo>
                  <a:pt x="20308" y="3994"/>
                  <a:pt x="20306" y="3994"/>
                  <a:pt x="20312" y="3989"/>
                </a:cubicBezTo>
                <a:lnTo>
                  <a:pt x="20279" y="3989"/>
                </a:lnTo>
                <a:lnTo>
                  <a:pt x="20279" y="4005"/>
                </a:lnTo>
                <a:close/>
                <a:moveTo>
                  <a:pt x="13506" y="2069"/>
                </a:moveTo>
                <a:cubicBezTo>
                  <a:pt x="13521" y="2065"/>
                  <a:pt x="13506" y="2073"/>
                  <a:pt x="13525" y="2063"/>
                </a:cubicBezTo>
                <a:cubicBezTo>
                  <a:pt x="13535" y="2057"/>
                  <a:pt x="13532" y="2057"/>
                  <a:pt x="13538" y="2052"/>
                </a:cubicBezTo>
                <a:lnTo>
                  <a:pt x="13506" y="2052"/>
                </a:lnTo>
                <a:lnTo>
                  <a:pt x="13506" y="2069"/>
                </a:lnTo>
                <a:close/>
                <a:moveTo>
                  <a:pt x="15442" y="2498"/>
                </a:moveTo>
                <a:cubicBezTo>
                  <a:pt x="15480" y="2495"/>
                  <a:pt x="15456" y="2507"/>
                  <a:pt x="15475" y="2482"/>
                </a:cubicBezTo>
                <a:cubicBezTo>
                  <a:pt x="15456" y="2483"/>
                  <a:pt x="15445" y="2481"/>
                  <a:pt x="15442" y="2498"/>
                </a:cubicBezTo>
                <a:close/>
                <a:moveTo>
                  <a:pt x="15240" y="2579"/>
                </a:moveTo>
                <a:cubicBezTo>
                  <a:pt x="15277" y="2576"/>
                  <a:pt x="15254" y="2588"/>
                  <a:pt x="15272" y="2563"/>
                </a:cubicBezTo>
                <a:cubicBezTo>
                  <a:pt x="15253" y="2564"/>
                  <a:pt x="15243" y="2562"/>
                  <a:pt x="15240" y="2579"/>
                </a:cubicBezTo>
                <a:close/>
                <a:moveTo>
                  <a:pt x="12850" y="1380"/>
                </a:moveTo>
                <a:cubicBezTo>
                  <a:pt x="12887" y="1377"/>
                  <a:pt x="12864" y="1388"/>
                  <a:pt x="12882" y="1364"/>
                </a:cubicBezTo>
                <a:cubicBezTo>
                  <a:pt x="12863" y="1365"/>
                  <a:pt x="12853" y="1363"/>
                  <a:pt x="12850" y="1380"/>
                </a:cubicBezTo>
                <a:close/>
                <a:moveTo>
                  <a:pt x="21276" y="3762"/>
                </a:moveTo>
                <a:cubicBezTo>
                  <a:pt x="21269" y="3737"/>
                  <a:pt x="21276" y="3744"/>
                  <a:pt x="21251" y="3738"/>
                </a:cubicBezTo>
                <a:cubicBezTo>
                  <a:pt x="21258" y="3761"/>
                  <a:pt x="21251" y="3756"/>
                  <a:pt x="21276" y="3762"/>
                </a:cubicBezTo>
                <a:close/>
                <a:moveTo>
                  <a:pt x="9917" y="1639"/>
                </a:moveTo>
                <a:cubicBezTo>
                  <a:pt x="9910" y="1615"/>
                  <a:pt x="9917" y="1621"/>
                  <a:pt x="9892" y="1615"/>
                </a:cubicBezTo>
                <a:cubicBezTo>
                  <a:pt x="9899" y="1638"/>
                  <a:pt x="9893" y="1633"/>
                  <a:pt x="9917" y="1639"/>
                </a:cubicBezTo>
                <a:close/>
                <a:moveTo>
                  <a:pt x="21430" y="2668"/>
                </a:moveTo>
                <a:lnTo>
                  <a:pt x="21462" y="2668"/>
                </a:lnTo>
                <a:cubicBezTo>
                  <a:pt x="21453" y="2656"/>
                  <a:pt x="21435" y="2638"/>
                  <a:pt x="21430" y="2668"/>
                </a:cubicBezTo>
                <a:close/>
                <a:moveTo>
                  <a:pt x="17484" y="1761"/>
                </a:moveTo>
                <a:lnTo>
                  <a:pt x="17516" y="1761"/>
                </a:lnTo>
                <a:cubicBezTo>
                  <a:pt x="17507" y="1748"/>
                  <a:pt x="17489" y="1730"/>
                  <a:pt x="17484" y="1761"/>
                </a:cubicBezTo>
                <a:close/>
                <a:moveTo>
                  <a:pt x="16633" y="1947"/>
                </a:moveTo>
                <a:lnTo>
                  <a:pt x="16666" y="1947"/>
                </a:lnTo>
                <a:cubicBezTo>
                  <a:pt x="16657" y="1935"/>
                  <a:pt x="16638" y="1917"/>
                  <a:pt x="16633" y="1947"/>
                </a:cubicBezTo>
                <a:close/>
                <a:moveTo>
                  <a:pt x="4302" y="6768"/>
                </a:moveTo>
                <a:lnTo>
                  <a:pt x="4335" y="6768"/>
                </a:lnTo>
                <a:cubicBezTo>
                  <a:pt x="4326" y="6756"/>
                  <a:pt x="4307" y="6738"/>
                  <a:pt x="4302" y="6768"/>
                </a:cubicBezTo>
                <a:close/>
                <a:moveTo>
                  <a:pt x="5477" y="6646"/>
                </a:moveTo>
                <a:cubicBezTo>
                  <a:pt x="5502" y="6628"/>
                  <a:pt x="5490" y="6652"/>
                  <a:pt x="5493" y="6614"/>
                </a:cubicBezTo>
                <a:cubicBezTo>
                  <a:pt x="5472" y="6629"/>
                  <a:pt x="5477" y="6611"/>
                  <a:pt x="5477" y="6646"/>
                </a:cubicBezTo>
                <a:close/>
                <a:moveTo>
                  <a:pt x="16406" y="2587"/>
                </a:moveTo>
                <a:cubicBezTo>
                  <a:pt x="16431" y="2569"/>
                  <a:pt x="16419" y="2592"/>
                  <a:pt x="16423" y="2555"/>
                </a:cubicBezTo>
                <a:cubicBezTo>
                  <a:pt x="16402" y="2570"/>
                  <a:pt x="16406" y="2552"/>
                  <a:pt x="16406" y="2587"/>
                </a:cubicBezTo>
                <a:close/>
                <a:moveTo>
                  <a:pt x="1337" y="2198"/>
                </a:moveTo>
                <a:lnTo>
                  <a:pt x="1377" y="2198"/>
                </a:lnTo>
                <a:cubicBezTo>
                  <a:pt x="1369" y="2186"/>
                  <a:pt x="1374" y="2186"/>
                  <a:pt x="1363" y="2186"/>
                </a:cubicBezTo>
                <a:cubicBezTo>
                  <a:pt x="1345" y="2185"/>
                  <a:pt x="1338" y="2197"/>
                  <a:pt x="1337" y="2198"/>
                </a:cubicBezTo>
                <a:cubicBezTo>
                  <a:pt x="1309" y="2198"/>
                  <a:pt x="1283" y="2202"/>
                  <a:pt x="1266" y="2202"/>
                </a:cubicBezTo>
                <a:cubicBezTo>
                  <a:pt x="1230" y="2203"/>
                  <a:pt x="1246" y="2211"/>
                  <a:pt x="1207" y="2214"/>
                </a:cubicBezTo>
                <a:lnTo>
                  <a:pt x="1298" y="2216"/>
                </a:lnTo>
                <a:cubicBezTo>
                  <a:pt x="1300" y="2216"/>
                  <a:pt x="1302" y="2214"/>
                  <a:pt x="1303" y="2214"/>
                </a:cubicBezTo>
                <a:lnTo>
                  <a:pt x="1311" y="2211"/>
                </a:lnTo>
                <a:cubicBezTo>
                  <a:pt x="1326" y="2206"/>
                  <a:pt x="1298" y="2220"/>
                  <a:pt x="1324" y="2208"/>
                </a:cubicBezTo>
                <a:cubicBezTo>
                  <a:pt x="1335" y="2203"/>
                  <a:pt x="1331" y="2204"/>
                  <a:pt x="1337" y="2198"/>
                </a:cubicBezTo>
                <a:close/>
                <a:moveTo>
                  <a:pt x="18229" y="1890"/>
                </a:moveTo>
                <a:lnTo>
                  <a:pt x="18197" y="1890"/>
                </a:lnTo>
                <a:cubicBezTo>
                  <a:pt x="18203" y="1910"/>
                  <a:pt x="18198" y="1905"/>
                  <a:pt x="18211" y="1904"/>
                </a:cubicBezTo>
                <a:cubicBezTo>
                  <a:pt x="18227" y="1904"/>
                  <a:pt x="18221" y="1902"/>
                  <a:pt x="18229" y="1890"/>
                </a:cubicBezTo>
                <a:close/>
                <a:moveTo>
                  <a:pt x="20854" y="5342"/>
                </a:moveTo>
                <a:lnTo>
                  <a:pt x="20814" y="5342"/>
                </a:lnTo>
                <a:cubicBezTo>
                  <a:pt x="20817" y="5344"/>
                  <a:pt x="20814" y="5352"/>
                  <a:pt x="20832" y="5354"/>
                </a:cubicBezTo>
                <a:cubicBezTo>
                  <a:pt x="20847" y="5356"/>
                  <a:pt x="20849" y="5347"/>
                  <a:pt x="20854" y="5342"/>
                </a:cubicBezTo>
                <a:close/>
                <a:moveTo>
                  <a:pt x="17695" y="2725"/>
                </a:moveTo>
                <a:lnTo>
                  <a:pt x="17679" y="2734"/>
                </a:lnTo>
                <a:cubicBezTo>
                  <a:pt x="17686" y="2743"/>
                  <a:pt x="17681" y="2748"/>
                  <a:pt x="17693" y="2744"/>
                </a:cubicBezTo>
                <a:cubicBezTo>
                  <a:pt x="17722" y="2735"/>
                  <a:pt x="17695" y="2726"/>
                  <a:pt x="17695" y="2725"/>
                </a:cubicBezTo>
                <a:lnTo>
                  <a:pt x="17719" y="2700"/>
                </a:lnTo>
                <a:cubicBezTo>
                  <a:pt x="17698" y="2696"/>
                  <a:pt x="17695" y="2693"/>
                  <a:pt x="17678" y="2684"/>
                </a:cubicBezTo>
                <a:cubicBezTo>
                  <a:pt x="17676" y="2709"/>
                  <a:pt x="17678" y="2700"/>
                  <a:pt x="17670" y="2717"/>
                </a:cubicBezTo>
                <a:cubicBezTo>
                  <a:pt x="17681" y="2723"/>
                  <a:pt x="17679" y="2721"/>
                  <a:pt x="17695" y="2725"/>
                </a:cubicBezTo>
                <a:close/>
                <a:moveTo>
                  <a:pt x="16633" y="1971"/>
                </a:moveTo>
                <a:lnTo>
                  <a:pt x="16674" y="1971"/>
                </a:lnTo>
                <a:cubicBezTo>
                  <a:pt x="16671" y="1969"/>
                  <a:pt x="16673" y="1961"/>
                  <a:pt x="16656" y="1959"/>
                </a:cubicBezTo>
                <a:cubicBezTo>
                  <a:pt x="16645" y="1958"/>
                  <a:pt x="16641" y="1961"/>
                  <a:pt x="16633" y="1971"/>
                </a:cubicBezTo>
                <a:close/>
                <a:moveTo>
                  <a:pt x="18164" y="4872"/>
                </a:moveTo>
                <a:lnTo>
                  <a:pt x="18197" y="4881"/>
                </a:lnTo>
                <a:cubicBezTo>
                  <a:pt x="18189" y="4869"/>
                  <a:pt x="18169" y="4840"/>
                  <a:pt x="18164" y="4872"/>
                </a:cubicBezTo>
                <a:close/>
                <a:moveTo>
                  <a:pt x="19404" y="5277"/>
                </a:moveTo>
                <a:cubicBezTo>
                  <a:pt x="19426" y="5277"/>
                  <a:pt x="19426" y="5281"/>
                  <a:pt x="19445" y="5285"/>
                </a:cubicBezTo>
                <a:cubicBezTo>
                  <a:pt x="19428" y="5263"/>
                  <a:pt x="19445" y="5269"/>
                  <a:pt x="19404" y="5269"/>
                </a:cubicBezTo>
                <a:lnTo>
                  <a:pt x="19404" y="5277"/>
                </a:lnTo>
                <a:close/>
                <a:moveTo>
                  <a:pt x="9236" y="1437"/>
                </a:moveTo>
                <a:cubicBezTo>
                  <a:pt x="9261" y="1430"/>
                  <a:pt x="9254" y="1437"/>
                  <a:pt x="9260" y="1412"/>
                </a:cubicBezTo>
                <a:cubicBezTo>
                  <a:pt x="9242" y="1417"/>
                  <a:pt x="9237" y="1414"/>
                  <a:pt x="9236" y="1437"/>
                </a:cubicBezTo>
                <a:close/>
                <a:moveTo>
                  <a:pt x="8313" y="1477"/>
                </a:moveTo>
                <a:cubicBezTo>
                  <a:pt x="8337" y="1471"/>
                  <a:pt x="8330" y="1477"/>
                  <a:pt x="8337" y="1453"/>
                </a:cubicBezTo>
                <a:cubicBezTo>
                  <a:pt x="8318" y="1458"/>
                  <a:pt x="8313" y="1455"/>
                  <a:pt x="8313" y="1477"/>
                </a:cubicBezTo>
                <a:close/>
                <a:moveTo>
                  <a:pt x="17533" y="1777"/>
                </a:moveTo>
                <a:cubicBezTo>
                  <a:pt x="17557" y="1770"/>
                  <a:pt x="17550" y="1777"/>
                  <a:pt x="17557" y="1753"/>
                </a:cubicBezTo>
                <a:cubicBezTo>
                  <a:pt x="17538" y="1757"/>
                  <a:pt x="17533" y="1754"/>
                  <a:pt x="17533" y="1777"/>
                </a:cubicBezTo>
                <a:close/>
                <a:moveTo>
                  <a:pt x="16706" y="1744"/>
                </a:moveTo>
                <a:cubicBezTo>
                  <a:pt x="16731" y="1738"/>
                  <a:pt x="16724" y="1745"/>
                  <a:pt x="16730" y="1720"/>
                </a:cubicBezTo>
                <a:cubicBezTo>
                  <a:pt x="16712" y="1725"/>
                  <a:pt x="16707" y="1722"/>
                  <a:pt x="16706" y="1744"/>
                </a:cubicBezTo>
                <a:close/>
                <a:moveTo>
                  <a:pt x="22280" y="3122"/>
                </a:moveTo>
                <a:cubicBezTo>
                  <a:pt x="22305" y="3115"/>
                  <a:pt x="22298" y="3122"/>
                  <a:pt x="22305" y="3097"/>
                </a:cubicBezTo>
                <a:cubicBezTo>
                  <a:pt x="22286" y="3102"/>
                  <a:pt x="22281" y="3099"/>
                  <a:pt x="22280" y="3122"/>
                </a:cubicBezTo>
                <a:close/>
                <a:moveTo>
                  <a:pt x="23018" y="4580"/>
                </a:moveTo>
                <a:cubicBezTo>
                  <a:pt x="23042" y="4574"/>
                  <a:pt x="23035" y="4580"/>
                  <a:pt x="23042" y="4556"/>
                </a:cubicBezTo>
                <a:cubicBezTo>
                  <a:pt x="23023" y="4561"/>
                  <a:pt x="23018" y="4558"/>
                  <a:pt x="23018" y="4580"/>
                </a:cubicBezTo>
                <a:close/>
                <a:moveTo>
                  <a:pt x="17257" y="3106"/>
                </a:moveTo>
                <a:cubicBezTo>
                  <a:pt x="17278" y="3091"/>
                  <a:pt x="17274" y="3101"/>
                  <a:pt x="17281" y="3073"/>
                </a:cubicBezTo>
                <a:cubicBezTo>
                  <a:pt x="17258" y="3082"/>
                  <a:pt x="17266" y="3073"/>
                  <a:pt x="17257" y="3106"/>
                </a:cubicBezTo>
                <a:close/>
                <a:moveTo>
                  <a:pt x="15045" y="1728"/>
                </a:moveTo>
                <a:cubicBezTo>
                  <a:pt x="15038" y="1700"/>
                  <a:pt x="15042" y="1710"/>
                  <a:pt x="15021" y="1696"/>
                </a:cubicBezTo>
                <a:cubicBezTo>
                  <a:pt x="15029" y="1729"/>
                  <a:pt x="15023" y="1720"/>
                  <a:pt x="15045" y="1728"/>
                </a:cubicBezTo>
                <a:close/>
                <a:moveTo>
                  <a:pt x="15159" y="2239"/>
                </a:moveTo>
                <a:cubicBezTo>
                  <a:pt x="15130" y="2250"/>
                  <a:pt x="15153" y="2233"/>
                  <a:pt x="15134" y="2271"/>
                </a:cubicBezTo>
                <a:cubicBezTo>
                  <a:pt x="15157" y="2263"/>
                  <a:pt x="15151" y="2271"/>
                  <a:pt x="15159" y="2239"/>
                </a:cubicBezTo>
                <a:cubicBezTo>
                  <a:pt x="15206" y="2249"/>
                  <a:pt x="15163" y="2235"/>
                  <a:pt x="15215" y="2231"/>
                </a:cubicBezTo>
                <a:cubicBezTo>
                  <a:pt x="15219" y="2266"/>
                  <a:pt x="15205" y="2254"/>
                  <a:pt x="15240" y="2247"/>
                </a:cubicBezTo>
                <a:lnTo>
                  <a:pt x="15231" y="2279"/>
                </a:lnTo>
                <a:cubicBezTo>
                  <a:pt x="15275" y="2250"/>
                  <a:pt x="15255" y="2268"/>
                  <a:pt x="15296" y="2279"/>
                </a:cubicBezTo>
                <a:lnTo>
                  <a:pt x="15305" y="2272"/>
                </a:lnTo>
                <a:cubicBezTo>
                  <a:pt x="15306" y="2271"/>
                  <a:pt x="15309" y="2269"/>
                  <a:pt x="15310" y="2268"/>
                </a:cubicBezTo>
                <a:lnTo>
                  <a:pt x="15329" y="2247"/>
                </a:lnTo>
                <a:cubicBezTo>
                  <a:pt x="15310" y="2242"/>
                  <a:pt x="15310" y="2240"/>
                  <a:pt x="15288" y="2239"/>
                </a:cubicBezTo>
                <a:lnTo>
                  <a:pt x="15329" y="2222"/>
                </a:lnTo>
                <a:lnTo>
                  <a:pt x="15329" y="2198"/>
                </a:lnTo>
                <a:cubicBezTo>
                  <a:pt x="15307" y="2203"/>
                  <a:pt x="15314" y="2205"/>
                  <a:pt x="15291" y="2209"/>
                </a:cubicBezTo>
                <a:lnTo>
                  <a:pt x="15159" y="2214"/>
                </a:lnTo>
                <a:lnTo>
                  <a:pt x="15159" y="2239"/>
                </a:lnTo>
                <a:close/>
                <a:moveTo>
                  <a:pt x="21899" y="4661"/>
                </a:moveTo>
                <a:cubicBezTo>
                  <a:pt x="21891" y="4639"/>
                  <a:pt x="21900" y="4645"/>
                  <a:pt x="21867" y="4637"/>
                </a:cubicBezTo>
                <a:cubicBezTo>
                  <a:pt x="21879" y="4666"/>
                  <a:pt x="21862" y="4643"/>
                  <a:pt x="21899" y="4661"/>
                </a:cubicBezTo>
                <a:close/>
                <a:moveTo>
                  <a:pt x="18529" y="1590"/>
                </a:moveTo>
                <a:lnTo>
                  <a:pt x="18512" y="1614"/>
                </a:lnTo>
                <a:lnTo>
                  <a:pt x="18537" y="1615"/>
                </a:lnTo>
                <a:cubicBezTo>
                  <a:pt x="18537" y="1572"/>
                  <a:pt x="18537" y="1603"/>
                  <a:pt x="18529" y="1590"/>
                </a:cubicBezTo>
                <a:cubicBezTo>
                  <a:pt x="18538" y="1585"/>
                  <a:pt x="18529" y="1585"/>
                  <a:pt x="18546" y="1583"/>
                </a:cubicBezTo>
                <a:cubicBezTo>
                  <a:pt x="18559" y="1581"/>
                  <a:pt x="18564" y="1584"/>
                  <a:pt x="18574" y="1584"/>
                </a:cubicBezTo>
                <a:cubicBezTo>
                  <a:pt x="18576" y="1585"/>
                  <a:pt x="18578" y="1585"/>
                  <a:pt x="18579" y="1585"/>
                </a:cubicBezTo>
                <a:lnTo>
                  <a:pt x="18594" y="1586"/>
                </a:lnTo>
                <a:cubicBezTo>
                  <a:pt x="18604" y="1587"/>
                  <a:pt x="18603" y="1587"/>
                  <a:pt x="18618" y="1590"/>
                </a:cubicBezTo>
                <a:lnTo>
                  <a:pt x="18618" y="1574"/>
                </a:lnTo>
                <a:cubicBezTo>
                  <a:pt x="18609" y="1574"/>
                  <a:pt x="18593" y="1575"/>
                  <a:pt x="18585" y="1575"/>
                </a:cubicBezTo>
                <a:cubicBezTo>
                  <a:pt x="18549" y="1573"/>
                  <a:pt x="18559" y="1567"/>
                  <a:pt x="18549" y="1564"/>
                </a:cubicBezTo>
                <a:cubicBezTo>
                  <a:pt x="18548" y="1564"/>
                  <a:pt x="18546" y="1563"/>
                  <a:pt x="18544" y="1562"/>
                </a:cubicBezTo>
                <a:cubicBezTo>
                  <a:pt x="18523" y="1558"/>
                  <a:pt x="18533" y="1572"/>
                  <a:pt x="18505" y="1558"/>
                </a:cubicBezTo>
                <a:cubicBezTo>
                  <a:pt x="18512" y="1591"/>
                  <a:pt x="18507" y="1582"/>
                  <a:pt x="18529" y="1590"/>
                </a:cubicBezTo>
                <a:close/>
                <a:moveTo>
                  <a:pt x="18254" y="5455"/>
                </a:moveTo>
                <a:lnTo>
                  <a:pt x="18254" y="5463"/>
                </a:lnTo>
                <a:lnTo>
                  <a:pt x="18294" y="5463"/>
                </a:lnTo>
                <a:cubicBezTo>
                  <a:pt x="18272" y="5432"/>
                  <a:pt x="18298" y="5455"/>
                  <a:pt x="18254" y="5455"/>
                </a:cubicBezTo>
                <a:close/>
                <a:moveTo>
                  <a:pt x="22434" y="3503"/>
                </a:moveTo>
                <a:lnTo>
                  <a:pt x="22402" y="3503"/>
                </a:lnTo>
                <a:cubicBezTo>
                  <a:pt x="22409" y="3523"/>
                  <a:pt x="22401" y="3516"/>
                  <a:pt x="22418" y="3516"/>
                </a:cubicBezTo>
                <a:cubicBezTo>
                  <a:pt x="22435" y="3516"/>
                  <a:pt x="22427" y="3524"/>
                  <a:pt x="22434" y="3503"/>
                </a:cubicBezTo>
                <a:close/>
                <a:moveTo>
                  <a:pt x="20611" y="5309"/>
                </a:moveTo>
                <a:lnTo>
                  <a:pt x="20668" y="5301"/>
                </a:lnTo>
                <a:cubicBezTo>
                  <a:pt x="20637" y="5301"/>
                  <a:pt x="20616" y="5284"/>
                  <a:pt x="20611" y="5309"/>
                </a:cubicBezTo>
                <a:close/>
                <a:moveTo>
                  <a:pt x="19526" y="5326"/>
                </a:moveTo>
                <a:lnTo>
                  <a:pt x="19550" y="5326"/>
                </a:lnTo>
                <a:lnTo>
                  <a:pt x="19550" y="5309"/>
                </a:lnTo>
                <a:lnTo>
                  <a:pt x="19526" y="5309"/>
                </a:lnTo>
                <a:lnTo>
                  <a:pt x="19526" y="5326"/>
                </a:lnTo>
                <a:close/>
                <a:moveTo>
                  <a:pt x="18237" y="821"/>
                </a:moveTo>
                <a:lnTo>
                  <a:pt x="18262" y="821"/>
                </a:lnTo>
                <a:lnTo>
                  <a:pt x="18262" y="805"/>
                </a:lnTo>
                <a:lnTo>
                  <a:pt x="18237" y="805"/>
                </a:lnTo>
                <a:lnTo>
                  <a:pt x="18237" y="821"/>
                </a:lnTo>
                <a:close/>
                <a:moveTo>
                  <a:pt x="20960" y="3721"/>
                </a:moveTo>
                <a:lnTo>
                  <a:pt x="20984" y="3721"/>
                </a:lnTo>
                <a:lnTo>
                  <a:pt x="20984" y="3705"/>
                </a:lnTo>
                <a:lnTo>
                  <a:pt x="20960" y="3705"/>
                </a:lnTo>
                <a:lnTo>
                  <a:pt x="20960" y="3721"/>
                </a:lnTo>
                <a:close/>
                <a:moveTo>
                  <a:pt x="18602" y="4556"/>
                </a:moveTo>
                <a:lnTo>
                  <a:pt x="18626" y="4556"/>
                </a:lnTo>
                <a:lnTo>
                  <a:pt x="18626" y="4540"/>
                </a:lnTo>
                <a:lnTo>
                  <a:pt x="18602" y="4540"/>
                </a:lnTo>
                <a:lnTo>
                  <a:pt x="18602" y="4556"/>
                </a:lnTo>
                <a:close/>
                <a:moveTo>
                  <a:pt x="16147" y="2109"/>
                </a:moveTo>
                <a:lnTo>
                  <a:pt x="16163" y="2109"/>
                </a:lnTo>
                <a:lnTo>
                  <a:pt x="16163" y="2085"/>
                </a:lnTo>
                <a:lnTo>
                  <a:pt x="16147" y="2085"/>
                </a:lnTo>
                <a:lnTo>
                  <a:pt x="16147" y="2109"/>
                </a:lnTo>
                <a:close/>
                <a:moveTo>
                  <a:pt x="16820" y="2603"/>
                </a:moveTo>
                <a:lnTo>
                  <a:pt x="16836" y="2603"/>
                </a:lnTo>
                <a:lnTo>
                  <a:pt x="16836" y="2579"/>
                </a:lnTo>
                <a:lnTo>
                  <a:pt x="16820" y="2579"/>
                </a:lnTo>
                <a:lnTo>
                  <a:pt x="16820" y="2603"/>
                </a:lnTo>
                <a:close/>
                <a:moveTo>
                  <a:pt x="21851" y="5512"/>
                </a:moveTo>
                <a:lnTo>
                  <a:pt x="21899" y="5512"/>
                </a:lnTo>
                <a:lnTo>
                  <a:pt x="21899" y="5504"/>
                </a:lnTo>
                <a:lnTo>
                  <a:pt x="21851" y="5504"/>
                </a:lnTo>
                <a:lnTo>
                  <a:pt x="21851" y="5512"/>
                </a:lnTo>
                <a:close/>
                <a:moveTo>
                  <a:pt x="14178" y="2052"/>
                </a:moveTo>
                <a:lnTo>
                  <a:pt x="14203" y="2052"/>
                </a:lnTo>
                <a:lnTo>
                  <a:pt x="14203" y="2036"/>
                </a:lnTo>
                <a:lnTo>
                  <a:pt x="14178" y="2036"/>
                </a:lnTo>
                <a:lnTo>
                  <a:pt x="14178" y="2052"/>
                </a:lnTo>
                <a:close/>
                <a:moveTo>
                  <a:pt x="17484" y="5115"/>
                </a:moveTo>
                <a:lnTo>
                  <a:pt x="17508" y="5115"/>
                </a:lnTo>
                <a:lnTo>
                  <a:pt x="17508" y="5099"/>
                </a:lnTo>
                <a:lnTo>
                  <a:pt x="17484" y="5099"/>
                </a:lnTo>
                <a:lnTo>
                  <a:pt x="17484" y="5115"/>
                </a:lnTo>
                <a:close/>
                <a:moveTo>
                  <a:pt x="17800" y="2547"/>
                </a:moveTo>
                <a:lnTo>
                  <a:pt x="17824" y="2547"/>
                </a:lnTo>
                <a:lnTo>
                  <a:pt x="17824" y="2530"/>
                </a:lnTo>
                <a:lnTo>
                  <a:pt x="17800" y="2530"/>
                </a:lnTo>
                <a:lnTo>
                  <a:pt x="17800" y="2547"/>
                </a:lnTo>
                <a:close/>
                <a:moveTo>
                  <a:pt x="16455" y="2231"/>
                </a:moveTo>
                <a:lnTo>
                  <a:pt x="16479" y="2231"/>
                </a:lnTo>
                <a:lnTo>
                  <a:pt x="16479" y="2214"/>
                </a:lnTo>
                <a:lnTo>
                  <a:pt x="16455" y="2214"/>
                </a:lnTo>
                <a:lnTo>
                  <a:pt x="16455" y="2231"/>
                </a:lnTo>
                <a:close/>
                <a:moveTo>
                  <a:pt x="21827" y="4937"/>
                </a:moveTo>
                <a:lnTo>
                  <a:pt x="21843" y="4937"/>
                </a:lnTo>
                <a:lnTo>
                  <a:pt x="21843" y="4912"/>
                </a:lnTo>
                <a:lnTo>
                  <a:pt x="21827" y="4912"/>
                </a:lnTo>
                <a:lnTo>
                  <a:pt x="21827" y="4937"/>
                </a:lnTo>
                <a:close/>
                <a:moveTo>
                  <a:pt x="20320" y="3875"/>
                </a:moveTo>
                <a:lnTo>
                  <a:pt x="20344" y="3875"/>
                </a:lnTo>
                <a:lnTo>
                  <a:pt x="20344" y="3859"/>
                </a:lnTo>
                <a:lnTo>
                  <a:pt x="20320" y="3859"/>
                </a:lnTo>
                <a:lnTo>
                  <a:pt x="20320" y="3875"/>
                </a:lnTo>
                <a:close/>
                <a:moveTo>
                  <a:pt x="22750" y="1185"/>
                </a:moveTo>
                <a:lnTo>
                  <a:pt x="22774" y="1185"/>
                </a:lnTo>
                <a:lnTo>
                  <a:pt x="22774" y="1169"/>
                </a:lnTo>
                <a:lnTo>
                  <a:pt x="22750" y="1169"/>
                </a:lnTo>
                <a:lnTo>
                  <a:pt x="22750" y="1185"/>
                </a:lnTo>
                <a:close/>
                <a:moveTo>
                  <a:pt x="22361" y="1145"/>
                </a:moveTo>
                <a:lnTo>
                  <a:pt x="22386" y="1145"/>
                </a:lnTo>
                <a:lnTo>
                  <a:pt x="22386" y="1129"/>
                </a:lnTo>
                <a:lnTo>
                  <a:pt x="22361" y="1129"/>
                </a:lnTo>
                <a:lnTo>
                  <a:pt x="22361" y="1145"/>
                </a:lnTo>
                <a:close/>
                <a:moveTo>
                  <a:pt x="19169" y="2644"/>
                </a:moveTo>
                <a:lnTo>
                  <a:pt x="19193" y="2644"/>
                </a:lnTo>
                <a:lnTo>
                  <a:pt x="19193" y="2628"/>
                </a:lnTo>
                <a:lnTo>
                  <a:pt x="19169" y="2628"/>
                </a:lnTo>
                <a:lnTo>
                  <a:pt x="19169" y="2644"/>
                </a:lnTo>
                <a:close/>
                <a:moveTo>
                  <a:pt x="17322" y="5309"/>
                </a:moveTo>
                <a:lnTo>
                  <a:pt x="17346" y="5309"/>
                </a:lnTo>
                <a:lnTo>
                  <a:pt x="17346" y="5293"/>
                </a:lnTo>
                <a:lnTo>
                  <a:pt x="17322" y="5293"/>
                </a:lnTo>
                <a:lnTo>
                  <a:pt x="17322" y="5309"/>
                </a:lnTo>
                <a:close/>
                <a:moveTo>
                  <a:pt x="19234" y="3405"/>
                </a:moveTo>
                <a:lnTo>
                  <a:pt x="19258" y="3405"/>
                </a:lnTo>
                <a:lnTo>
                  <a:pt x="19258" y="3389"/>
                </a:lnTo>
                <a:lnTo>
                  <a:pt x="19234" y="3389"/>
                </a:lnTo>
                <a:lnTo>
                  <a:pt x="19234" y="3405"/>
                </a:lnTo>
                <a:close/>
                <a:moveTo>
                  <a:pt x="16471" y="2141"/>
                </a:moveTo>
                <a:lnTo>
                  <a:pt x="16496" y="2141"/>
                </a:lnTo>
                <a:lnTo>
                  <a:pt x="16496" y="2125"/>
                </a:lnTo>
                <a:lnTo>
                  <a:pt x="16471" y="2125"/>
                </a:lnTo>
                <a:lnTo>
                  <a:pt x="16471" y="2141"/>
                </a:lnTo>
                <a:close/>
                <a:moveTo>
                  <a:pt x="22442" y="4856"/>
                </a:moveTo>
                <a:lnTo>
                  <a:pt x="22467" y="4856"/>
                </a:lnTo>
                <a:lnTo>
                  <a:pt x="22467" y="4839"/>
                </a:lnTo>
                <a:lnTo>
                  <a:pt x="22442" y="4839"/>
                </a:lnTo>
                <a:lnTo>
                  <a:pt x="22442" y="4856"/>
                </a:lnTo>
                <a:close/>
                <a:moveTo>
                  <a:pt x="18918" y="5634"/>
                </a:moveTo>
                <a:lnTo>
                  <a:pt x="18942" y="5634"/>
                </a:lnTo>
                <a:lnTo>
                  <a:pt x="18942" y="5617"/>
                </a:lnTo>
                <a:lnTo>
                  <a:pt x="18918" y="5617"/>
                </a:lnTo>
                <a:lnTo>
                  <a:pt x="18918" y="5634"/>
                </a:lnTo>
                <a:close/>
                <a:moveTo>
                  <a:pt x="20044" y="2790"/>
                </a:moveTo>
                <a:lnTo>
                  <a:pt x="20068" y="2790"/>
                </a:lnTo>
                <a:lnTo>
                  <a:pt x="20068" y="2773"/>
                </a:lnTo>
                <a:lnTo>
                  <a:pt x="20044" y="2773"/>
                </a:lnTo>
                <a:lnTo>
                  <a:pt x="20044" y="2790"/>
                </a:lnTo>
                <a:close/>
                <a:moveTo>
                  <a:pt x="16974" y="1753"/>
                </a:moveTo>
                <a:lnTo>
                  <a:pt x="16998" y="1753"/>
                </a:lnTo>
                <a:lnTo>
                  <a:pt x="16998" y="1736"/>
                </a:lnTo>
                <a:lnTo>
                  <a:pt x="16974" y="1736"/>
                </a:lnTo>
                <a:lnTo>
                  <a:pt x="16974" y="1753"/>
                </a:lnTo>
                <a:close/>
                <a:moveTo>
                  <a:pt x="19226" y="4199"/>
                </a:moveTo>
                <a:lnTo>
                  <a:pt x="19242" y="4199"/>
                </a:lnTo>
                <a:lnTo>
                  <a:pt x="19242" y="4175"/>
                </a:lnTo>
                <a:lnTo>
                  <a:pt x="19226" y="4175"/>
                </a:lnTo>
                <a:lnTo>
                  <a:pt x="19226" y="4199"/>
                </a:lnTo>
                <a:close/>
                <a:moveTo>
                  <a:pt x="13012" y="1639"/>
                </a:moveTo>
                <a:lnTo>
                  <a:pt x="13036" y="1639"/>
                </a:lnTo>
                <a:lnTo>
                  <a:pt x="13036" y="1623"/>
                </a:lnTo>
                <a:lnTo>
                  <a:pt x="13012" y="1623"/>
                </a:lnTo>
                <a:lnTo>
                  <a:pt x="13012" y="1639"/>
                </a:lnTo>
                <a:close/>
                <a:moveTo>
                  <a:pt x="17306" y="5253"/>
                </a:moveTo>
                <a:lnTo>
                  <a:pt x="17354" y="5253"/>
                </a:lnTo>
                <a:lnTo>
                  <a:pt x="17354" y="5245"/>
                </a:lnTo>
                <a:lnTo>
                  <a:pt x="17306" y="5245"/>
                </a:lnTo>
                <a:lnTo>
                  <a:pt x="17306" y="5253"/>
                </a:lnTo>
                <a:close/>
                <a:moveTo>
                  <a:pt x="21746" y="5350"/>
                </a:moveTo>
                <a:cubicBezTo>
                  <a:pt x="21767" y="5356"/>
                  <a:pt x="21752" y="5349"/>
                  <a:pt x="21770" y="5358"/>
                </a:cubicBezTo>
                <a:cubicBezTo>
                  <a:pt x="21765" y="5311"/>
                  <a:pt x="21748" y="5336"/>
                  <a:pt x="21746" y="5350"/>
                </a:cubicBezTo>
                <a:close/>
                <a:moveTo>
                  <a:pt x="19542" y="3130"/>
                </a:moveTo>
                <a:cubicBezTo>
                  <a:pt x="19577" y="3111"/>
                  <a:pt x="19557" y="3132"/>
                  <a:pt x="19566" y="3106"/>
                </a:cubicBezTo>
                <a:cubicBezTo>
                  <a:pt x="19546" y="3114"/>
                  <a:pt x="19560" y="3111"/>
                  <a:pt x="19534" y="3106"/>
                </a:cubicBezTo>
                <a:cubicBezTo>
                  <a:pt x="19539" y="3115"/>
                  <a:pt x="19542" y="3114"/>
                  <a:pt x="19542" y="3130"/>
                </a:cubicBezTo>
                <a:close/>
                <a:moveTo>
                  <a:pt x="22305" y="3438"/>
                </a:moveTo>
                <a:cubicBezTo>
                  <a:pt x="22297" y="3409"/>
                  <a:pt x="22304" y="3416"/>
                  <a:pt x="22272" y="3413"/>
                </a:cubicBezTo>
                <a:cubicBezTo>
                  <a:pt x="22289" y="3437"/>
                  <a:pt x="22277" y="3423"/>
                  <a:pt x="22305" y="3438"/>
                </a:cubicBezTo>
                <a:close/>
                <a:moveTo>
                  <a:pt x="22102" y="3413"/>
                </a:moveTo>
                <a:cubicBezTo>
                  <a:pt x="22094" y="3384"/>
                  <a:pt x="22101" y="3392"/>
                  <a:pt x="22070" y="3389"/>
                </a:cubicBezTo>
                <a:cubicBezTo>
                  <a:pt x="22087" y="3413"/>
                  <a:pt x="22075" y="3399"/>
                  <a:pt x="22102" y="3413"/>
                </a:cubicBezTo>
                <a:close/>
                <a:moveTo>
                  <a:pt x="23180" y="1428"/>
                </a:moveTo>
                <a:cubicBezTo>
                  <a:pt x="23207" y="1414"/>
                  <a:pt x="23195" y="1428"/>
                  <a:pt x="23212" y="1404"/>
                </a:cubicBezTo>
                <a:cubicBezTo>
                  <a:pt x="23189" y="1406"/>
                  <a:pt x="23180" y="1404"/>
                  <a:pt x="23180" y="1428"/>
                </a:cubicBezTo>
                <a:close/>
                <a:moveTo>
                  <a:pt x="9155" y="1437"/>
                </a:moveTo>
                <a:cubicBezTo>
                  <a:pt x="9179" y="1431"/>
                  <a:pt x="9167" y="1438"/>
                  <a:pt x="9179" y="1420"/>
                </a:cubicBezTo>
                <a:cubicBezTo>
                  <a:pt x="9169" y="1414"/>
                  <a:pt x="9171" y="1416"/>
                  <a:pt x="9155" y="1412"/>
                </a:cubicBezTo>
                <a:lnTo>
                  <a:pt x="9155" y="1437"/>
                </a:lnTo>
                <a:close/>
                <a:moveTo>
                  <a:pt x="18675" y="2417"/>
                </a:moveTo>
                <a:cubicBezTo>
                  <a:pt x="18699" y="2411"/>
                  <a:pt x="18687" y="2418"/>
                  <a:pt x="18699" y="2401"/>
                </a:cubicBezTo>
                <a:cubicBezTo>
                  <a:pt x="18688" y="2395"/>
                  <a:pt x="18690" y="2396"/>
                  <a:pt x="18675" y="2393"/>
                </a:cubicBezTo>
                <a:lnTo>
                  <a:pt x="18675" y="2417"/>
                </a:lnTo>
                <a:close/>
                <a:moveTo>
                  <a:pt x="19680" y="2547"/>
                </a:moveTo>
                <a:cubicBezTo>
                  <a:pt x="19709" y="2539"/>
                  <a:pt x="19701" y="2546"/>
                  <a:pt x="19704" y="2514"/>
                </a:cubicBezTo>
                <a:cubicBezTo>
                  <a:pt x="19681" y="2531"/>
                  <a:pt x="19693" y="2520"/>
                  <a:pt x="19680" y="2547"/>
                </a:cubicBezTo>
                <a:close/>
                <a:moveTo>
                  <a:pt x="20919" y="5301"/>
                </a:moveTo>
                <a:cubicBezTo>
                  <a:pt x="20925" y="5307"/>
                  <a:pt x="20921" y="5307"/>
                  <a:pt x="20933" y="5312"/>
                </a:cubicBezTo>
                <a:cubicBezTo>
                  <a:pt x="20949" y="5320"/>
                  <a:pt x="20937" y="5314"/>
                  <a:pt x="20952" y="5318"/>
                </a:cubicBezTo>
                <a:cubicBezTo>
                  <a:pt x="20945" y="5292"/>
                  <a:pt x="20944" y="5292"/>
                  <a:pt x="20919" y="5301"/>
                </a:cubicBezTo>
                <a:close/>
                <a:moveTo>
                  <a:pt x="16382" y="2344"/>
                </a:moveTo>
                <a:lnTo>
                  <a:pt x="16398" y="2328"/>
                </a:lnTo>
                <a:cubicBezTo>
                  <a:pt x="16405" y="2340"/>
                  <a:pt x="16402" y="2336"/>
                  <a:pt x="16406" y="2352"/>
                </a:cubicBezTo>
                <a:cubicBezTo>
                  <a:pt x="16395" y="2346"/>
                  <a:pt x="16397" y="2348"/>
                  <a:pt x="16382" y="2344"/>
                </a:cubicBezTo>
                <a:close/>
                <a:moveTo>
                  <a:pt x="16398" y="2328"/>
                </a:moveTo>
                <a:cubicBezTo>
                  <a:pt x="16390" y="2322"/>
                  <a:pt x="16400" y="2321"/>
                  <a:pt x="16383" y="2322"/>
                </a:cubicBezTo>
                <a:cubicBezTo>
                  <a:pt x="16369" y="2323"/>
                  <a:pt x="16378" y="2322"/>
                  <a:pt x="16366" y="2328"/>
                </a:cubicBezTo>
                <a:lnTo>
                  <a:pt x="16382" y="2344"/>
                </a:lnTo>
                <a:lnTo>
                  <a:pt x="16382" y="2368"/>
                </a:lnTo>
                <a:lnTo>
                  <a:pt x="16461" y="2371"/>
                </a:lnTo>
                <a:cubicBezTo>
                  <a:pt x="16540" y="2376"/>
                  <a:pt x="16537" y="2368"/>
                  <a:pt x="16618" y="2376"/>
                </a:cubicBezTo>
                <a:cubicBezTo>
                  <a:pt x="16622" y="2377"/>
                  <a:pt x="16637" y="2377"/>
                  <a:pt x="16640" y="2376"/>
                </a:cubicBezTo>
                <a:cubicBezTo>
                  <a:pt x="16664" y="2371"/>
                  <a:pt x="16652" y="2363"/>
                  <a:pt x="16698" y="2352"/>
                </a:cubicBezTo>
                <a:cubicBezTo>
                  <a:pt x="16697" y="2350"/>
                  <a:pt x="16695" y="2345"/>
                  <a:pt x="16695" y="2347"/>
                </a:cubicBezTo>
                <a:lnTo>
                  <a:pt x="16690" y="2337"/>
                </a:lnTo>
                <a:cubicBezTo>
                  <a:pt x="16686" y="2324"/>
                  <a:pt x="16683" y="2338"/>
                  <a:pt x="16690" y="2320"/>
                </a:cubicBezTo>
                <a:cubicBezTo>
                  <a:pt x="16688" y="2320"/>
                  <a:pt x="16685" y="2320"/>
                  <a:pt x="16685" y="2322"/>
                </a:cubicBezTo>
                <a:lnTo>
                  <a:pt x="16661" y="2332"/>
                </a:lnTo>
                <a:cubicBezTo>
                  <a:pt x="16640" y="2334"/>
                  <a:pt x="16648" y="2340"/>
                  <a:pt x="16641" y="2320"/>
                </a:cubicBezTo>
                <a:cubicBezTo>
                  <a:pt x="16592" y="2324"/>
                  <a:pt x="16629" y="2335"/>
                  <a:pt x="16585" y="2336"/>
                </a:cubicBezTo>
                <a:cubicBezTo>
                  <a:pt x="16543" y="2337"/>
                  <a:pt x="16574" y="2320"/>
                  <a:pt x="16525" y="2333"/>
                </a:cubicBezTo>
                <a:cubicBezTo>
                  <a:pt x="16499" y="2341"/>
                  <a:pt x="16521" y="2339"/>
                  <a:pt x="16505" y="2339"/>
                </a:cubicBezTo>
                <a:cubicBezTo>
                  <a:pt x="16477" y="2337"/>
                  <a:pt x="16462" y="2332"/>
                  <a:pt x="16431" y="2312"/>
                </a:cubicBezTo>
                <a:cubicBezTo>
                  <a:pt x="16411" y="2324"/>
                  <a:pt x="16422" y="2321"/>
                  <a:pt x="16398" y="2328"/>
                </a:cubicBezTo>
                <a:close/>
                <a:moveTo>
                  <a:pt x="18610" y="2676"/>
                </a:moveTo>
                <a:lnTo>
                  <a:pt x="18651" y="2676"/>
                </a:lnTo>
                <a:lnTo>
                  <a:pt x="18651" y="2668"/>
                </a:lnTo>
                <a:cubicBezTo>
                  <a:pt x="18628" y="2668"/>
                  <a:pt x="18613" y="2654"/>
                  <a:pt x="18610" y="2676"/>
                </a:cubicBezTo>
                <a:close/>
                <a:moveTo>
                  <a:pt x="20230" y="2563"/>
                </a:moveTo>
                <a:cubicBezTo>
                  <a:pt x="20272" y="2562"/>
                  <a:pt x="20254" y="2570"/>
                  <a:pt x="20271" y="2547"/>
                </a:cubicBezTo>
                <a:cubicBezTo>
                  <a:pt x="20248" y="2548"/>
                  <a:pt x="20241" y="2549"/>
                  <a:pt x="20230" y="2563"/>
                </a:cubicBezTo>
                <a:close/>
                <a:moveTo>
                  <a:pt x="11375" y="6015"/>
                </a:moveTo>
                <a:cubicBezTo>
                  <a:pt x="11382" y="6024"/>
                  <a:pt x="11378" y="6028"/>
                  <a:pt x="11390" y="6027"/>
                </a:cubicBezTo>
                <a:cubicBezTo>
                  <a:pt x="11410" y="6025"/>
                  <a:pt x="11402" y="6021"/>
                  <a:pt x="11408" y="6006"/>
                </a:cubicBezTo>
                <a:lnTo>
                  <a:pt x="11375" y="6015"/>
                </a:lnTo>
                <a:close/>
                <a:moveTo>
                  <a:pt x="22669" y="2628"/>
                </a:moveTo>
                <a:cubicBezTo>
                  <a:pt x="22711" y="2628"/>
                  <a:pt x="22700" y="2649"/>
                  <a:pt x="22710" y="2619"/>
                </a:cubicBezTo>
                <a:lnTo>
                  <a:pt x="22669" y="2619"/>
                </a:lnTo>
                <a:lnTo>
                  <a:pt x="22669" y="2628"/>
                </a:lnTo>
                <a:close/>
                <a:moveTo>
                  <a:pt x="16188" y="2514"/>
                </a:moveTo>
                <a:lnTo>
                  <a:pt x="16188" y="2474"/>
                </a:lnTo>
                <a:lnTo>
                  <a:pt x="16180" y="2474"/>
                </a:lnTo>
                <a:cubicBezTo>
                  <a:pt x="16180" y="2515"/>
                  <a:pt x="16159" y="2504"/>
                  <a:pt x="16188" y="2514"/>
                </a:cubicBezTo>
                <a:close/>
                <a:moveTo>
                  <a:pt x="8953" y="1445"/>
                </a:moveTo>
                <a:cubicBezTo>
                  <a:pt x="8959" y="1434"/>
                  <a:pt x="8957" y="1436"/>
                  <a:pt x="8961" y="1420"/>
                </a:cubicBezTo>
                <a:lnTo>
                  <a:pt x="8936" y="1420"/>
                </a:lnTo>
                <a:cubicBezTo>
                  <a:pt x="8942" y="1443"/>
                  <a:pt x="8933" y="1433"/>
                  <a:pt x="8953" y="1445"/>
                </a:cubicBezTo>
                <a:close/>
                <a:moveTo>
                  <a:pt x="8029" y="1493"/>
                </a:moveTo>
                <a:cubicBezTo>
                  <a:pt x="8035" y="1482"/>
                  <a:pt x="8033" y="1484"/>
                  <a:pt x="8037" y="1469"/>
                </a:cubicBezTo>
                <a:lnTo>
                  <a:pt x="8013" y="1469"/>
                </a:lnTo>
                <a:cubicBezTo>
                  <a:pt x="8018" y="1491"/>
                  <a:pt x="8010" y="1482"/>
                  <a:pt x="8029" y="1493"/>
                </a:cubicBezTo>
                <a:close/>
                <a:moveTo>
                  <a:pt x="18950" y="4151"/>
                </a:moveTo>
                <a:cubicBezTo>
                  <a:pt x="18989" y="4150"/>
                  <a:pt x="18982" y="4159"/>
                  <a:pt x="18991" y="4126"/>
                </a:cubicBezTo>
                <a:lnTo>
                  <a:pt x="18950" y="4151"/>
                </a:lnTo>
                <a:close/>
                <a:moveTo>
                  <a:pt x="20141" y="5236"/>
                </a:moveTo>
                <a:cubicBezTo>
                  <a:pt x="20177" y="5244"/>
                  <a:pt x="20156" y="5253"/>
                  <a:pt x="20174" y="5228"/>
                </a:cubicBezTo>
                <a:cubicBezTo>
                  <a:pt x="20157" y="5225"/>
                  <a:pt x="20144" y="5216"/>
                  <a:pt x="20141" y="5236"/>
                </a:cubicBezTo>
                <a:close/>
                <a:moveTo>
                  <a:pt x="13530" y="5820"/>
                </a:moveTo>
                <a:cubicBezTo>
                  <a:pt x="13549" y="5816"/>
                  <a:pt x="13549" y="5814"/>
                  <a:pt x="13571" y="5812"/>
                </a:cubicBezTo>
                <a:cubicBezTo>
                  <a:pt x="13554" y="5789"/>
                  <a:pt x="13546" y="5797"/>
                  <a:pt x="13530" y="5820"/>
                </a:cubicBezTo>
                <a:close/>
                <a:moveTo>
                  <a:pt x="17930" y="2749"/>
                </a:moveTo>
                <a:lnTo>
                  <a:pt x="17939" y="2717"/>
                </a:lnTo>
                <a:cubicBezTo>
                  <a:pt x="17936" y="2718"/>
                  <a:pt x="17933" y="2717"/>
                  <a:pt x="17932" y="2719"/>
                </a:cubicBezTo>
                <a:cubicBezTo>
                  <a:pt x="17931" y="2721"/>
                  <a:pt x="17894" y="2737"/>
                  <a:pt x="17930" y="2749"/>
                </a:cubicBezTo>
                <a:close/>
                <a:moveTo>
                  <a:pt x="19915" y="5609"/>
                </a:moveTo>
                <a:lnTo>
                  <a:pt x="19939" y="5609"/>
                </a:lnTo>
                <a:lnTo>
                  <a:pt x="19939" y="5577"/>
                </a:lnTo>
                <a:cubicBezTo>
                  <a:pt x="19925" y="5593"/>
                  <a:pt x="19944" y="5568"/>
                  <a:pt x="19928" y="5590"/>
                </a:cubicBezTo>
                <a:cubicBezTo>
                  <a:pt x="19921" y="5598"/>
                  <a:pt x="19919" y="5603"/>
                  <a:pt x="19915" y="5609"/>
                </a:cubicBezTo>
                <a:close/>
                <a:moveTo>
                  <a:pt x="18740" y="5577"/>
                </a:moveTo>
                <a:lnTo>
                  <a:pt x="18699" y="5577"/>
                </a:lnTo>
                <a:cubicBezTo>
                  <a:pt x="18700" y="5577"/>
                  <a:pt x="18704" y="5588"/>
                  <a:pt x="18718" y="5590"/>
                </a:cubicBezTo>
                <a:cubicBezTo>
                  <a:pt x="18739" y="5593"/>
                  <a:pt x="18730" y="5590"/>
                  <a:pt x="18740" y="5577"/>
                </a:cubicBezTo>
                <a:close/>
                <a:moveTo>
                  <a:pt x="16609" y="4507"/>
                </a:moveTo>
                <a:lnTo>
                  <a:pt x="16633" y="4507"/>
                </a:lnTo>
                <a:cubicBezTo>
                  <a:pt x="16628" y="4484"/>
                  <a:pt x="16634" y="4496"/>
                  <a:pt x="16617" y="4483"/>
                </a:cubicBezTo>
                <a:cubicBezTo>
                  <a:pt x="16611" y="4493"/>
                  <a:pt x="16609" y="4492"/>
                  <a:pt x="16609" y="4507"/>
                </a:cubicBezTo>
                <a:close/>
                <a:moveTo>
                  <a:pt x="20563" y="3883"/>
                </a:moveTo>
                <a:lnTo>
                  <a:pt x="20587" y="3883"/>
                </a:lnTo>
                <a:cubicBezTo>
                  <a:pt x="20577" y="3857"/>
                  <a:pt x="20597" y="3878"/>
                  <a:pt x="20563" y="3859"/>
                </a:cubicBezTo>
                <a:lnTo>
                  <a:pt x="20563" y="3883"/>
                </a:lnTo>
                <a:close/>
                <a:moveTo>
                  <a:pt x="17921" y="4953"/>
                </a:moveTo>
                <a:cubicBezTo>
                  <a:pt x="17948" y="4943"/>
                  <a:pt x="17927" y="4963"/>
                  <a:pt x="17946" y="4929"/>
                </a:cubicBezTo>
                <a:lnTo>
                  <a:pt x="17921" y="4929"/>
                </a:lnTo>
                <a:lnTo>
                  <a:pt x="17921" y="4953"/>
                </a:lnTo>
                <a:close/>
                <a:moveTo>
                  <a:pt x="23285" y="4799"/>
                </a:moveTo>
                <a:cubicBezTo>
                  <a:pt x="23311" y="4789"/>
                  <a:pt x="23291" y="4809"/>
                  <a:pt x="23309" y="4775"/>
                </a:cubicBezTo>
                <a:lnTo>
                  <a:pt x="23285" y="4775"/>
                </a:lnTo>
                <a:lnTo>
                  <a:pt x="23285" y="4799"/>
                </a:lnTo>
                <a:close/>
                <a:moveTo>
                  <a:pt x="17022" y="3268"/>
                </a:moveTo>
                <a:cubicBezTo>
                  <a:pt x="17033" y="3274"/>
                  <a:pt x="17031" y="3272"/>
                  <a:pt x="17046" y="3276"/>
                </a:cubicBezTo>
                <a:lnTo>
                  <a:pt x="17046" y="3251"/>
                </a:lnTo>
                <a:cubicBezTo>
                  <a:pt x="17032" y="3255"/>
                  <a:pt x="17025" y="3252"/>
                  <a:pt x="17022" y="3268"/>
                </a:cubicBezTo>
                <a:close/>
                <a:moveTo>
                  <a:pt x="6206" y="6565"/>
                </a:moveTo>
                <a:cubicBezTo>
                  <a:pt x="6217" y="6571"/>
                  <a:pt x="6215" y="6570"/>
                  <a:pt x="6230" y="6573"/>
                </a:cubicBezTo>
                <a:lnTo>
                  <a:pt x="6230" y="6549"/>
                </a:lnTo>
                <a:cubicBezTo>
                  <a:pt x="6216" y="6552"/>
                  <a:pt x="6209" y="6550"/>
                  <a:pt x="6206" y="6565"/>
                </a:cubicBezTo>
                <a:close/>
                <a:moveTo>
                  <a:pt x="18343" y="4556"/>
                </a:moveTo>
                <a:cubicBezTo>
                  <a:pt x="18354" y="4562"/>
                  <a:pt x="18352" y="4560"/>
                  <a:pt x="18367" y="4564"/>
                </a:cubicBezTo>
                <a:lnTo>
                  <a:pt x="18367" y="4540"/>
                </a:lnTo>
                <a:cubicBezTo>
                  <a:pt x="18353" y="4543"/>
                  <a:pt x="18345" y="4541"/>
                  <a:pt x="18343" y="4556"/>
                </a:cubicBezTo>
                <a:close/>
                <a:moveTo>
                  <a:pt x="19477" y="4929"/>
                </a:moveTo>
                <a:cubicBezTo>
                  <a:pt x="19488" y="4935"/>
                  <a:pt x="19486" y="4933"/>
                  <a:pt x="19501" y="4937"/>
                </a:cubicBezTo>
                <a:lnTo>
                  <a:pt x="19501" y="4912"/>
                </a:lnTo>
                <a:cubicBezTo>
                  <a:pt x="19487" y="4916"/>
                  <a:pt x="19480" y="4913"/>
                  <a:pt x="19477" y="4929"/>
                </a:cubicBezTo>
                <a:close/>
                <a:moveTo>
                  <a:pt x="18189" y="2449"/>
                </a:moveTo>
                <a:lnTo>
                  <a:pt x="18221" y="2440"/>
                </a:lnTo>
                <a:cubicBezTo>
                  <a:pt x="18192" y="2402"/>
                  <a:pt x="18202" y="2431"/>
                  <a:pt x="18189" y="2449"/>
                </a:cubicBezTo>
                <a:close/>
                <a:moveTo>
                  <a:pt x="22588" y="3697"/>
                </a:moveTo>
                <a:cubicBezTo>
                  <a:pt x="22603" y="3690"/>
                  <a:pt x="22598" y="3691"/>
                  <a:pt x="22621" y="3689"/>
                </a:cubicBezTo>
                <a:cubicBezTo>
                  <a:pt x="22608" y="3671"/>
                  <a:pt x="22589" y="3661"/>
                  <a:pt x="22588" y="3697"/>
                </a:cubicBezTo>
                <a:close/>
                <a:moveTo>
                  <a:pt x="18513" y="2466"/>
                </a:moveTo>
                <a:cubicBezTo>
                  <a:pt x="18531" y="2490"/>
                  <a:pt x="18528" y="2490"/>
                  <a:pt x="18545" y="2466"/>
                </a:cubicBezTo>
                <a:cubicBezTo>
                  <a:pt x="18530" y="2462"/>
                  <a:pt x="18520" y="2457"/>
                  <a:pt x="18513" y="2466"/>
                </a:cubicBezTo>
                <a:close/>
                <a:moveTo>
                  <a:pt x="19064" y="1874"/>
                </a:moveTo>
                <a:lnTo>
                  <a:pt x="19104" y="1874"/>
                </a:lnTo>
                <a:cubicBezTo>
                  <a:pt x="19104" y="1873"/>
                  <a:pt x="19100" y="1863"/>
                  <a:pt x="19085" y="1861"/>
                </a:cubicBezTo>
                <a:cubicBezTo>
                  <a:pt x="19073" y="1859"/>
                  <a:pt x="19066" y="1861"/>
                  <a:pt x="19064" y="1874"/>
                </a:cubicBezTo>
                <a:close/>
                <a:moveTo>
                  <a:pt x="16617" y="2514"/>
                </a:moveTo>
                <a:cubicBezTo>
                  <a:pt x="16636" y="2540"/>
                  <a:pt x="16640" y="2541"/>
                  <a:pt x="16649" y="2506"/>
                </a:cubicBezTo>
                <a:cubicBezTo>
                  <a:pt x="16633" y="2514"/>
                  <a:pt x="16641" y="2512"/>
                  <a:pt x="16617" y="2514"/>
                </a:cubicBezTo>
                <a:close/>
                <a:moveTo>
                  <a:pt x="19833" y="5293"/>
                </a:moveTo>
                <a:lnTo>
                  <a:pt x="19833" y="5277"/>
                </a:lnTo>
                <a:lnTo>
                  <a:pt x="19801" y="5277"/>
                </a:lnTo>
                <a:cubicBezTo>
                  <a:pt x="19819" y="5302"/>
                  <a:pt x="19796" y="5290"/>
                  <a:pt x="19833" y="5293"/>
                </a:cubicBezTo>
                <a:close/>
                <a:moveTo>
                  <a:pt x="20360" y="3211"/>
                </a:moveTo>
                <a:lnTo>
                  <a:pt x="20360" y="3195"/>
                </a:lnTo>
                <a:lnTo>
                  <a:pt x="20328" y="3195"/>
                </a:lnTo>
                <a:cubicBezTo>
                  <a:pt x="20346" y="3220"/>
                  <a:pt x="20322" y="3208"/>
                  <a:pt x="20360" y="3211"/>
                </a:cubicBezTo>
                <a:close/>
                <a:moveTo>
                  <a:pt x="19323" y="3276"/>
                </a:moveTo>
                <a:lnTo>
                  <a:pt x="19323" y="3260"/>
                </a:lnTo>
                <a:lnTo>
                  <a:pt x="19291" y="3260"/>
                </a:lnTo>
                <a:cubicBezTo>
                  <a:pt x="19309" y="3285"/>
                  <a:pt x="19285" y="3273"/>
                  <a:pt x="19323" y="3276"/>
                </a:cubicBezTo>
                <a:close/>
                <a:moveTo>
                  <a:pt x="8426" y="1461"/>
                </a:moveTo>
                <a:lnTo>
                  <a:pt x="8426" y="1445"/>
                </a:lnTo>
                <a:lnTo>
                  <a:pt x="8394" y="1445"/>
                </a:lnTo>
                <a:cubicBezTo>
                  <a:pt x="8412" y="1470"/>
                  <a:pt x="8388" y="1458"/>
                  <a:pt x="8426" y="1461"/>
                </a:cubicBezTo>
                <a:close/>
                <a:moveTo>
                  <a:pt x="17800" y="1688"/>
                </a:moveTo>
                <a:lnTo>
                  <a:pt x="17832" y="1688"/>
                </a:lnTo>
                <a:cubicBezTo>
                  <a:pt x="17814" y="1663"/>
                  <a:pt x="17838" y="1675"/>
                  <a:pt x="17800" y="1671"/>
                </a:cubicBezTo>
                <a:lnTo>
                  <a:pt x="17800" y="1688"/>
                </a:lnTo>
                <a:close/>
                <a:moveTo>
                  <a:pt x="12396" y="1388"/>
                </a:moveTo>
                <a:cubicBezTo>
                  <a:pt x="12434" y="1385"/>
                  <a:pt x="12410" y="1397"/>
                  <a:pt x="12428" y="1372"/>
                </a:cubicBezTo>
                <a:lnTo>
                  <a:pt x="12396" y="1372"/>
                </a:lnTo>
                <a:lnTo>
                  <a:pt x="12396" y="1388"/>
                </a:lnTo>
                <a:close/>
                <a:moveTo>
                  <a:pt x="21340" y="3316"/>
                </a:moveTo>
                <a:lnTo>
                  <a:pt x="21373" y="3316"/>
                </a:lnTo>
                <a:cubicBezTo>
                  <a:pt x="21355" y="3291"/>
                  <a:pt x="21378" y="3303"/>
                  <a:pt x="21340" y="3300"/>
                </a:cubicBezTo>
                <a:lnTo>
                  <a:pt x="21340" y="3316"/>
                </a:lnTo>
                <a:close/>
                <a:moveTo>
                  <a:pt x="23050" y="1242"/>
                </a:moveTo>
                <a:cubicBezTo>
                  <a:pt x="23088" y="1239"/>
                  <a:pt x="23064" y="1251"/>
                  <a:pt x="23082" y="1226"/>
                </a:cubicBezTo>
                <a:lnTo>
                  <a:pt x="23050" y="1226"/>
                </a:lnTo>
                <a:lnTo>
                  <a:pt x="23050" y="1242"/>
                </a:lnTo>
                <a:close/>
                <a:moveTo>
                  <a:pt x="23147" y="3187"/>
                </a:moveTo>
                <a:lnTo>
                  <a:pt x="23180" y="3187"/>
                </a:lnTo>
                <a:cubicBezTo>
                  <a:pt x="23161" y="3162"/>
                  <a:pt x="23185" y="3174"/>
                  <a:pt x="23147" y="3170"/>
                </a:cubicBezTo>
                <a:lnTo>
                  <a:pt x="23147" y="3187"/>
                </a:lnTo>
                <a:close/>
                <a:moveTo>
                  <a:pt x="600" y="2952"/>
                </a:moveTo>
                <a:cubicBezTo>
                  <a:pt x="637" y="2949"/>
                  <a:pt x="614" y="2960"/>
                  <a:pt x="632" y="2935"/>
                </a:cubicBezTo>
                <a:lnTo>
                  <a:pt x="600" y="2935"/>
                </a:lnTo>
                <a:lnTo>
                  <a:pt x="600" y="2952"/>
                </a:lnTo>
                <a:close/>
                <a:moveTo>
                  <a:pt x="17233" y="2579"/>
                </a:moveTo>
                <a:lnTo>
                  <a:pt x="17265" y="2579"/>
                </a:lnTo>
                <a:cubicBezTo>
                  <a:pt x="17247" y="2554"/>
                  <a:pt x="17270" y="2566"/>
                  <a:pt x="17233" y="2563"/>
                </a:cubicBezTo>
                <a:lnTo>
                  <a:pt x="17233" y="2579"/>
                </a:lnTo>
                <a:close/>
                <a:moveTo>
                  <a:pt x="3727" y="6833"/>
                </a:moveTo>
                <a:lnTo>
                  <a:pt x="3759" y="6833"/>
                </a:lnTo>
                <a:cubicBezTo>
                  <a:pt x="3741" y="6808"/>
                  <a:pt x="3765" y="6820"/>
                  <a:pt x="3727" y="6816"/>
                </a:cubicBezTo>
                <a:lnTo>
                  <a:pt x="3727" y="6833"/>
                </a:lnTo>
                <a:close/>
                <a:moveTo>
                  <a:pt x="12023" y="5949"/>
                </a:moveTo>
                <a:cubicBezTo>
                  <a:pt x="12061" y="5946"/>
                  <a:pt x="12037" y="5958"/>
                  <a:pt x="12056" y="5933"/>
                </a:cubicBezTo>
                <a:lnTo>
                  <a:pt x="12023" y="5933"/>
                </a:lnTo>
                <a:lnTo>
                  <a:pt x="12023" y="5949"/>
                </a:lnTo>
                <a:close/>
                <a:moveTo>
                  <a:pt x="21462" y="5496"/>
                </a:moveTo>
                <a:lnTo>
                  <a:pt x="21421" y="5496"/>
                </a:lnTo>
                <a:cubicBezTo>
                  <a:pt x="21429" y="5506"/>
                  <a:pt x="21424" y="5509"/>
                  <a:pt x="21438" y="5510"/>
                </a:cubicBezTo>
                <a:cubicBezTo>
                  <a:pt x="21439" y="5510"/>
                  <a:pt x="21442" y="5509"/>
                  <a:pt x="21443" y="5509"/>
                </a:cubicBezTo>
                <a:cubicBezTo>
                  <a:pt x="21485" y="5502"/>
                  <a:pt x="21446" y="5509"/>
                  <a:pt x="21462" y="5496"/>
                </a:cubicBezTo>
                <a:close/>
                <a:moveTo>
                  <a:pt x="18164" y="1550"/>
                </a:moveTo>
                <a:cubicBezTo>
                  <a:pt x="18179" y="1543"/>
                  <a:pt x="18175" y="1544"/>
                  <a:pt x="18197" y="1542"/>
                </a:cubicBezTo>
                <a:lnTo>
                  <a:pt x="18140" y="1526"/>
                </a:lnTo>
                <a:lnTo>
                  <a:pt x="18164" y="1550"/>
                </a:lnTo>
                <a:close/>
                <a:moveTo>
                  <a:pt x="16560" y="4929"/>
                </a:moveTo>
                <a:lnTo>
                  <a:pt x="16520" y="4929"/>
                </a:lnTo>
                <a:cubicBezTo>
                  <a:pt x="16525" y="4936"/>
                  <a:pt x="16524" y="4945"/>
                  <a:pt x="16541" y="4942"/>
                </a:cubicBezTo>
                <a:cubicBezTo>
                  <a:pt x="16583" y="4935"/>
                  <a:pt x="16545" y="4942"/>
                  <a:pt x="16560" y="4929"/>
                </a:cubicBezTo>
                <a:close/>
                <a:moveTo>
                  <a:pt x="243" y="3130"/>
                </a:moveTo>
                <a:lnTo>
                  <a:pt x="275" y="3130"/>
                </a:lnTo>
                <a:lnTo>
                  <a:pt x="275" y="3114"/>
                </a:lnTo>
                <a:cubicBezTo>
                  <a:pt x="256" y="3115"/>
                  <a:pt x="246" y="3113"/>
                  <a:pt x="243" y="3130"/>
                </a:cubicBezTo>
                <a:close/>
                <a:moveTo>
                  <a:pt x="21049" y="4912"/>
                </a:moveTo>
                <a:lnTo>
                  <a:pt x="21065" y="4912"/>
                </a:lnTo>
                <a:lnTo>
                  <a:pt x="21065" y="4872"/>
                </a:lnTo>
                <a:lnTo>
                  <a:pt x="21057" y="4872"/>
                </a:lnTo>
                <a:cubicBezTo>
                  <a:pt x="21057" y="4894"/>
                  <a:pt x="21053" y="4894"/>
                  <a:pt x="21049" y="4912"/>
                </a:cubicBezTo>
                <a:close/>
                <a:moveTo>
                  <a:pt x="15718" y="2093"/>
                </a:moveTo>
                <a:cubicBezTo>
                  <a:pt x="15736" y="2089"/>
                  <a:pt x="15736" y="2085"/>
                  <a:pt x="15758" y="2085"/>
                </a:cubicBezTo>
                <a:lnTo>
                  <a:pt x="15758" y="2077"/>
                </a:lnTo>
                <a:lnTo>
                  <a:pt x="15718" y="2077"/>
                </a:lnTo>
                <a:lnTo>
                  <a:pt x="15718" y="2093"/>
                </a:lnTo>
                <a:close/>
                <a:moveTo>
                  <a:pt x="14357" y="2093"/>
                </a:moveTo>
                <a:lnTo>
                  <a:pt x="14397" y="2093"/>
                </a:lnTo>
                <a:lnTo>
                  <a:pt x="14397" y="2085"/>
                </a:lnTo>
                <a:cubicBezTo>
                  <a:pt x="14375" y="2085"/>
                  <a:pt x="14375" y="2081"/>
                  <a:pt x="14357" y="2077"/>
                </a:cubicBezTo>
                <a:lnTo>
                  <a:pt x="14357" y="2093"/>
                </a:lnTo>
                <a:close/>
                <a:moveTo>
                  <a:pt x="22734" y="1356"/>
                </a:moveTo>
                <a:cubicBezTo>
                  <a:pt x="22756" y="1356"/>
                  <a:pt x="22756" y="1359"/>
                  <a:pt x="22774" y="1364"/>
                </a:cubicBezTo>
                <a:lnTo>
                  <a:pt x="22774" y="1347"/>
                </a:lnTo>
                <a:lnTo>
                  <a:pt x="22734" y="1347"/>
                </a:lnTo>
                <a:lnTo>
                  <a:pt x="22734" y="1356"/>
                </a:lnTo>
                <a:close/>
                <a:moveTo>
                  <a:pt x="19129" y="1882"/>
                </a:moveTo>
                <a:lnTo>
                  <a:pt x="19169" y="1882"/>
                </a:lnTo>
                <a:lnTo>
                  <a:pt x="19169" y="1874"/>
                </a:lnTo>
                <a:cubicBezTo>
                  <a:pt x="19147" y="1874"/>
                  <a:pt x="19147" y="1870"/>
                  <a:pt x="19129" y="1866"/>
                </a:cubicBezTo>
                <a:lnTo>
                  <a:pt x="19129" y="1882"/>
                </a:lnTo>
                <a:close/>
                <a:moveTo>
                  <a:pt x="16771" y="3251"/>
                </a:moveTo>
                <a:lnTo>
                  <a:pt x="16811" y="3251"/>
                </a:lnTo>
                <a:lnTo>
                  <a:pt x="16811" y="3243"/>
                </a:lnTo>
                <a:cubicBezTo>
                  <a:pt x="16790" y="3243"/>
                  <a:pt x="16789" y="3239"/>
                  <a:pt x="16771" y="3235"/>
                </a:cubicBezTo>
                <a:lnTo>
                  <a:pt x="16771" y="3251"/>
                </a:lnTo>
                <a:close/>
                <a:moveTo>
                  <a:pt x="19615" y="2676"/>
                </a:moveTo>
                <a:lnTo>
                  <a:pt x="19615" y="2684"/>
                </a:lnTo>
                <a:lnTo>
                  <a:pt x="19655" y="2684"/>
                </a:lnTo>
                <a:lnTo>
                  <a:pt x="19655" y="2668"/>
                </a:lnTo>
                <a:cubicBezTo>
                  <a:pt x="19637" y="2672"/>
                  <a:pt x="19637" y="2676"/>
                  <a:pt x="19615" y="2676"/>
                </a:cubicBezTo>
                <a:close/>
                <a:moveTo>
                  <a:pt x="22758" y="5399"/>
                </a:moveTo>
                <a:cubicBezTo>
                  <a:pt x="22780" y="5399"/>
                  <a:pt x="22781" y="5402"/>
                  <a:pt x="22799" y="5407"/>
                </a:cubicBezTo>
                <a:lnTo>
                  <a:pt x="22799" y="5390"/>
                </a:lnTo>
                <a:lnTo>
                  <a:pt x="22758" y="5390"/>
                </a:lnTo>
                <a:lnTo>
                  <a:pt x="22758" y="5399"/>
                </a:lnTo>
                <a:close/>
                <a:moveTo>
                  <a:pt x="17371" y="2393"/>
                </a:moveTo>
                <a:cubicBezTo>
                  <a:pt x="17396" y="2398"/>
                  <a:pt x="17383" y="2401"/>
                  <a:pt x="17403" y="2393"/>
                </a:cubicBezTo>
                <a:cubicBezTo>
                  <a:pt x="17394" y="2380"/>
                  <a:pt x="17376" y="2362"/>
                  <a:pt x="17371" y="2393"/>
                </a:cubicBezTo>
                <a:close/>
                <a:moveTo>
                  <a:pt x="21673" y="4799"/>
                </a:moveTo>
                <a:lnTo>
                  <a:pt x="21729" y="4783"/>
                </a:lnTo>
                <a:cubicBezTo>
                  <a:pt x="21710" y="4778"/>
                  <a:pt x="21708" y="4771"/>
                  <a:pt x="21686" y="4787"/>
                </a:cubicBezTo>
                <a:cubicBezTo>
                  <a:pt x="21672" y="4797"/>
                  <a:pt x="21678" y="4794"/>
                  <a:pt x="21673" y="4799"/>
                </a:cubicBezTo>
                <a:close/>
                <a:moveTo>
                  <a:pt x="18715" y="2044"/>
                </a:moveTo>
                <a:lnTo>
                  <a:pt x="18715" y="2052"/>
                </a:lnTo>
                <a:cubicBezTo>
                  <a:pt x="18754" y="2052"/>
                  <a:pt x="18748" y="2059"/>
                  <a:pt x="18756" y="2028"/>
                </a:cubicBezTo>
                <a:cubicBezTo>
                  <a:pt x="18711" y="2044"/>
                  <a:pt x="18792" y="2013"/>
                  <a:pt x="18740" y="2036"/>
                </a:cubicBezTo>
                <a:cubicBezTo>
                  <a:pt x="18728" y="2042"/>
                  <a:pt x="18758" y="2044"/>
                  <a:pt x="18715" y="2044"/>
                </a:cubicBezTo>
                <a:close/>
                <a:moveTo>
                  <a:pt x="17873" y="2360"/>
                </a:moveTo>
                <a:cubicBezTo>
                  <a:pt x="17854" y="2364"/>
                  <a:pt x="17854" y="2366"/>
                  <a:pt x="17832" y="2368"/>
                </a:cubicBezTo>
                <a:lnTo>
                  <a:pt x="17865" y="2384"/>
                </a:lnTo>
                <a:cubicBezTo>
                  <a:pt x="17871" y="2374"/>
                  <a:pt x="17869" y="2376"/>
                  <a:pt x="17873" y="2360"/>
                </a:cubicBezTo>
                <a:lnTo>
                  <a:pt x="17889" y="2360"/>
                </a:lnTo>
                <a:cubicBezTo>
                  <a:pt x="17886" y="2350"/>
                  <a:pt x="17885" y="2326"/>
                  <a:pt x="17863" y="2340"/>
                </a:cubicBezTo>
                <a:cubicBezTo>
                  <a:pt x="17854" y="2346"/>
                  <a:pt x="17863" y="2334"/>
                  <a:pt x="17857" y="2352"/>
                </a:cubicBezTo>
                <a:lnTo>
                  <a:pt x="17873" y="2360"/>
                </a:lnTo>
                <a:close/>
                <a:moveTo>
                  <a:pt x="21105" y="2125"/>
                </a:moveTo>
                <a:lnTo>
                  <a:pt x="21154" y="2125"/>
                </a:lnTo>
                <a:lnTo>
                  <a:pt x="21154" y="2117"/>
                </a:lnTo>
                <a:cubicBezTo>
                  <a:pt x="21125" y="2117"/>
                  <a:pt x="21122" y="2103"/>
                  <a:pt x="21105" y="2125"/>
                </a:cubicBezTo>
                <a:close/>
                <a:moveTo>
                  <a:pt x="21033" y="4280"/>
                </a:moveTo>
                <a:cubicBezTo>
                  <a:pt x="21061" y="4273"/>
                  <a:pt x="21051" y="4277"/>
                  <a:pt x="21065" y="4256"/>
                </a:cubicBezTo>
                <a:cubicBezTo>
                  <a:pt x="21033" y="4259"/>
                  <a:pt x="21040" y="4251"/>
                  <a:pt x="21033" y="4280"/>
                </a:cubicBezTo>
                <a:close/>
                <a:moveTo>
                  <a:pt x="10565" y="6128"/>
                </a:moveTo>
                <a:cubicBezTo>
                  <a:pt x="10557" y="6099"/>
                  <a:pt x="10564" y="6106"/>
                  <a:pt x="10532" y="6103"/>
                </a:cubicBezTo>
                <a:cubicBezTo>
                  <a:pt x="10547" y="6125"/>
                  <a:pt x="10537" y="6120"/>
                  <a:pt x="10565" y="6128"/>
                </a:cubicBezTo>
                <a:close/>
                <a:moveTo>
                  <a:pt x="22953" y="3738"/>
                </a:moveTo>
                <a:cubicBezTo>
                  <a:pt x="22953" y="3737"/>
                  <a:pt x="22954" y="3734"/>
                  <a:pt x="22954" y="3734"/>
                </a:cubicBezTo>
                <a:cubicBezTo>
                  <a:pt x="22954" y="3735"/>
                  <a:pt x="22955" y="3732"/>
                  <a:pt x="22956" y="3731"/>
                </a:cubicBezTo>
                <a:lnTo>
                  <a:pt x="22959" y="3724"/>
                </a:lnTo>
                <a:cubicBezTo>
                  <a:pt x="22960" y="3724"/>
                  <a:pt x="22961" y="3722"/>
                  <a:pt x="22962" y="3721"/>
                </a:cubicBezTo>
                <a:cubicBezTo>
                  <a:pt x="22963" y="3720"/>
                  <a:pt x="22967" y="3715"/>
                  <a:pt x="22969" y="3713"/>
                </a:cubicBezTo>
                <a:lnTo>
                  <a:pt x="22937" y="3713"/>
                </a:lnTo>
                <a:cubicBezTo>
                  <a:pt x="22942" y="3735"/>
                  <a:pt x="22933" y="3726"/>
                  <a:pt x="22953" y="3738"/>
                </a:cubicBezTo>
                <a:close/>
                <a:moveTo>
                  <a:pt x="8078" y="1485"/>
                </a:moveTo>
                <a:cubicBezTo>
                  <a:pt x="8099" y="1491"/>
                  <a:pt x="8084" y="1484"/>
                  <a:pt x="8102" y="1493"/>
                </a:cubicBezTo>
                <a:cubicBezTo>
                  <a:pt x="8099" y="1456"/>
                  <a:pt x="8111" y="1479"/>
                  <a:pt x="8086" y="1461"/>
                </a:cubicBezTo>
                <a:cubicBezTo>
                  <a:pt x="8082" y="1475"/>
                  <a:pt x="8085" y="1475"/>
                  <a:pt x="8078" y="1485"/>
                </a:cubicBezTo>
                <a:close/>
                <a:moveTo>
                  <a:pt x="19923" y="2417"/>
                </a:moveTo>
                <a:cubicBezTo>
                  <a:pt x="19952" y="2409"/>
                  <a:pt x="19944" y="2416"/>
                  <a:pt x="19947" y="2384"/>
                </a:cubicBezTo>
                <a:cubicBezTo>
                  <a:pt x="19927" y="2398"/>
                  <a:pt x="19929" y="2389"/>
                  <a:pt x="19923" y="2417"/>
                </a:cubicBezTo>
                <a:close/>
                <a:moveTo>
                  <a:pt x="20895" y="2133"/>
                </a:moveTo>
                <a:cubicBezTo>
                  <a:pt x="20913" y="2138"/>
                  <a:pt x="20913" y="2140"/>
                  <a:pt x="20935" y="2141"/>
                </a:cubicBezTo>
                <a:cubicBezTo>
                  <a:pt x="20922" y="2122"/>
                  <a:pt x="20912" y="2110"/>
                  <a:pt x="20895" y="2133"/>
                </a:cubicBezTo>
                <a:close/>
                <a:moveTo>
                  <a:pt x="17046" y="2352"/>
                </a:moveTo>
                <a:cubicBezTo>
                  <a:pt x="17078" y="2349"/>
                  <a:pt x="17071" y="2357"/>
                  <a:pt x="17079" y="2328"/>
                </a:cubicBezTo>
                <a:cubicBezTo>
                  <a:pt x="17055" y="2334"/>
                  <a:pt x="17058" y="2331"/>
                  <a:pt x="17046" y="2352"/>
                </a:cubicBezTo>
                <a:close/>
                <a:moveTo>
                  <a:pt x="18367" y="3000"/>
                </a:moveTo>
                <a:lnTo>
                  <a:pt x="18367" y="3008"/>
                </a:lnTo>
                <a:cubicBezTo>
                  <a:pt x="18398" y="3008"/>
                  <a:pt x="18384" y="3014"/>
                  <a:pt x="18401" y="3014"/>
                </a:cubicBezTo>
                <a:cubicBezTo>
                  <a:pt x="18429" y="3015"/>
                  <a:pt x="18402" y="3008"/>
                  <a:pt x="18440" y="3008"/>
                </a:cubicBezTo>
                <a:lnTo>
                  <a:pt x="18367" y="3000"/>
                </a:lnTo>
                <a:close/>
                <a:moveTo>
                  <a:pt x="11472" y="1663"/>
                </a:moveTo>
                <a:lnTo>
                  <a:pt x="11504" y="1654"/>
                </a:lnTo>
                <a:cubicBezTo>
                  <a:pt x="11492" y="1638"/>
                  <a:pt x="11473" y="1627"/>
                  <a:pt x="11472" y="1663"/>
                </a:cubicBezTo>
                <a:close/>
                <a:moveTo>
                  <a:pt x="18148" y="3316"/>
                </a:moveTo>
                <a:cubicBezTo>
                  <a:pt x="18173" y="3310"/>
                  <a:pt x="18166" y="3316"/>
                  <a:pt x="18173" y="3292"/>
                </a:cubicBezTo>
                <a:lnTo>
                  <a:pt x="18148" y="3292"/>
                </a:lnTo>
                <a:lnTo>
                  <a:pt x="18148" y="3316"/>
                </a:lnTo>
                <a:close/>
                <a:moveTo>
                  <a:pt x="12469" y="1396"/>
                </a:moveTo>
                <a:cubicBezTo>
                  <a:pt x="12493" y="1389"/>
                  <a:pt x="12487" y="1396"/>
                  <a:pt x="12493" y="1372"/>
                </a:cubicBezTo>
                <a:lnTo>
                  <a:pt x="12469" y="1372"/>
                </a:lnTo>
                <a:lnTo>
                  <a:pt x="12469" y="1396"/>
                </a:lnTo>
                <a:close/>
                <a:moveTo>
                  <a:pt x="20790" y="4718"/>
                </a:moveTo>
                <a:lnTo>
                  <a:pt x="20814" y="4718"/>
                </a:lnTo>
                <a:cubicBezTo>
                  <a:pt x="20807" y="4694"/>
                  <a:pt x="20814" y="4700"/>
                  <a:pt x="20790" y="4694"/>
                </a:cubicBezTo>
                <a:lnTo>
                  <a:pt x="20790" y="4718"/>
                </a:lnTo>
                <a:close/>
                <a:moveTo>
                  <a:pt x="11464" y="1404"/>
                </a:moveTo>
                <a:cubicBezTo>
                  <a:pt x="11489" y="1398"/>
                  <a:pt x="11482" y="1404"/>
                  <a:pt x="11489" y="1380"/>
                </a:cubicBezTo>
                <a:lnTo>
                  <a:pt x="11464" y="1380"/>
                </a:lnTo>
                <a:lnTo>
                  <a:pt x="11464" y="1404"/>
                </a:lnTo>
                <a:close/>
                <a:moveTo>
                  <a:pt x="23293" y="4102"/>
                </a:moveTo>
                <a:cubicBezTo>
                  <a:pt x="23317" y="4096"/>
                  <a:pt x="23311" y="4102"/>
                  <a:pt x="23317" y="4078"/>
                </a:cubicBezTo>
                <a:lnTo>
                  <a:pt x="23293" y="4078"/>
                </a:lnTo>
                <a:lnTo>
                  <a:pt x="23293" y="4102"/>
                </a:lnTo>
                <a:close/>
                <a:moveTo>
                  <a:pt x="1458" y="5739"/>
                </a:moveTo>
                <a:lnTo>
                  <a:pt x="1458" y="5715"/>
                </a:lnTo>
                <a:lnTo>
                  <a:pt x="1434" y="5715"/>
                </a:lnTo>
                <a:cubicBezTo>
                  <a:pt x="1440" y="5738"/>
                  <a:pt x="1434" y="5733"/>
                  <a:pt x="1458" y="5739"/>
                </a:cubicBezTo>
                <a:close/>
                <a:moveTo>
                  <a:pt x="10719" y="1631"/>
                </a:moveTo>
                <a:cubicBezTo>
                  <a:pt x="10741" y="1629"/>
                  <a:pt x="10741" y="1627"/>
                  <a:pt x="10759" y="1623"/>
                </a:cubicBezTo>
                <a:cubicBezTo>
                  <a:pt x="10743" y="1600"/>
                  <a:pt x="10735" y="1608"/>
                  <a:pt x="10719" y="1631"/>
                </a:cubicBezTo>
                <a:close/>
                <a:moveTo>
                  <a:pt x="20465" y="3697"/>
                </a:moveTo>
                <a:lnTo>
                  <a:pt x="20482" y="3697"/>
                </a:lnTo>
                <a:cubicBezTo>
                  <a:pt x="20481" y="3655"/>
                  <a:pt x="20489" y="3674"/>
                  <a:pt x="20465" y="3657"/>
                </a:cubicBezTo>
                <a:cubicBezTo>
                  <a:pt x="20472" y="3688"/>
                  <a:pt x="20472" y="3666"/>
                  <a:pt x="20465" y="3697"/>
                </a:cubicBezTo>
                <a:close/>
                <a:moveTo>
                  <a:pt x="17921" y="2409"/>
                </a:moveTo>
                <a:cubicBezTo>
                  <a:pt x="17911" y="2387"/>
                  <a:pt x="17914" y="2400"/>
                  <a:pt x="17913" y="2368"/>
                </a:cubicBezTo>
                <a:lnTo>
                  <a:pt x="17897" y="2368"/>
                </a:lnTo>
                <a:cubicBezTo>
                  <a:pt x="17907" y="2413"/>
                  <a:pt x="17906" y="2403"/>
                  <a:pt x="17921" y="2409"/>
                </a:cubicBezTo>
                <a:close/>
                <a:moveTo>
                  <a:pt x="21948" y="4961"/>
                </a:moveTo>
                <a:cubicBezTo>
                  <a:pt x="21965" y="4955"/>
                  <a:pt x="21959" y="4964"/>
                  <a:pt x="21968" y="4948"/>
                </a:cubicBezTo>
                <a:cubicBezTo>
                  <a:pt x="21976" y="4932"/>
                  <a:pt x="21971" y="4939"/>
                  <a:pt x="21972" y="4921"/>
                </a:cubicBezTo>
                <a:cubicBezTo>
                  <a:pt x="21946" y="4940"/>
                  <a:pt x="21963" y="4929"/>
                  <a:pt x="21948" y="4961"/>
                </a:cubicBezTo>
                <a:close/>
                <a:moveTo>
                  <a:pt x="13409" y="2036"/>
                </a:moveTo>
                <a:cubicBezTo>
                  <a:pt x="13397" y="2024"/>
                  <a:pt x="13397" y="2032"/>
                  <a:pt x="13409" y="2020"/>
                </a:cubicBezTo>
                <a:lnTo>
                  <a:pt x="13409" y="2036"/>
                </a:lnTo>
                <a:close/>
                <a:moveTo>
                  <a:pt x="16682" y="2174"/>
                </a:moveTo>
                <a:lnTo>
                  <a:pt x="16650" y="2165"/>
                </a:lnTo>
                <a:cubicBezTo>
                  <a:pt x="16659" y="2201"/>
                  <a:pt x="16663" y="2200"/>
                  <a:pt x="16682" y="2174"/>
                </a:cubicBezTo>
                <a:close/>
                <a:moveTo>
                  <a:pt x="19339" y="4823"/>
                </a:moveTo>
                <a:lnTo>
                  <a:pt x="19380" y="4823"/>
                </a:lnTo>
                <a:cubicBezTo>
                  <a:pt x="19374" y="4818"/>
                  <a:pt x="19378" y="4817"/>
                  <a:pt x="19366" y="4812"/>
                </a:cubicBezTo>
                <a:cubicBezTo>
                  <a:pt x="19348" y="4804"/>
                  <a:pt x="19362" y="4809"/>
                  <a:pt x="19339" y="4807"/>
                </a:cubicBezTo>
                <a:lnTo>
                  <a:pt x="19339" y="4823"/>
                </a:lnTo>
                <a:close/>
                <a:moveTo>
                  <a:pt x="18748" y="5512"/>
                </a:moveTo>
                <a:lnTo>
                  <a:pt x="18780" y="5512"/>
                </a:lnTo>
                <a:cubicBezTo>
                  <a:pt x="18770" y="5475"/>
                  <a:pt x="18761" y="5487"/>
                  <a:pt x="18748" y="5512"/>
                </a:cubicBezTo>
                <a:close/>
                <a:moveTo>
                  <a:pt x="19671" y="2636"/>
                </a:moveTo>
                <a:lnTo>
                  <a:pt x="19704" y="2636"/>
                </a:lnTo>
                <a:cubicBezTo>
                  <a:pt x="19694" y="2599"/>
                  <a:pt x="19685" y="2611"/>
                  <a:pt x="19671" y="2636"/>
                </a:cubicBezTo>
                <a:close/>
                <a:moveTo>
                  <a:pt x="23139" y="1428"/>
                </a:moveTo>
                <a:lnTo>
                  <a:pt x="23163" y="1428"/>
                </a:lnTo>
                <a:lnTo>
                  <a:pt x="23163" y="1404"/>
                </a:lnTo>
                <a:cubicBezTo>
                  <a:pt x="23145" y="1409"/>
                  <a:pt x="23140" y="1406"/>
                  <a:pt x="23139" y="1428"/>
                </a:cubicBezTo>
                <a:close/>
                <a:moveTo>
                  <a:pt x="16795" y="1753"/>
                </a:moveTo>
                <a:lnTo>
                  <a:pt x="16820" y="1753"/>
                </a:lnTo>
                <a:lnTo>
                  <a:pt x="16820" y="1728"/>
                </a:lnTo>
                <a:cubicBezTo>
                  <a:pt x="16801" y="1733"/>
                  <a:pt x="16796" y="1730"/>
                  <a:pt x="16795" y="1753"/>
                </a:cubicBezTo>
                <a:close/>
                <a:moveTo>
                  <a:pt x="21883" y="3373"/>
                </a:moveTo>
                <a:lnTo>
                  <a:pt x="21908" y="3373"/>
                </a:lnTo>
                <a:lnTo>
                  <a:pt x="21908" y="3349"/>
                </a:lnTo>
                <a:cubicBezTo>
                  <a:pt x="21889" y="3354"/>
                  <a:pt x="21884" y="3351"/>
                  <a:pt x="21883" y="3373"/>
                </a:cubicBezTo>
                <a:close/>
                <a:moveTo>
                  <a:pt x="19185" y="3332"/>
                </a:moveTo>
                <a:lnTo>
                  <a:pt x="19210" y="3332"/>
                </a:lnTo>
                <a:lnTo>
                  <a:pt x="19210" y="3308"/>
                </a:lnTo>
                <a:cubicBezTo>
                  <a:pt x="19191" y="3313"/>
                  <a:pt x="19186" y="3310"/>
                  <a:pt x="19185" y="3332"/>
                </a:cubicBezTo>
                <a:close/>
                <a:moveTo>
                  <a:pt x="16892" y="5123"/>
                </a:moveTo>
                <a:lnTo>
                  <a:pt x="16917" y="5123"/>
                </a:lnTo>
                <a:lnTo>
                  <a:pt x="16917" y="5099"/>
                </a:lnTo>
                <a:cubicBezTo>
                  <a:pt x="16898" y="5104"/>
                  <a:pt x="16893" y="5101"/>
                  <a:pt x="16892" y="5123"/>
                </a:cubicBezTo>
                <a:close/>
                <a:moveTo>
                  <a:pt x="20328" y="5285"/>
                </a:moveTo>
                <a:cubicBezTo>
                  <a:pt x="20346" y="5310"/>
                  <a:pt x="20322" y="5298"/>
                  <a:pt x="20360" y="5301"/>
                </a:cubicBezTo>
                <a:cubicBezTo>
                  <a:pt x="20353" y="5276"/>
                  <a:pt x="20352" y="5276"/>
                  <a:pt x="20328" y="5285"/>
                </a:cubicBezTo>
                <a:close/>
                <a:moveTo>
                  <a:pt x="15102" y="1809"/>
                </a:moveTo>
                <a:cubicBezTo>
                  <a:pt x="15099" y="1772"/>
                  <a:pt x="15111" y="1795"/>
                  <a:pt x="15086" y="1777"/>
                </a:cubicBezTo>
                <a:cubicBezTo>
                  <a:pt x="15080" y="1805"/>
                  <a:pt x="15070" y="1801"/>
                  <a:pt x="15102" y="1809"/>
                </a:cubicBezTo>
                <a:close/>
                <a:moveTo>
                  <a:pt x="18983" y="1858"/>
                </a:moveTo>
                <a:cubicBezTo>
                  <a:pt x="18982" y="1857"/>
                  <a:pt x="18980" y="1855"/>
                  <a:pt x="18980" y="1856"/>
                </a:cubicBezTo>
                <a:lnTo>
                  <a:pt x="18950" y="1850"/>
                </a:lnTo>
                <a:cubicBezTo>
                  <a:pt x="18960" y="1885"/>
                  <a:pt x="18964" y="1884"/>
                  <a:pt x="18983" y="1858"/>
                </a:cubicBezTo>
                <a:close/>
                <a:moveTo>
                  <a:pt x="15872" y="5690"/>
                </a:moveTo>
                <a:cubicBezTo>
                  <a:pt x="15885" y="5689"/>
                  <a:pt x="15880" y="5692"/>
                  <a:pt x="15893" y="5687"/>
                </a:cubicBezTo>
                <a:cubicBezTo>
                  <a:pt x="15919" y="5677"/>
                  <a:pt x="15904" y="5681"/>
                  <a:pt x="15912" y="5674"/>
                </a:cubicBezTo>
                <a:lnTo>
                  <a:pt x="15872" y="5674"/>
                </a:lnTo>
                <a:lnTo>
                  <a:pt x="15872" y="5690"/>
                </a:lnTo>
                <a:close/>
                <a:moveTo>
                  <a:pt x="8823" y="1428"/>
                </a:moveTo>
                <a:lnTo>
                  <a:pt x="8791" y="1428"/>
                </a:lnTo>
                <a:cubicBezTo>
                  <a:pt x="8801" y="1469"/>
                  <a:pt x="8806" y="1454"/>
                  <a:pt x="8823" y="1428"/>
                </a:cubicBezTo>
                <a:close/>
                <a:moveTo>
                  <a:pt x="16261" y="1445"/>
                </a:moveTo>
                <a:cubicBezTo>
                  <a:pt x="16284" y="1427"/>
                  <a:pt x="16270" y="1439"/>
                  <a:pt x="16285" y="1412"/>
                </a:cubicBezTo>
                <a:lnTo>
                  <a:pt x="16261" y="1412"/>
                </a:lnTo>
                <a:lnTo>
                  <a:pt x="16261" y="1445"/>
                </a:lnTo>
                <a:close/>
                <a:moveTo>
                  <a:pt x="17930" y="4896"/>
                </a:moveTo>
                <a:cubicBezTo>
                  <a:pt x="17929" y="4855"/>
                  <a:pt x="17937" y="4873"/>
                  <a:pt x="17913" y="4856"/>
                </a:cubicBezTo>
                <a:cubicBezTo>
                  <a:pt x="17914" y="4897"/>
                  <a:pt x="17906" y="4879"/>
                  <a:pt x="17930" y="4896"/>
                </a:cubicBezTo>
                <a:close/>
                <a:moveTo>
                  <a:pt x="20004" y="5488"/>
                </a:moveTo>
                <a:lnTo>
                  <a:pt x="19971" y="5480"/>
                </a:lnTo>
                <a:cubicBezTo>
                  <a:pt x="19976" y="5499"/>
                  <a:pt x="19964" y="5494"/>
                  <a:pt x="19985" y="5501"/>
                </a:cubicBezTo>
                <a:cubicBezTo>
                  <a:pt x="20003" y="5507"/>
                  <a:pt x="20004" y="5488"/>
                  <a:pt x="20004" y="5488"/>
                </a:cubicBezTo>
                <a:close/>
                <a:moveTo>
                  <a:pt x="16868" y="5301"/>
                </a:moveTo>
                <a:cubicBezTo>
                  <a:pt x="16890" y="5312"/>
                  <a:pt x="16877" y="5309"/>
                  <a:pt x="16909" y="5309"/>
                </a:cubicBezTo>
                <a:cubicBezTo>
                  <a:pt x="16901" y="5299"/>
                  <a:pt x="16907" y="5297"/>
                  <a:pt x="16891" y="5294"/>
                </a:cubicBezTo>
                <a:cubicBezTo>
                  <a:pt x="16856" y="5288"/>
                  <a:pt x="16872" y="5299"/>
                  <a:pt x="16868" y="5301"/>
                </a:cubicBezTo>
                <a:cubicBezTo>
                  <a:pt x="16843" y="5289"/>
                  <a:pt x="16838" y="5293"/>
                  <a:pt x="16803" y="5293"/>
                </a:cubicBezTo>
                <a:cubicBezTo>
                  <a:pt x="16819" y="5315"/>
                  <a:pt x="16828" y="5310"/>
                  <a:pt x="16860" y="5318"/>
                </a:cubicBezTo>
                <a:lnTo>
                  <a:pt x="16868" y="5301"/>
                </a:lnTo>
                <a:close/>
                <a:moveTo>
                  <a:pt x="20781" y="3827"/>
                </a:moveTo>
                <a:cubicBezTo>
                  <a:pt x="20804" y="3827"/>
                  <a:pt x="20796" y="3823"/>
                  <a:pt x="20806" y="3810"/>
                </a:cubicBezTo>
                <a:lnTo>
                  <a:pt x="20765" y="3810"/>
                </a:lnTo>
                <a:cubicBezTo>
                  <a:pt x="20769" y="3818"/>
                  <a:pt x="20770" y="3827"/>
                  <a:pt x="20781" y="3827"/>
                </a:cubicBezTo>
                <a:close/>
                <a:moveTo>
                  <a:pt x="18335" y="2773"/>
                </a:moveTo>
                <a:cubicBezTo>
                  <a:pt x="18342" y="2769"/>
                  <a:pt x="18351" y="2768"/>
                  <a:pt x="18351" y="2757"/>
                </a:cubicBezTo>
                <a:cubicBezTo>
                  <a:pt x="18351" y="2734"/>
                  <a:pt x="18347" y="2742"/>
                  <a:pt x="18335" y="2733"/>
                </a:cubicBezTo>
                <a:lnTo>
                  <a:pt x="18335" y="2773"/>
                </a:lnTo>
                <a:close/>
                <a:moveTo>
                  <a:pt x="8240" y="1477"/>
                </a:moveTo>
                <a:cubicBezTo>
                  <a:pt x="8262" y="1477"/>
                  <a:pt x="8255" y="1474"/>
                  <a:pt x="8264" y="1461"/>
                </a:cubicBezTo>
                <a:lnTo>
                  <a:pt x="8223" y="1461"/>
                </a:lnTo>
                <a:cubicBezTo>
                  <a:pt x="8227" y="1468"/>
                  <a:pt x="8229" y="1477"/>
                  <a:pt x="8240" y="1477"/>
                </a:cubicBezTo>
                <a:close/>
                <a:moveTo>
                  <a:pt x="19996" y="4224"/>
                </a:moveTo>
                <a:cubicBezTo>
                  <a:pt x="20037" y="4223"/>
                  <a:pt x="20019" y="4231"/>
                  <a:pt x="20036" y="4208"/>
                </a:cubicBezTo>
                <a:cubicBezTo>
                  <a:pt x="20014" y="4208"/>
                  <a:pt x="19999" y="4205"/>
                  <a:pt x="19996" y="4224"/>
                </a:cubicBezTo>
                <a:close/>
                <a:moveTo>
                  <a:pt x="20968" y="2514"/>
                </a:moveTo>
                <a:cubicBezTo>
                  <a:pt x="21009" y="2513"/>
                  <a:pt x="20991" y="2521"/>
                  <a:pt x="21008" y="2498"/>
                </a:cubicBezTo>
                <a:cubicBezTo>
                  <a:pt x="20987" y="2498"/>
                  <a:pt x="20971" y="2495"/>
                  <a:pt x="20968" y="2514"/>
                </a:cubicBezTo>
                <a:close/>
                <a:moveTo>
                  <a:pt x="10160" y="1647"/>
                </a:moveTo>
                <a:cubicBezTo>
                  <a:pt x="10201" y="1646"/>
                  <a:pt x="10183" y="1655"/>
                  <a:pt x="10200" y="1631"/>
                </a:cubicBezTo>
                <a:cubicBezTo>
                  <a:pt x="10179" y="1631"/>
                  <a:pt x="10163" y="1628"/>
                  <a:pt x="10160" y="1647"/>
                </a:cubicBezTo>
                <a:close/>
                <a:moveTo>
                  <a:pt x="18181" y="1809"/>
                </a:moveTo>
                <a:lnTo>
                  <a:pt x="18213" y="1818"/>
                </a:lnTo>
                <a:cubicBezTo>
                  <a:pt x="18213" y="1818"/>
                  <a:pt x="18222" y="1779"/>
                  <a:pt x="18188" y="1798"/>
                </a:cubicBezTo>
                <a:cubicBezTo>
                  <a:pt x="18156" y="1816"/>
                  <a:pt x="18216" y="1768"/>
                  <a:pt x="18181" y="1809"/>
                </a:cubicBezTo>
                <a:close/>
                <a:moveTo>
                  <a:pt x="20020" y="3227"/>
                </a:moveTo>
                <a:cubicBezTo>
                  <a:pt x="20052" y="3228"/>
                  <a:pt x="20039" y="3225"/>
                  <a:pt x="20060" y="3235"/>
                </a:cubicBezTo>
                <a:cubicBezTo>
                  <a:pt x="20055" y="3221"/>
                  <a:pt x="20076" y="3222"/>
                  <a:pt x="20040" y="3215"/>
                </a:cubicBezTo>
                <a:cubicBezTo>
                  <a:pt x="20029" y="3213"/>
                  <a:pt x="20022" y="3213"/>
                  <a:pt x="20020" y="3227"/>
                </a:cubicBezTo>
                <a:close/>
                <a:moveTo>
                  <a:pt x="17970" y="2490"/>
                </a:moveTo>
                <a:cubicBezTo>
                  <a:pt x="17984" y="2459"/>
                  <a:pt x="17985" y="2474"/>
                  <a:pt x="17962" y="2457"/>
                </a:cubicBezTo>
                <a:cubicBezTo>
                  <a:pt x="17948" y="2488"/>
                  <a:pt x="17947" y="2473"/>
                  <a:pt x="17970" y="2490"/>
                </a:cubicBezTo>
                <a:close/>
                <a:moveTo>
                  <a:pt x="21770" y="3478"/>
                </a:moveTo>
                <a:lnTo>
                  <a:pt x="21810" y="3478"/>
                </a:lnTo>
                <a:cubicBezTo>
                  <a:pt x="21806" y="3471"/>
                  <a:pt x="21805" y="3462"/>
                  <a:pt x="21794" y="3462"/>
                </a:cubicBezTo>
                <a:cubicBezTo>
                  <a:pt x="21780" y="3462"/>
                  <a:pt x="21772" y="3466"/>
                  <a:pt x="21770" y="3478"/>
                </a:cubicBezTo>
                <a:close/>
                <a:moveTo>
                  <a:pt x="20182" y="2660"/>
                </a:moveTo>
                <a:lnTo>
                  <a:pt x="20214" y="2669"/>
                </a:lnTo>
                <a:cubicBezTo>
                  <a:pt x="20205" y="2634"/>
                  <a:pt x="20186" y="2635"/>
                  <a:pt x="20182" y="2660"/>
                </a:cubicBezTo>
                <a:close/>
                <a:moveTo>
                  <a:pt x="22499" y="2279"/>
                </a:moveTo>
                <a:cubicBezTo>
                  <a:pt x="22537" y="2276"/>
                  <a:pt x="22513" y="2288"/>
                  <a:pt x="22531" y="2263"/>
                </a:cubicBezTo>
                <a:cubicBezTo>
                  <a:pt x="22511" y="2259"/>
                  <a:pt x="22500" y="2249"/>
                  <a:pt x="22499" y="2279"/>
                </a:cubicBezTo>
                <a:close/>
                <a:moveTo>
                  <a:pt x="17289" y="1947"/>
                </a:moveTo>
                <a:cubicBezTo>
                  <a:pt x="17279" y="1939"/>
                  <a:pt x="17307" y="1939"/>
                  <a:pt x="17265" y="1939"/>
                </a:cubicBezTo>
                <a:cubicBezTo>
                  <a:pt x="17259" y="1960"/>
                  <a:pt x="17266" y="1946"/>
                  <a:pt x="17257" y="1963"/>
                </a:cubicBezTo>
                <a:cubicBezTo>
                  <a:pt x="17273" y="1961"/>
                  <a:pt x="17262" y="1967"/>
                  <a:pt x="17277" y="1958"/>
                </a:cubicBezTo>
                <a:cubicBezTo>
                  <a:pt x="17278" y="1958"/>
                  <a:pt x="17280" y="1956"/>
                  <a:pt x="17282" y="1955"/>
                </a:cubicBezTo>
                <a:cubicBezTo>
                  <a:pt x="17283" y="1955"/>
                  <a:pt x="17285" y="1952"/>
                  <a:pt x="17286" y="1951"/>
                </a:cubicBezTo>
                <a:cubicBezTo>
                  <a:pt x="17287" y="1951"/>
                  <a:pt x="17288" y="1948"/>
                  <a:pt x="17289" y="1947"/>
                </a:cubicBezTo>
                <a:lnTo>
                  <a:pt x="17304" y="1965"/>
                </a:lnTo>
                <a:cubicBezTo>
                  <a:pt x="17323" y="1962"/>
                  <a:pt x="17329" y="1961"/>
                  <a:pt x="17340" y="1957"/>
                </a:cubicBezTo>
                <a:cubicBezTo>
                  <a:pt x="17363" y="1948"/>
                  <a:pt x="17357" y="1953"/>
                  <a:pt x="17362" y="1931"/>
                </a:cubicBezTo>
                <a:cubicBezTo>
                  <a:pt x="17299" y="1931"/>
                  <a:pt x="17330" y="1936"/>
                  <a:pt x="17289" y="1947"/>
                </a:cubicBezTo>
                <a:close/>
                <a:moveTo>
                  <a:pt x="21251" y="4151"/>
                </a:moveTo>
                <a:cubicBezTo>
                  <a:pt x="21233" y="4126"/>
                  <a:pt x="21257" y="4138"/>
                  <a:pt x="21219" y="4135"/>
                </a:cubicBezTo>
                <a:cubicBezTo>
                  <a:pt x="21235" y="4165"/>
                  <a:pt x="21218" y="4166"/>
                  <a:pt x="21251" y="4151"/>
                </a:cubicBezTo>
                <a:close/>
                <a:moveTo>
                  <a:pt x="20603" y="3713"/>
                </a:moveTo>
                <a:lnTo>
                  <a:pt x="20619" y="3713"/>
                </a:lnTo>
                <a:cubicBezTo>
                  <a:pt x="20622" y="3688"/>
                  <a:pt x="20619" y="3698"/>
                  <a:pt x="20627" y="3681"/>
                </a:cubicBezTo>
                <a:cubicBezTo>
                  <a:pt x="20602" y="3688"/>
                  <a:pt x="20603" y="3682"/>
                  <a:pt x="20603" y="3713"/>
                </a:cubicBezTo>
                <a:close/>
                <a:moveTo>
                  <a:pt x="23277" y="3033"/>
                </a:moveTo>
                <a:cubicBezTo>
                  <a:pt x="23267" y="3013"/>
                  <a:pt x="23269" y="3022"/>
                  <a:pt x="23269" y="2992"/>
                </a:cubicBezTo>
                <a:lnTo>
                  <a:pt x="23261" y="2992"/>
                </a:lnTo>
                <a:cubicBezTo>
                  <a:pt x="23261" y="3037"/>
                  <a:pt x="23230" y="3028"/>
                  <a:pt x="23277" y="3033"/>
                </a:cubicBezTo>
                <a:close/>
                <a:moveTo>
                  <a:pt x="21827" y="3041"/>
                </a:moveTo>
                <a:lnTo>
                  <a:pt x="21849" y="3067"/>
                </a:lnTo>
                <a:cubicBezTo>
                  <a:pt x="21864" y="3037"/>
                  <a:pt x="21857" y="3030"/>
                  <a:pt x="21827" y="3041"/>
                </a:cubicBezTo>
                <a:close/>
                <a:moveTo>
                  <a:pt x="16261" y="1728"/>
                </a:moveTo>
                <a:cubicBezTo>
                  <a:pt x="16263" y="1703"/>
                  <a:pt x="16260" y="1713"/>
                  <a:pt x="16269" y="1696"/>
                </a:cubicBezTo>
                <a:lnTo>
                  <a:pt x="16244" y="1696"/>
                </a:lnTo>
                <a:cubicBezTo>
                  <a:pt x="16247" y="1732"/>
                  <a:pt x="16235" y="1711"/>
                  <a:pt x="16261" y="1728"/>
                </a:cubicBezTo>
                <a:close/>
                <a:moveTo>
                  <a:pt x="20725" y="5504"/>
                </a:moveTo>
                <a:cubicBezTo>
                  <a:pt x="20751" y="5509"/>
                  <a:pt x="20737" y="5512"/>
                  <a:pt x="20757" y="5504"/>
                </a:cubicBezTo>
                <a:cubicBezTo>
                  <a:pt x="20739" y="5479"/>
                  <a:pt x="20762" y="5491"/>
                  <a:pt x="20725" y="5488"/>
                </a:cubicBezTo>
                <a:lnTo>
                  <a:pt x="20725" y="5504"/>
                </a:lnTo>
                <a:close/>
                <a:moveTo>
                  <a:pt x="20546" y="3810"/>
                </a:moveTo>
                <a:lnTo>
                  <a:pt x="20555" y="3795"/>
                </a:lnTo>
                <a:lnTo>
                  <a:pt x="20514" y="3786"/>
                </a:lnTo>
                <a:cubicBezTo>
                  <a:pt x="20528" y="3807"/>
                  <a:pt x="20518" y="3803"/>
                  <a:pt x="20546" y="3810"/>
                </a:cubicBezTo>
                <a:close/>
                <a:moveTo>
                  <a:pt x="20020" y="5293"/>
                </a:moveTo>
                <a:lnTo>
                  <a:pt x="20052" y="5293"/>
                </a:lnTo>
                <a:lnTo>
                  <a:pt x="20052" y="5277"/>
                </a:lnTo>
                <a:lnTo>
                  <a:pt x="20020" y="5277"/>
                </a:lnTo>
                <a:lnTo>
                  <a:pt x="20020" y="5293"/>
                </a:lnTo>
                <a:close/>
                <a:moveTo>
                  <a:pt x="17006" y="5123"/>
                </a:moveTo>
                <a:lnTo>
                  <a:pt x="17038" y="5123"/>
                </a:lnTo>
                <a:lnTo>
                  <a:pt x="17038" y="5107"/>
                </a:lnTo>
                <a:lnTo>
                  <a:pt x="17006" y="5107"/>
                </a:lnTo>
                <a:lnTo>
                  <a:pt x="17006" y="5123"/>
                </a:lnTo>
                <a:close/>
                <a:moveTo>
                  <a:pt x="19785" y="2498"/>
                </a:moveTo>
                <a:lnTo>
                  <a:pt x="19817" y="2498"/>
                </a:lnTo>
                <a:lnTo>
                  <a:pt x="19817" y="2482"/>
                </a:lnTo>
                <a:lnTo>
                  <a:pt x="19785" y="2482"/>
                </a:lnTo>
                <a:lnTo>
                  <a:pt x="19785" y="2498"/>
                </a:lnTo>
                <a:close/>
                <a:moveTo>
                  <a:pt x="18278" y="4256"/>
                </a:moveTo>
                <a:lnTo>
                  <a:pt x="18310" y="4256"/>
                </a:lnTo>
                <a:lnTo>
                  <a:pt x="18310" y="4240"/>
                </a:lnTo>
                <a:lnTo>
                  <a:pt x="18278" y="4240"/>
                </a:lnTo>
                <a:lnTo>
                  <a:pt x="18278" y="4256"/>
                </a:lnTo>
                <a:close/>
                <a:moveTo>
                  <a:pt x="23285" y="2749"/>
                </a:moveTo>
                <a:lnTo>
                  <a:pt x="23317" y="2749"/>
                </a:lnTo>
                <a:lnTo>
                  <a:pt x="23317" y="2733"/>
                </a:lnTo>
                <a:lnTo>
                  <a:pt x="23285" y="2733"/>
                </a:lnTo>
                <a:lnTo>
                  <a:pt x="23285" y="2749"/>
                </a:lnTo>
                <a:close/>
                <a:moveTo>
                  <a:pt x="21511" y="5512"/>
                </a:moveTo>
                <a:lnTo>
                  <a:pt x="21543" y="5512"/>
                </a:lnTo>
                <a:lnTo>
                  <a:pt x="21543" y="5496"/>
                </a:lnTo>
                <a:lnTo>
                  <a:pt x="21511" y="5496"/>
                </a:lnTo>
                <a:lnTo>
                  <a:pt x="21511" y="5512"/>
                </a:lnTo>
                <a:close/>
                <a:moveTo>
                  <a:pt x="17460" y="2587"/>
                </a:moveTo>
                <a:cubicBezTo>
                  <a:pt x="17484" y="2604"/>
                  <a:pt x="17490" y="2591"/>
                  <a:pt x="17500" y="2619"/>
                </a:cubicBezTo>
                <a:lnTo>
                  <a:pt x="17496" y="2582"/>
                </a:lnTo>
                <a:cubicBezTo>
                  <a:pt x="17477" y="2584"/>
                  <a:pt x="17482" y="2582"/>
                  <a:pt x="17460" y="2587"/>
                </a:cubicBezTo>
                <a:close/>
                <a:moveTo>
                  <a:pt x="21648" y="4921"/>
                </a:moveTo>
                <a:cubicBezTo>
                  <a:pt x="21667" y="4945"/>
                  <a:pt x="21643" y="4934"/>
                  <a:pt x="21681" y="4937"/>
                </a:cubicBezTo>
                <a:lnTo>
                  <a:pt x="21681" y="4921"/>
                </a:lnTo>
                <a:cubicBezTo>
                  <a:pt x="21665" y="4917"/>
                  <a:pt x="21655" y="4912"/>
                  <a:pt x="21648" y="4921"/>
                </a:cubicBezTo>
                <a:close/>
                <a:moveTo>
                  <a:pt x="16698" y="2133"/>
                </a:moveTo>
                <a:lnTo>
                  <a:pt x="16641" y="2117"/>
                </a:lnTo>
                <a:cubicBezTo>
                  <a:pt x="16645" y="2161"/>
                  <a:pt x="16639" y="2137"/>
                  <a:pt x="16657" y="2134"/>
                </a:cubicBezTo>
                <a:lnTo>
                  <a:pt x="16698" y="2133"/>
                </a:lnTo>
                <a:close/>
                <a:moveTo>
                  <a:pt x="19607" y="2765"/>
                </a:moveTo>
                <a:cubicBezTo>
                  <a:pt x="19644" y="2762"/>
                  <a:pt x="19621" y="2774"/>
                  <a:pt x="19639" y="2749"/>
                </a:cubicBezTo>
                <a:cubicBezTo>
                  <a:pt x="19623" y="2741"/>
                  <a:pt x="19607" y="2736"/>
                  <a:pt x="19607" y="2765"/>
                </a:cubicBezTo>
                <a:close/>
                <a:moveTo>
                  <a:pt x="1053" y="5407"/>
                </a:moveTo>
                <a:cubicBezTo>
                  <a:pt x="1045" y="5370"/>
                  <a:pt x="1052" y="5378"/>
                  <a:pt x="1021" y="5374"/>
                </a:cubicBezTo>
                <a:cubicBezTo>
                  <a:pt x="1023" y="5378"/>
                  <a:pt x="1028" y="5388"/>
                  <a:pt x="1034" y="5394"/>
                </a:cubicBezTo>
                <a:cubicBezTo>
                  <a:pt x="1046" y="5407"/>
                  <a:pt x="1035" y="5400"/>
                  <a:pt x="1053" y="5407"/>
                </a:cubicBezTo>
                <a:close/>
                <a:moveTo>
                  <a:pt x="18464" y="4224"/>
                </a:moveTo>
                <a:cubicBezTo>
                  <a:pt x="18503" y="4223"/>
                  <a:pt x="18491" y="4226"/>
                  <a:pt x="18505" y="4199"/>
                </a:cubicBezTo>
                <a:cubicBezTo>
                  <a:pt x="18476" y="4206"/>
                  <a:pt x="18478" y="4204"/>
                  <a:pt x="18464" y="4224"/>
                </a:cubicBezTo>
                <a:close/>
                <a:moveTo>
                  <a:pt x="21632" y="3332"/>
                </a:moveTo>
                <a:cubicBezTo>
                  <a:pt x="21650" y="3357"/>
                  <a:pt x="21627" y="3346"/>
                  <a:pt x="21665" y="3349"/>
                </a:cubicBezTo>
                <a:cubicBezTo>
                  <a:pt x="21659" y="3330"/>
                  <a:pt x="21649" y="3313"/>
                  <a:pt x="21632" y="3332"/>
                </a:cubicBezTo>
                <a:close/>
                <a:moveTo>
                  <a:pt x="20903" y="5156"/>
                </a:moveTo>
                <a:lnTo>
                  <a:pt x="20903" y="5172"/>
                </a:lnTo>
                <a:cubicBezTo>
                  <a:pt x="20935" y="5169"/>
                  <a:pt x="20928" y="5177"/>
                  <a:pt x="20935" y="5147"/>
                </a:cubicBezTo>
                <a:lnTo>
                  <a:pt x="20903" y="5156"/>
                </a:lnTo>
                <a:close/>
                <a:moveTo>
                  <a:pt x="17346" y="3097"/>
                </a:moveTo>
                <a:lnTo>
                  <a:pt x="17387" y="3097"/>
                </a:lnTo>
                <a:cubicBezTo>
                  <a:pt x="17377" y="3069"/>
                  <a:pt x="17391" y="3092"/>
                  <a:pt x="17346" y="3081"/>
                </a:cubicBezTo>
                <a:lnTo>
                  <a:pt x="17346" y="3097"/>
                </a:lnTo>
                <a:close/>
                <a:moveTo>
                  <a:pt x="15839" y="2433"/>
                </a:moveTo>
                <a:lnTo>
                  <a:pt x="15849" y="2440"/>
                </a:lnTo>
                <a:cubicBezTo>
                  <a:pt x="15872" y="2433"/>
                  <a:pt x="15874" y="2401"/>
                  <a:pt x="15852" y="2414"/>
                </a:cubicBezTo>
                <a:cubicBezTo>
                  <a:pt x="15837" y="2424"/>
                  <a:pt x="15844" y="2415"/>
                  <a:pt x="15839" y="2433"/>
                </a:cubicBezTo>
                <a:close/>
                <a:moveTo>
                  <a:pt x="14000" y="2320"/>
                </a:moveTo>
                <a:cubicBezTo>
                  <a:pt x="14017" y="2343"/>
                  <a:pt x="14005" y="2330"/>
                  <a:pt x="14033" y="2344"/>
                </a:cubicBezTo>
                <a:cubicBezTo>
                  <a:pt x="14028" y="2325"/>
                  <a:pt x="14020" y="2297"/>
                  <a:pt x="14000" y="2320"/>
                </a:cubicBezTo>
                <a:close/>
                <a:moveTo>
                  <a:pt x="18375" y="2709"/>
                </a:moveTo>
                <a:cubicBezTo>
                  <a:pt x="18394" y="2704"/>
                  <a:pt x="18399" y="2701"/>
                  <a:pt x="18424" y="2700"/>
                </a:cubicBezTo>
                <a:cubicBezTo>
                  <a:pt x="18422" y="2699"/>
                  <a:pt x="18420" y="2695"/>
                  <a:pt x="18419" y="2696"/>
                </a:cubicBezTo>
                <a:cubicBezTo>
                  <a:pt x="18418" y="2699"/>
                  <a:pt x="18415" y="2686"/>
                  <a:pt x="18399" y="2687"/>
                </a:cubicBezTo>
                <a:cubicBezTo>
                  <a:pt x="18386" y="2687"/>
                  <a:pt x="18381" y="2697"/>
                  <a:pt x="18375" y="2709"/>
                </a:cubicBezTo>
                <a:close/>
                <a:moveTo>
                  <a:pt x="21065" y="5496"/>
                </a:moveTo>
                <a:cubicBezTo>
                  <a:pt x="21084" y="5522"/>
                  <a:pt x="21069" y="5512"/>
                  <a:pt x="21105" y="5504"/>
                </a:cubicBezTo>
                <a:cubicBezTo>
                  <a:pt x="21096" y="5497"/>
                  <a:pt x="21118" y="5499"/>
                  <a:pt x="21085" y="5493"/>
                </a:cubicBezTo>
                <a:cubicBezTo>
                  <a:pt x="21079" y="5491"/>
                  <a:pt x="21072" y="5488"/>
                  <a:pt x="21065" y="5496"/>
                </a:cubicBezTo>
                <a:close/>
                <a:moveTo>
                  <a:pt x="18934" y="5261"/>
                </a:moveTo>
                <a:cubicBezTo>
                  <a:pt x="18916" y="5256"/>
                  <a:pt x="18916" y="5255"/>
                  <a:pt x="18894" y="5253"/>
                </a:cubicBezTo>
                <a:cubicBezTo>
                  <a:pt x="18912" y="5280"/>
                  <a:pt x="18913" y="5289"/>
                  <a:pt x="18934" y="5261"/>
                </a:cubicBezTo>
                <a:close/>
                <a:moveTo>
                  <a:pt x="21195" y="4013"/>
                </a:moveTo>
                <a:cubicBezTo>
                  <a:pt x="21208" y="4013"/>
                  <a:pt x="21225" y="4016"/>
                  <a:pt x="21234" y="4016"/>
                </a:cubicBezTo>
                <a:cubicBezTo>
                  <a:pt x="21256" y="4016"/>
                  <a:pt x="21243" y="4031"/>
                  <a:pt x="21251" y="4005"/>
                </a:cubicBezTo>
                <a:lnTo>
                  <a:pt x="21195" y="4005"/>
                </a:lnTo>
                <a:lnTo>
                  <a:pt x="21195" y="4013"/>
                </a:lnTo>
                <a:close/>
                <a:moveTo>
                  <a:pt x="21389" y="4370"/>
                </a:moveTo>
                <a:cubicBezTo>
                  <a:pt x="21402" y="4370"/>
                  <a:pt x="21419" y="4372"/>
                  <a:pt x="21429" y="4372"/>
                </a:cubicBezTo>
                <a:cubicBezTo>
                  <a:pt x="21450" y="4372"/>
                  <a:pt x="21437" y="4388"/>
                  <a:pt x="21446" y="4361"/>
                </a:cubicBezTo>
                <a:lnTo>
                  <a:pt x="21389" y="4361"/>
                </a:lnTo>
                <a:lnTo>
                  <a:pt x="21389" y="4370"/>
                </a:lnTo>
                <a:close/>
                <a:moveTo>
                  <a:pt x="19720" y="1947"/>
                </a:moveTo>
                <a:cubicBezTo>
                  <a:pt x="19712" y="1918"/>
                  <a:pt x="19719" y="1925"/>
                  <a:pt x="19688" y="1923"/>
                </a:cubicBezTo>
                <a:cubicBezTo>
                  <a:pt x="19706" y="1958"/>
                  <a:pt x="19681" y="1943"/>
                  <a:pt x="19720" y="1947"/>
                </a:cubicBezTo>
                <a:close/>
                <a:moveTo>
                  <a:pt x="15888" y="2441"/>
                </a:moveTo>
                <a:lnTo>
                  <a:pt x="15920" y="2432"/>
                </a:lnTo>
                <a:cubicBezTo>
                  <a:pt x="15902" y="2408"/>
                  <a:pt x="15925" y="2420"/>
                  <a:pt x="15888" y="2417"/>
                </a:cubicBezTo>
                <a:lnTo>
                  <a:pt x="15888" y="2441"/>
                </a:lnTo>
                <a:close/>
                <a:moveTo>
                  <a:pt x="14956" y="1898"/>
                </a:moveTo>
                <a:lnTo>
                  <a:pt x="14988" y="1889"/>
                </a:lnTo>
                <a:cubicBezTo>
                  <a:pt x="14970" y="1865"/>
                  <a:pt x="14994" y="1877"/>
                  <a:pt x="14956" y="1874"/>
                </a:cubicBezTo>
                <a:lnTo>
                  <a:pt x="14956" y="1898"/>
                </a:lnTo>
                <a:close/>
                <a:moveTo>
                  <a:pt x="21008" y="5504"/>
                </a:moveTo>
                <a:cubicBezTo>
                  <a:pt x="21052" y="5508"/>
                  <a:pt x="21030" y="5522"/>
                  <a:pt x="21049" y="5496"/>
                </a:cubicBezTo>
                <a:cubicBezTo>
                  <a:pt x="21035" y="5489"/>
                  <a:pt x="21059" y="5488"/>
                  <a:pt x="21028" y="5491"/>
                </a:cubicBezTo>
                <a:cubicBezTo>
                  <a:pt x="21018" y="5492"/>
                  <a:pt x="21011" y="5488"/>
                  <a:pt x="21008" y="5504"/>
                </a:cubicBezTo>
                <a:close/>
                <a:moveTo>
                  <a:pt x="20401" y="3211"/>
                </a:moveTo>
                <a:cubicBezTo>
                  <a:pt x="20423" y="3213"/>
                  <a:pt x="20423" y="3215"/>
                  <a:pt x="20441" y="3219"/>
                </a:cubicBezTo>
                <a:cubicBezTo>
                  <a:pt x="20427" y="3198"/>
                  <a:pt x="20433" y="3197"/>
                  <a:pt x="20401" y="3195"/>
                </a:cubicBezTo>
                <a:lnTo>
                  <a:pt x="20401" y="3211"/>
                </a:lnTo>
                <a:close/>
                <a:moveTo>
                  <a:pt x="20514" y="3381"/>
                </a:moveTo>
                <a:cubicBezTo>
                  <a:pt x="20529" y="3374"/>
                  <a:pt x="20524" y="3375"/>
                  <a:pt x="20546" y="3373"/>
                </a:cubicBezTo>
                <a:lnTo>
                  <a:pt x="20546" y="3349"/>
                </a:lnTo>
                <a:cubicBezTo>
                  <a:pt x="20523" y="3357"/>
                  <a:pt x="20523" y="3358"/>
                  <a:pt x="20514" y="3381"/>
                </a:cubicBezTo>
                <a:close/>
                <a:moveTo>
                  <a:pt x="18967" y="4459"/>
                </a:moveTo>
                <a:cubicBezTo>
                  <a:pt x="18958" y="4426"/>
                  <a:pt x="18964" y="4435"/>
                  <a:pt x="18926" y="4434"/>
                </a:cubicBezTo>
                <a:cubicBezTo>
                  <a:pt x="18946" y="4461"/>
                  <a:pt x="18935" y="4443"/>
                  <a:pt x="18967" y="4459"/>
                </a:cubicBezTo>
                <a:close/>
                <a:moveTo>
                  <a:pt x="15386" y="5674"/>
                </a:moveTo>
                <a:cubicBezTo>
                  <a:pt x="15424" y="5673"/>
                  <a:pt x="15417" y="5682"/>
                  <a:pt x="15426" y="5650"/>
                </a:cubicBezTo>
                <a:cubicBezTo>
                  <a:pt x="15394" y="5665"/>
                  <a:pt x="15405" y="5647"/>
                  <a:pt x="15386" y="5674"/>
                </a:cubicBezTo>
                <a:close/>
                <a:moveTo>
                  <a:pt x="15847" y="2020"/>
                </a:moveTo>
                <a:cubicBezTo>
                  <a:pt x="15879" y="2021"/>
                  <a:pt x="15866" y="2018"/>
                  <a:pt x="15888" y="2028"/>
                </a:cubicBezTo>
                <a:cubicBezTo>
                  <a:pt x="15880" y="2006"/>
                  <a:pt x="15886" y="2007"/>
                  <a:pt x="15847" y="2004"/>
                </a:cubicBezTo>
                <a:lnTo>
                  <a:pt x="15847" y="2020"/>
                </a:lnTo>
                <a:close/>
                <a:moveTo>
                  <a:pt x="22653" y="3446"/>
                </a:moveTo>
                <a:cubicBezTo>
                  <a:pt x="22634" y="3442"/>
                  <a:pt x="22634" y="3440"/>
                  <a:pt x="22612" y="3438"/>
                </a:cubicBezTo>
                <a:cubicBezTo>
                  <a:pt x="22614" y="3444"/>
                  <a:pt x="22605" y="3479"/>
                  <a:pt x="22653" y="3446"/>
                </a:cubicBezTo>
                <a:close/>
                <a:moveTo>
                  <a:pt x="11148" y="1582"/>
                </a:moveTo>
                <a:cubicBezTo>
                  <a:pt x="11170" y="1588"/>
                  <a:pt x="11155" y="1582"/>
                  <a:pt x="11173" y="1590"/>
                </a:cubicBezTo>
                <a:cubicBezTo>
                  <a:pt x="11180" y="1576"/>
                  <a:pt x="11179" y="1580"/>
                  <a:pt x="11181" y="1558"/>
                </a:cubicBezTo>
                <a:cubicBezTo>
                  <a:pt x="11154" y="1572"/>
                  <a:pt x="11165" y="1559"/>
                  <a:pt x="11148" y="1582"/>
                </a:cubicBezTo>
                <a:close/>
                <a:moveTo>
                  <a:pt x="23204" y="4799"/>
                </a:moveTo>
                <a:lnTo>
                  <a:pt x="23222" y="4803"/>
                </a:lnTo>
                <a:cubicBezTo>
                  <a:pt x="23233" y="4803"/>
                  <a:pt x="23229" y="4799"/>
                  <a:pt x="23252" y="4799"/>
                </a:cubicBezTo>
                <a:lnTo>
                  <a:pt x="23252" y="4791"/>
                </a:lnTo>
                <a:cubicBezTo>
                  <a:pt x="23223" y="4791"/>
                  <a:pt x="23207" y="4777"/>
                  <a:pt x="23204" y="4799"/>
                </a:cubicBezTo>
                <a:close/>
                <a:moveTo>
                  <a:pt x="17792" y="2668"/>
                </a:moveTo>
                <a:cubicBezTo>
                  <a:pt x="17808" y="2656"/>
                  <a:pt x="17818" y="2642"/>
                  <a:pt x="17824" y="2619"/>
                </a:cubicBezTo>
                <a:cubicBezTo>
                  <a:pt x="17802" y="2634"/>
                  <a:pt x="17795" y="2635"/>
                  <a:pt x="17792" y="2668"/>
                </a:cubicBezTo>
                <a:close/>
                <a:moveTo>
                  <a:pt x="234" y="4126"/>
                </a:moveTo>
                <a:cubicBezTo>
                  <a:pt x="264" y="4119"/>
                  <a:pt x="257" y="4126"/>
                  <a:pt x="259" y="4094"/>
                </a:cubicBezTo>
                <a:lnTo>
                  <a:pt x="243" y="4094"/>
                </a:lnTo>
                <a:lnTo>
                  <a:pt x="234" y="4126"/>
                </a:lnTo>
                <a:close/>
                <a:moveTo>
                  <a:pt x="22742" y="3697"/>
                </a:moveTo>
                <a:cubicBezTo>
                  <a:pt x="22761" y="3723"/>
                  <a:pt x="22746" y="3714"/>
                  <a:pt x="22783" y="3705"/>
                </a:cubicBezTo>
                <a:cubicBezTo>
                  <a:pt x="22770" y="3687"/>
                  <a:pt x="22766" y="3688"/>
                  <a:pt x="22742" y="3697"/>
                </a:cubicBezTo>
                <a:close/>
                <a:moveTo>
                  <a:pt x="21997" y="4029"/>
                </a:moveTo>
                <a:lnTo>
                  <a:pt x="21988" y="4013"/>
                </a:lnTo>
                <a:cubicBezTo>
                  <a:pt x="21973" y="4017"/>
                  <a:pt x="21989" y="4008"/>
                  <a:pt x="21970" y="4019"/>
                </a:cubicBezTo>
                <a:cubicBezTo>
                  <a:pt x="21959" y="4024"/>
                  <a:pt x="21962" y="4024"/>
                  <a:pt x="21956" y="4029"/>
                </a:cubicBezTo>
                <a:lnTo>
                  <a:pt x="21989" y="4037"/>
                </a:lnTo>
                <a:lnTo>
                  <a:pt x="21973" y="4047"/>
                </a:lnTo>
                <a:cubicBezTo>
                  <a:pt x="21980" y="4073"/>
                  <a:pt x="21977" y="4070"/>
                  <a:pt x="22005" y="4078"/>
                </a:cubicBezTo>
                <a:lnTo>
                  <a:pt x="22001" y="4025"/>
                </a:lnTo>
                <a:cubicBezTo>
                  <a:pt x="22000" y="4026"/>
                  <a:pt x="21998" y="4028"/>
                  <a:pt x="21997" y="4029"/>
                </a:cubicBezTo>
                <a:close/>
                <a:moveTo>
                  <a:pt x="5064" y="6695"/>
                </a:moveTo>
                <a:lnTo>
                  <a:pt x="5080" y="6695"/>
                </a:lnTo>
                <a:cubicBezTo>
                  <a:pt x="5079" y="6653"/>
                  <a:pt x="5087" y="6672"/>
                  <a:pt x="5064" y="6654"/>
                </a:cubicBezTo>
                <a:lnTo>
                  <a:pt x="5064" y="6695"/>
                </a:lnTo>
                <a:close/>
                <a:moveTo>
                  <a:pt x="19104" y="1647"/>
                </a:moveTo>
                <a:lnTo>
                  <a:pt x="19145" y="1647"/>
                </a:lnTo>
                <a:cubicBezTo>
                  <a:pt x="19128" y="1624"/>
                  <a:pt x="19146" y="1632"/>
                  <a:pt x="19104" y="1631"/>
                </a:cubicBezTo>
                <a:lnTo>
                  <a:pt x="19104" y="1647"/>
                </a:lnTo>
                <a:close/>
                <a:moveTo>
                  <a:pt x="17484" y="2166"/>
                </a:moveTo>
                <a:cubicBezTo>
                  <a:pt x="17526" y="2165"/>
                  <a:pt x="17507" y="2173"/>
                  <a:pt x="17524" y="2150"/>
                </a:cubicBezTo>
                <a:lnTo>
                  <a:pt x="17484" y="2150"/>
                </a:lnTo>
                <a:lnTo>
                  <a:pt x="17484" y="2166"/>
                </a:lnTo>
                <a:close/>
                <a:moveTo>
                  <a:pt x="16285" y="4921"/>
                </a:moveTo>
                <a:lnTo>
                  <a:pt x="16325" y="4921"/>
                </a:lnTo>
                <a:cubicBezTo>
                  <a:pt x="16308" y="4897"/>
                  <a:pt x="16326" y="4905"/>
                  <a:pt x="16285" y="4904"/>
                </a:cubicBezTo>
                <a:lnTo>
                  <a:pt x="16285" y="4921"/>
                </a:lnTo>
                <a:close/>
                <a:moveTo>
                  <a:pt x="20968" y="4337"/>
                </a:moveTo>
                <a:lnTo>
                  <a:pt x="20968" y="4321"/>
                </a:lnTo>
                <a:lnTo>
                  <a:pt x="20927" y="4321"/>
                </a:lnTo>
                <a:cubicBezTo>
                  <a:pt x="20944" y="4344"/>
                  <a:pt x="20926" y="4336"/>
                  <a:pt x="20968" y="4337"/>
                </a:cubicBezTo>
                <a:close/>
                <a:moveTo>
                  <a:pt x="15661" y="5634"/>
                </a:moveTo>
                <a:cubicBezTo>
                  <a:pt x="15703" y="5633"/>
                  <a:pt x="15684" y="5641"/>
                  <a:pt x="15702" y="5617"/>
                </a:cubicBezTo>
                <a:lnTo>
                  <a:pt x="15661" y="5617"/>
                </a:lnTo>
                <a:lnTo>
                  <a:pt x="15661" y="5634"/>
                </a:lnTo>
                <a:close/>
                <a:moveTo>
                  <a:pt x="19185" y="5496"/>
                </a:moveTo>
                <a:lnTo>
                  <a:pt x="19145" y="5496"/>
                </a:lnTo>
                <a:cubicBezTo>
                  <a:pt x="19162" y="5519"/>
                  <a:pt x="19144" y="5511"/>
                  <a:pt x="19185" y="5512"/>
                </a:cubicBezTo>
                <a:lnTo>
                  <a:pt x="19185" y="5496"/>
                </a:lnTo>
                <a:cubicBezTo>
                  <a:pt x="19248" y="5538"/>
                  <a:pt x="19233" y="5496"/>
                  <a:pt x="19315" y="5496"/>
                </a:cubicBezTo>
                <a:lnTo>
                  <a:pt x="19315" y="5480"/>
                </a:lnTo>
                <a:cubicBezTo>
                  <a:pt x="19241" y="5480"/>
                  <a:pt x="19285" y="5461"/>
                  <a:pt x="19210" y="5472"/>
                </a:cubicBezTo>
                <a:cubicBezTo>
                  <a:pt x="19160" y="5480"/>
                  <a:pt x="19206" y="5470"/>
                  <a:pt x="19171" y="5468"/>
                </a:cubicBezTo>
                <a:cubicBezTo>
                  <a:pt x="19140" y="5466"/>
                  <a:pt x="19139" y="5474"/>
                  <a:pt x="19129" y="5488"/>
                </a:cubicBezTo>
                <a:cubicBezTo>
                  <a:pt x="19136" y="5488"/>
                  <a:pt x="19156" y="5487"/>
                  <a:pt x="19161" y="5487"/>
                </a:cubicBezTo>
                <a:cubicBezTo>
                  <a:pt x="19200" y="5492"/>
                  <a:pt x="19172" y="5487"/>
                  <a:pt x="19185" y="5496"/>
                </a:cubicBezTo>
                <a:close/>
                <a:moveTo>
                  <a:pt x="19461" y="2530"/>
                </a:moveTo>
                <a:lnTo>
                  <a:pt x="19509" y="2530"/>
                </a:lnTo>
                <a:cubicBezTo>
                  <a:pt x="19497" y="2513"/>
                  <a:pt x="19510" y="2514"/>
                  <a:pt x="19481" y="2515"/>
                </a:cubicBezTo>
                <a:cubicBezTo>
                  <a:pt x="19479" y="2515"/>
                  <a:pt x="19476" y="2516"/>
                  <a:pt x="19475" y="2516"/>
                </a:cubicBezTo>
                <a:lnTo>
                  <a:pt x="19462" y="2526"/>
                </a:lnTo>
                <a:cubicBezTo>
                  <a:pt x="19462" y="2526"/>
                  <a:pt x="19462" y="2529"/>
                  <a:pt x="19461" y="2530"/>
                </a:cubicBezTo>
                <a:close/>
                <a:moveTo>
                  <a:pt x="18877" y="4442"/>
                </a:moveTo>
                <a:lnTo>
                  <a:pt x="18918" y="4442"/>
                </a:lnTo>
                <a:lnTo>
                  <a:pt x="18918" y="4426"/>
                </a:lnTo>
                <a:cubicBezTo>
                  <a:pt x="18896" y="4427"/>
                  <a:pt x="18881" y="4424"/>
                  <a:pt x="18877" y="4442"/>
                </a:cubicBezTo>
                <a:close/>
                <a:moveTo>
                  <a:pt x="13109" y="2433"/>
                </a:moveTo>
                <a:lnTo>
                  <a:pt x="13149" y="2433"/>
                </a:lnTo>
                <a:lnTo>
                  <a:pt x="13149" y="2417"/>
                </a:lnTo>
                <a:cubicBezTo>
                  <a:pt x="13128" y="2417"/>
                  <a:pt x="13112" y="2414"/>
                  <a:pt x="13109" y="2433"/>
                </a:cubicBezTo>
                <a:close/>
                <a:moveTo>
                  <a:pt x="18318" y="1809"/>
                </a:moveTo>
                <a:lnTo>
                  <a:pt x="18318" y="1825"/>
                </a:lnTo>
                <a:lnTo>
                  <a:pt x="18351" y="1825"/>
                </a:lnTo>
                <a:cubicBezTo>
                  <a:pt x="18344" y="1800"/>
                  <a:pt x="18343" y="1800"/>
                  <a:pt x="18318" y="1809"/>
                </a:cubicBezTo>
                <a:close/>
                <a:moveTo>
                  <a:pt x="4278" y="6776"/>
                </a:moveTo>
                <a:lnTo>
                  <a:pt x="4294" y="6776"/>
                </a:lnTo>
                <a:lnTo>
                  <a:pt x="4294" y="6735"/>
                </a:lnTo>
                <a:cubicBezTo>
                  <a:pt x="4272" y="6752"/>
                  <a:pt x="4278" y="6735"/>
                  <a:pt x="4278" y="6776"/>
                </a:cubicBezTo>
                <a:close/>
                <a:moveTo>
                  <a:pt x="18950" y="1639"/>
                </a:moveTo>
                <a:lnTo>
                  <a:pt x="18915" y="1609"/>
                </a:lnTo>
                <a:cubicBezTo>
                  <a:pt x="18914" y="1609"/>
                  <a:pt x="18912" y="1607"/>
                  <a:pt x="18910" y="1607"/>
                </a:cubicBezTo>
                <a:cubicBezTo>
                  <a:pt x="18913" y="1642"/>
                  <a:pt x="18914" y="1638"/>
                  <a:pt x="18950" y="1639"/>
                </a:cubicBezTo>
                <a:close/>
                <a:moveTo>
                  <a:pt x="17662" y="2247"/>
                </a:moveTo>
                <a:lnTo>
                  <a:pt x="17630" y="2247"/>
                </a:lnTo>
                <a:cubicBezTo>
                  <a:pt x="17639" y="2282"/>
                  <a:pt x="17659" y="2277"/>
                  <a:pt x="17662" y="2247"/>
                </a:cubicBezTo>
                <a:close/>
                <a:moveTo>
                  <a:pt x="16309" y="2644"/>
                </a:moveTo>
                <a:cubicBezTo>
                  <a:pt x="16331" y="2649"/>
                  <a:pt x="16316" y="2643"/>
                  <a:pt x="16333" y="2652"/>
                </a:cubicBezTo>
                <a:lnTo>
                  <a:pt x="16350" y="2619"/>
                </a:lnTo>
                <a:cubicBezTo>
                  <a:pt x="16318" y="2635"/>
                  <a:pt x="16329" y="2617"/>
                  <a:pt x="16309" y="2644"/>
                </a:cubicBezTo>
                <a:close/>
                <a:moveTo>
                  <a:pt x="18683" y="2368"/>
                </a:moveTo>
                <a:cubicBezTo>
                  <a:pt x="18721" y="2358"/>
                  <a:pt x="18690" y="2356"/>
                  <a:pt x="18732" y="2352"/>
                </a:cubicBezTo>
                <a:cubicBezTo>
                  <a:pt x="18709" y="2321"/>
                  <a:pt x="18688" y="2356"/>
                  <a:pt x="18683" y="2368"/>
                </a:cubicBezTo>
                <a:close/>
                <a:moveTo>
                  <a:pt x="22693" y="4783"/>
                </a:moveTo>
                <a:lnTo>
                  <a:pt x="22766" y="4783"/>
                </a:lnTo>
                <a:lnTo>
                  <a:pt x="22766" y="4775"/>
                </a:lnTo>
                <a:lnTo>
                  <a:pt x="22693" y="4775"/>
                </a:lnTo>
                <a:lnTo>
                  <a:pt x="22693" y="4783"/>
                </a:lnTo>
                <a:close/>
                <a:moveTo>
                  <a:pt x="17654" y="5504"/>
                </a:moveTo>
                <a:lnTo>
                  <a:pt x="17678" y="5504"/>
                </a:lnTo>
                <a:lnTo>
                  <a:pt x="17678" y="5480"/>
                </a:lnTo>
                <a:lnTo>
                  <a:pt x="17654" y="5480"/>
                </a:lnTo>
                <a:lnTo>
                  <a:pt x="17654" y="5504"/>
                </a:lnTo>
                <a:close/>
                <a:moveTo>
                  <a:pt x="21616" y="4929"/>
                </a:moveTo>
                <a:lnTo>
                  <a:pt x="21640" y="4929"/>
                </a:lnTo>
                <a:lnTo>
                  <a:pt x="21640" y="4904"/>
                </a:lnTo>
                <a:lnTo>
                  <a:pt x="21616" y="4904"/>
                </a:lnTo>
                <a:lnTo>
                  <a:pt x="21616" y="4929"/>
                </a:lnTo>
                <a:close/>
                <a:moveTo>
                  <a:pt x="22086" y="3981"/>
                </a:moveTo>
                <a:lnTo>
                  <a:pt x="22110" y="3981"/>
                </a:lnTo>
                <a:lnTo>
                  <a:pt x="22110" y="3956"/>
                </a:lnTo>
                <a:lnTo>
                  <a:pt x="22086" y="3956"/>
                </a:lnTo>
                <a:lnTo>
                  <a:pt x="22086" y="3981"/>
                </a:lnTo>
                <a:close/>
                <a:moveTo>
                  <a:pt x="18999" y="5577"/>
                </a:moveTo>
                <a:lnTo>
                  <a:pt x="18967" y="5577"/>
                </a:lnTo>
                <a:cubicBezTo>
                  <a:pt x="18976" y="5613"/>
                  <a:pt x="18989" y="5613"/>
                  <a:pt x="18999" y="5577"/>
                </a:cubicBezTo>
                <a:close/>
                <a:moveTo>
                  <a:pt x="16414" y="4945"/>
                </a:moveTo>
                <a:cubicBezTo>
                  <a:pt x="16450" y="4935"/>
                  <a:pt x="16450" y="4922"/>
                  <a:pt x="16414" y="4912"/>
                </a:cubicBezTo>
                <a:lnTo>
                  <a:pt x="16414" y="4945"/>
                </a:lnTo>
                <a:close/>
                <a:moveTo>
                  <a:pt x="19112" y="3713"/>
                </a:moveTo>
                <a:cubicBezTo>
                  <a:pt x="19105" y="3684"/>
                  <a:pt x="19112" y="3692"/>
                  <a:pt x="19080" y="3689"/>
                </a:cubicBezTo>
                <a:cubicBezTo>
                  <a:pt x="19088" y="3718"/>
                  <a:pt x="19081" y="3711"/>
                  <a:pt x="19112" y="3713"/>
                </a:cubicBezTo>
                <a:close/>
                <a:moveTo>
                  <a:pt x="16431" y="2449"/>
                </a:moveTo>
                <a:cubicBezTo>
                  <a:pt x="16473" y="2449"/>
                  <a:pt x="16462" y="2457"/>
                  <a:pt x="16479" y="2433"/>
                </a:cubicBezTo>
                <a:cubicBezTo>
                  <a:pt x="16465" y="2433"/>
                  <a:pt x="16458" y="2432"/>
                  <a:pt x="16444" y="2435"/>
                </a:cubicBezTo>
                <a:cubicBezTo>
                  <a:pt x="16426" y="2440"/>
                  <a:pt x="16446" y="2432"/>
                  <a:pt x="16431" y="2449"/>
                </a:cubicBezTo>
                <a:close/>
                <a:moveTo>
                  <a:pt x="20619" y="5147"/>
                </a:moveTo>
                <a:cubicBezTo>
                  <a:pt x="20644" y="5158"/>
                  <a:pt x="20621" y="5151"/>
                  <a:pt x="20660" y="5147"/>
                </a:cubicBezTo>
                <a:cubicBezTo>
                  <a:pt x="20656" y="5140"/>
                  <a:pt x="20655" y="5131"/>
                  <a:pt x="20644" y="5131"/>
                </a:cubicBezTo>
                <a:cubicBezTo>
                  <a:pt x="20629" y="5131"/>
                  <a:pt x="20621" y="5135"/>
                  <a:pt x="20619" y="5147"/>
                </a:cubicBezTo>
                <a:close/>
                <a:moveTo>
                  <a:pt x="10622" y="6112"/>
                </a:moveTo>
                <a:cubicBezTo>
                  <a:pt x="10642" y="6121"/>
                  <a:pt x="10616" y="6123"/>
                  <a:pt x="10643" y="6117"/>
                </a:cubicBezTo>
                <a:cubicBezTo>
                  <a:pt x="10662" y="6112"/>
                  <a:pt x="10658" y="6107"/>
                  <a:pt x="10662" y="6103"/>
                </a:cubicBezTo>
                <a:cubicBezTo>
                  <a:pt x="10645" y="6099"/>
                  <a:pt x="10626" y="6087"/>
                  <a:pt x="10622" y="6112"/>
                </a:cubicBezTo>
                <a:close/>
                <a:moveTo>
                  <a:pt x="21187" y="2603"/>
                </a:moveTo>
                <a:cubicBezTo>
                  <a:pt x="21208" y="2614"/>
                  <a:pt x="21195" y="2611"/>
                  <a:pt x="21227" y="2611"/>
                </a:cubicBezTo>
                <a:cubicBezTo>
                  <a:pt x="21219" y="2600"/>
                  <a:pt x="21192" y="2569"/>
                  <a:pt x="21187" y="2603"/>
                </a:cubicBezTo>
                <a:close/>
                <a:moveTo>
                  <a:pt x="17638" y="2538"/>
                </a:moveTo>
                <a:lnTo>
                  <a:pt x="17638" y="2555"/>
                </a:lnTo>
                <a:cubicBezTo>
                  <a:pt x="17656" y="2550"/>
                  <a:pt x="17657" y="2548"/>
                  <a:pt x="17678" y="2547"/>
                </a:cubicBezTo>
                <a:lnTo>
                  <a:pt x="17678" y="2530"/>
                </a:lnTo>
                <a:cubicBezTo>
                  <a:pt x="17660" y="2535"/>
                  <a:pt x="17660" y="2536"/>
                  <a:pt x="17638" y="2538"/>
                </a:cubicBezTo>
                <a:close/>
                <a:moveTo>
                  <a:pt x="16747" y="5050"/>
                </a:moveTo>
                <a:lnTo>
                  <a:pt x="16763" y="5050"/>
                </a:lnTo>
                <a:cubicBezTo>
                  <a:pt x="16765" y="5025"/>
                  <a:pt x="16763" y="5035"/>
                  <a:pt x="16771" y="5018"/>
                </a:cubicBezTo>
                <a:lnTo>
                  <a:pt x="16747" y="5018"/>
                </a:lnTo>
                <a:lnTo>
                  <a:pt x="16747" y="5050"/>
                </a:lnTo>
                <a:close/>
                <a:moveTo>
                  <a:pt x="18181" y="5123"/>
                </a:moveTo>
                <a:cubicBezTo>
                  <a:pt x="18206" y="5125"/>
                  <a:pt x="18196" y="5123"/>
                  <a:pt x="18213" y="5131"/>
                </a:cubicBezTo>
                <a:lnTo>
                  <a:pt x="18213" y="5107"/>
                </a:lnTo>
                <a:lnTo>
                  <a:pt x="18181" y="5107"/>
                </a:lnTo>
                <a:lnTo>
                  <a:pt x="18181" y="5123"/>
                </a:lnTo>
                <a:close/>
                <a:moveTo>
                  <a:pt x="21065" y="3981"/>
                </a:moveTo>
                <a:cubicBezTo>
                  <a:pt x="21103" y="3970"/>
                  <a:pt x="21074" y="3964"/>
                  <a:pt x="21114" y="3964"/>
                </a:cubicBezTo>
                <a:lnTo>
                  <a:pt x="21114" y="3956"/>
                </a:lnTo>
                <a:cubicBezTo>
                  <a:pt x="21085" y="3956"/>
                  <a:pt x="21066" y="3951"/>
                  <a:pt x="21065" y="3981"/>
                </a:cubicBezTo>
                <a:close/>
                <a:moveTo>
                  <a:pt x="21170" y="5496"/>
                </a:moveTo>
                <a:cubicBezTo>
                  <a:pt x="21194" y="5529"/>
                  <a:pt x="21176" y="5504"/>
                  <a:pt x="21219" y="5504"/>
                </a:cubicBezTo>
                <a:lnTo>
                  <a:pt x="21219" y="5496"/>
                </a:lnTo>
                <a:cubicBezTo>
                  <a:pt x="21186" y="5496"/>
                  <a:pt x="21199" y="5485"/>
                  <a:pt x="21170" y="5496"/>
                </a:cubicBezTo>
                <a:close/>
                <a:moveTo>
                  <a:pt x="10970" y="1696"/>
                </a:moveTo>
                <a:lnTo>
                  <a:pt x="11019" y="1696"/>
                </a:lnTo>
                <a:lnTo>
                  <a:pt x="11019" y="1680"/>
                </a:lnTo>
                <a:cubicBezTo>
                  <a:pt x="11004" y="1681"/>
                  <a:pt x="10992" y="1682"/>
                  <a:pt x="10985" y="1683"/>
                </a:cubicBezTo>
                <a:cubicBezTo>
                  <a:pt x="10963" y="1688"/>
                  <a:pt x="10986" y="1677"/>
                  <a:pt x="10970" y="1696"/>
                </a:cubicBezTo>
                <a:close/>
                <a:moveTo>
                  <a:pt x="20263" y="3196"/>
                </a:moveTo>
                <a:lnTo>
                  <a:pt x="20263" y="3203"/>
                </a:lnTo>
                <a:cubicBezTo>
                  <a:pt x="20296" y="3203"/>
                  <a:pt x="20289" y="3200"/>
                  <a:pt x="20312" y="3211"/>
                </a:cubicBezTo>
                <a:lnTo>
                  <a:pt x="20312" y="3187"/>
                </a:lnTo>
                <a:lnTo>
                  <a:pt x="20263" y="3196"/>
                </a:lnTo>
                <a:close/>
                <a:moveTo>
                  <a:pt x="20336" y="2717"/>
                </a:moveTo>
                <a:cubicBezTo>
                  <a:pt x="20360" y="2717"/>
                  <a:pt x="20365" y="2720"/>
                  <a:pt x="20384" y="2725"/>
                </a:cubicBezTo>
                <a:cubicBezTo>
                  <a:pt x="20370" y="2705"/>
                  <a:pt x="20368" y="2703"/>
                  <a:pt x="20336" y="2700"/>
                </a:cubicBezTo>
                <a:lnTo>
                  <a:pt x="20336" y="2717"/>
                </a:lnTo>
                <a:close/>
                <a:moveTo>
                  <a:pt x="21097" y="4556"/>
                </a:moveTo>
                <a:lnTo>
                  <a:pt x="21081" y="4556"/>
                </a:lnTo>
                <a:cubicBezTo>
                  <a:pt x="21081" y="4529"/>
                  <a:pt x="21096" y="4554"/>
                  <a:pt x="21097" y="4556"/>
                </a:cubicBezTo>
                <a:close/>
                <a:moveTo>
                  <a:pt x="21081" y="4556"/>
                </a:moveTo>
                <a:lnTo>
                  <a:pt x="21081" y="4580"/>
                </a:lnTo>
                <a:cubicBezTo>
                  <a:pt x="21119" y="4577"/>
                  <a:pt x="21095" y="4589"/>
                  <a:pt x="21114" y="4564"/>
                </a:cubicBezTo>
                <a:lnTo>
                  <a:pt x="21097" y="4556"/>
                </a:lnTo>
                <a:cubicBezTo>
                  <a:pt x="21144" y="4556"/>
                  <a:pt x="21157" y="4555"/>
                  <a:pt x="21195" y="4564"/>
                </a:cubicBezTo>
                <a:cubicBezTo>
                  <a:pt x="21184" y="4526"/>
                  <a:pt x="21131" y="4538"/>
                  <a:pt x="21121" y="4539"/>
                </a:cubicBezTo>
                <a:cubicBezTo>
                  <a:pt x="21080" y="4543"/>
                  <a:pt x="21050" y="4524"/>
                  <a:pt x="21008" y="4523"/>
                </a:cubicBezTo>
                <a:lnTo>
                  <a:pt x="21008" y="4540"/>
                </a:lnTo>
                <a:cubicBezTo>
                  <a:pt x="21032" y="4545"/>
                  <a:pt x="21058" y="4550"/>
                  <a:pt x="21081" y="4556"/>
                </a:cubicBezTo>
                <a:close/>
                <a:moveTo>
                  <a:pt x="8175" y="1469"/>
                </a:moveTo>
                <a:lnTo>
                  <a:pt x="8175" y="1485"/>
                </a:lnTo>
                <a:cubicBezTo>
                  <a:pt x="8192" y="1484"/>
                  <a:pt x="8188" y="1489"/>
                  <a:pt x="8202" y="1480"/>
                </a:cubicBezTo>
                <a:cubicBezTo>
                  <a:pt x="8218" y="1471"/>
                  <a:pt x="8209" y="1478"/>
                  <a:pt x="8215" y="1461"/>
                </a:cubicBezTo>
                <a:cubicBezTo>
                  <a:pt x="8197" y="1465"/>
                  <a:pt x="8197" y="1467"/>
                  <a:pt x="8175" y="1469"/>
                </a:cubicBezTo>
                <a:close/>
                <a:moveTo>
                  <a:pt x="17012" y="1467"/>
                </a:moveTo>
                <a:lnTo>
                  <a:pt x="17063" y="1469"/>
                </a:lnTo>
                <a:lnTo>
                  <a:pt x="17040" y="1443"/>
                </a:lnTo>
                <a:lnTo>
                  <a:pt x="17012" y="1467"/>
                </a:lnTo>
                <a:close/>
                <a:moveTo>
                  <a:pt x="15904" y="2522"/>
                </a:moveTo>
                <a:cubicBezTo>
                  <a:pt x="15905" y="2523"/>
                  <a:pt x="15923" y="2550"/>
                  <a:pt x="15928" y="2498"/>
                </a:cubicBezTo>
                <a:cubicBezTo>
                  <a:pt x="15873" y="2513"/>
                  <a:pt x="15904" y="2522"/>
                  <a:pt x="15904" y="2522"/>
                </a:cubicBezTo>
                <a:close/>
                <a:moveTo>
                  <a:pt x="21462" y="983"/>
                </a:moveTo>
                <a:cubicBezTo>
                  <a:pt x="21484" y="985"/>
                  <a:pt x="21484" y="987"/>
                  <a:pt x="21502" y="991"/>
                </a:cubicBezTo>
                <a:cubicBezTo>
                  <a:pt x="21500" y="979"/>
                  <a:pt x="21501" y="967"/>
                  <a:pt x="21486" y="967"/>
                </a:cubicBezTo>
                <a:cubicBezTo>
                  <a:pt x="21472" y="967"/>
                  <a:pt x="21464" y="971"/>
                  <a:pt x="21462" y="983"/>
                </a:cubicBezTo>
                <a:close/>
                <a:moveTo>
                  <a:pt x="16714" y="5334"/>
                </a:moveTo>
                <a:cubicBezTo>
                  <a:pt x="16756" y="5334"/>
                  <a:pt x="16746" y="5341"/>
                  <a:pt x="16763" y="5318"/>
                </a:cubicBezTo>
                <a:cubicBezTo>
                  <a:pt x="16739" y="5318"/>
                  <a:pt x="16718" y="5313"/>
                  <a:pt x="16714" y="5334"/>
                </a:cubicBezTo>
                <a:close/>
                <a:moveTo>
                  <a:pt x="22021" y="4734"/>
                </a:moveTo>
                <a:lnTo>
                  <a:pt x="22053" y="4734"/>
                </a:lnTo>
                <a:cubicBezTo>
                  <a:pt x="22050" y="4697"/>
                  <a:pt x="22062" y="4720"/>
                  <a:pt x="22037" y="4702"/>
                </a:cubicBezTo>
                <a:cubicBezTo>
                  <a:pt x="22031" y="4725"/>
                  <a:pt x="22034" y="4715"/>
                  <a:pt x="22021" y="4734"/>
                </a:cubicBezTo>
                <a:close/>
                <a:moveTo>
                  <a:pt x="21859" y="4645"/>
                </a:moveTo>
                <a:cubicBezTo>
                  <a:pt x="21846" y="4628"/>
                  <a:pt x="21836" y="4624"/>
                  <a:pt x="21818" y="4613"/>
                </a:cubicBezTo>
                <a:cubicBezTo>
                  <a:pt x="21821" y="4648"/>
                  <a:pt x="21823" y="4644"/>
                  <a:pt x="21859" y="4645"/>
                </a:cubicBezTo>
                <a:close/>
                <a:moveTo>
                  <a:pt x="22345" y="4767"/>
                </a:moveTo>
                <a:lnTo>
                  <a:pt x="22345" y="4750"/>
                </a:lnTo>
                <a:cubicBezTo>
                  <a:pt x="22313" y="4750"/>
                  <a:pt x="22326" y="4753"/>
                  <a:pt x="22305" y="4742"/>
                </a:cubicBezTo>
                <a:cubicBezTo>
                  <a:pt x="22308" y="4775"/>
                  <a:pt x="22296" y="4760"/>
                  <a:pt x="22322" y="4764"/>
                </a:cubicBezTo>
                <a:lnTo>
                  <a:pt x="22345" y="4767"/>
                </a:lnTo>
                <a:close/>
                <a:moveTo>
                  <a:pt x="17127" y="4532"/>
                </a:moveTo>
                <a:cubicBezTo>
                  <a:pt x="17161" y="4523"/>
                  <a:pt x="17152" y="4526"/>
                  <a:pt x="17152" y="4483"/>
                </a:cubicBezTo>
                <a:lnTo>
                  <a:pt x="17136" y="4483"/>
                </a:lnTo>
                <a:cubicBezTo>
                  <a:pt x="17144" y="4517"/>
                  <a:pt x="17145" y="4505"/>
                  <a:pt x="17127" y="4532"/>
                </a:cubicBezTo>
                <a:close/>
                <a:moveTo>
                  <a:pt x="18294" y="4888"/>
                </a:moveTo>
                <a:cubicBezTo>
                  <a:pt x="18277" y="4865"/>
                  <a:pt x="18295" y="4873"/>
                  <a:pt x="18254" y="4872"/>
                </a:cubicBezTo>
                <a:cubicBezTo>
                  <a:pt x="18263" y="4906"/>
                  <a:pt x="18260" y="4891"/>
                  <a:pt x="18294" y="4888"/>
                </a:cubicBezTo>
                <a:close/>
                <a:moveTo>
                  <a:pt x="8353" y="1477"/>
                </a:moveTo>
                <a:cubicBezTo>
                  <a:pt x="8383" y="1475"/>
                  <a:pt x="8383" y="1474"/>
                  <a:pt x="8385" y="1445"/>
                </a:cubicBezTo>
                <a:cubicBezTo>
                  <a:pt x="8357" y="1460"/>
                  <a:pt x="8362" y="1443"/>
                  <a:pt x="8353" y="1477"/>
                </a:cubicBezTo>
                <a:close/>
                <a:moveTo>
                  <a:pt x="21349" y="3041"/>
                </a:moveTo>
                <a:cubicBezTo>
                  <a:pt x="21361" y="3014"/>
                  <a:pt x="21360" y="3011"/>
                  <a:pt x="21324" y="3008"/>
                </a:cubicBezTo>
                <a:cubicBezTo>
                  <a:pt x="21332" y="3037"/>
                  <a:pt x="21327" y="3027"/>
                  <a:pt x="21349" y="3041"/>
                </a:cubicBezTo>
                <a:close/>
                <a:moveTo>
                  <a:pt x="17849" y="5123"/>
                </a:moveTo>
                <a:cubicBezTo>
                  <a:pt x="17841" y="5095"/>
                  <a:pt x="17845" y="5105"/>
                  <a:pt x="17824" y="5091"/>
                </a:cubicBezTo>
                <a:cubicBezTo>
                  <a:pt x="17812" y="5117"/>
                  <a:pt x="17813" y="5120"/>
                  <a:pt x="17849" y="5123"/>
                </a:cubicBezTo>
                <a:close/>
                <a:moveTo>
                  <a:pt x="19307" y="2765"/>
                </a:moveTo>
                <a:lnTo>
                  <a:pt x="19331" y="2765"/>
                </a:lnTo>
                <a:lnTo>
                  <a:pt x="19331" y="2733"/>
                </a:lnTo>
                <a:cubicBezTo>
                  <a:pt x="19297" y="2751"/>
                  <a:pt x="19310" y="2727"/>
                  <a:pt x="19307" y="2765"/>
                </a:cubicBezTo>
                <a:close/>
                <a:moveTo>
                  <a:pt x="15936" y="5309"/>
                </a:moveTo>
                <a:lnTo>
                  <a:pt x="15977" y="5309"/>
                </a:lnTo>
                <a:lnTo>
                  <a:pt x="15977" y="5293"/>
                </a:lnTo>
                <a:lnTo>
                  <a:pt x="15936" y="5293"/>
                </a:lnTo>
                <a:lnTo>
                  <a:pt x="15936" y="5309"/>
                </a:lnTo>
                <a:close/>
                <a:moveTo>
                  <a:pt x="20806" y="5147"/>
                </a:moveTo>
                <a:lnTo>
                  <a:pt x="20846" y="5147"/>
                </a:lnTo>
                <a:lnTo>
                  <a:pt x="20846" y="5131"/>
                </a:lnTo>
                <a:lnTo>
                  <a:pt x="20806" y="5131"/>
                </a:lnTo>
                <a:lnTo>
                  <a:pt x="20806" y="5147"/>
                </a:lnTo>
                <a:close/>
                <a:moveTo>
                  <a:pt x="9333" y="1420"/>
                </a:moveTo>
                <a:cubicBezTo>
                  <a:pt x="9334" y="1420"/>
                  <a:pt x="9349" y="1428"/>
                  <a:pt x="9350" y="1428"/>
                </a:cubicBezTo>
                <a:cubicBezTo>
                  <a:pt x="9372" y="1428"/>
                  <a:pt x="9365" y="1425"/>
                  <a:pt x="9374" y="1412"/>
                </a:cubicBezTo>
                <a:cubicBezTo>
                  <a:pt x="9356" y="1408"/>
                  <a:pt x="9338" y="1396"/>
                  <a:pt x="9333" y="1420"/>
                </a:cubicBezTo>
                <a:close/>
                <a:moveTo>
                  <a:pt x="11059" y="1696"/>
                </a:moveTo>
                <a:cubicBezTo>
                  <a:pt x="11080" y="1705"/>
                  <a:pt x="11075" y="1702"/>
                  <a:pt x="11100" y="1696"/>
                </a:cubicBezTo>
                <a:lnTo>
                  <a:pt x="11100" y="1680"/>
                </a:lnTo>
                <a:cubicBezTo>
                  <a:pt x="11071" y="1686"/>
                  <a:pt x="11062" y="1678"/>
                  <a:pt x="11059" y="1696"/>
                </a:cubicBezTo>
                <a:close/>
                <a:moveTo>
                  <a:pt x="21397" y="4037"/>
                </a:moveTo>
                <a:cubicBezTo>
                  <a:pt x="21360" y="4040"/>
                  <a:pt x="21383" y="4029"/>
                  <a:pt x="21365" y="4054"/>
                </a:cubicBezTo>
                <a:cubicBezTo>
                  <a:pt x="21404" y="4053"/>
                  <a:pt x="21405" y="4053"/>
                  <a:pt x="21405" y="4013"/>
                </a:cubicBezTo>
                <a:lnTo>
                  <a:pt x="21397" y="4013"/>
                </a:lnTo>
                <a:lnTo>
                  <a:pt x="21397" y="4037"/>
                </a:lnTo>
                <a:close/>
                <a:moveTo>
                  <a:pt x="15685" y="2628"/>
                </a:moveTo>
                <a:cubicBezTo>
                  <a:pt x="15722" y="2627"/>
                  <a:pt x="15726" y="2625"/>
                  <a:pt x="15742" y="2603"/>
                </a:cubicBezTo>
                <a:cubicBezTo>
                  <a:pt x="15710" y="2611"/>
                  <a:pt x="15701" y="2606"/>
                  <a:pt x="15685" y="2628"/>
                </a:cubicBezTo>
                <a:close/>
                <a:moveTo>
                  <a:pt x="16439" y="2636"/>
                </a:moveTo>
                <a:lnTo>
                  <a:pt x="16423" y="2652"/>
                </a:lnTo>
                <a:cubicBezTo>
                  <a:pt x="16456" y="2652"/>
                  <a:pt x="16449" y="2655"/>
                  <a:pt x="16471" y="2644"/>
                </a:cubicBezTo>
                <a:cubicBezTo>
                  <a:pt x="16453" y="2619"/>
                  <a:pt x="16474" y="2628"/>
                  <a:pt x="16439" y="2636"/>
                </a:cubicBezTo>
                <a:lnTo>
                  <a:pt x="16439" y="2619"/>
                </a:lnTo>
                <a:cubicBezTo>
                  <a:pt x="16396" y="2619"/>
                  <a:pt x="16399" y="2611"/>
                  <a:pt x="16390" y="2644"/>
                </a:cubicBezTo>
                <a:cubicBezTo>
                  <a:pt x="16413" y="2633"/>
                  <a:pt x="16406" y="2636"/>
                  <a:pt x="16439" y="2636"/>
                </a:cubicBezTo>
                <a:close/>
                <a:moveTo>
                  <a:pt x="21891" y="4783"/>
                </a:moveTo>
                <a:lnTo>
                  <a:pt x="21881" y="4778"/>
                </a:lnTo>
                <a:cubicBezTo>
                  <a:pt x="21881" y="4778"/>
                  <a:pt x="21878" y="4777"/>
                  <a:pt x="21876" y="4777"/>
                </a:cubicBezTo>
                <a:lnTo>
                  <a:pt x="21861" y="4777"/>
                </a:lnTo>
                <a:cubicBezTo>
                  <a:pt x="21859" y="4777"/>
                  <a:pt x="21846" y="4775"/>
                  <a:pt x="21843" y="4775"/>
                </a:cubicBezTo>
                <a:cubicBezTo>
                  <a:pt x="21850" y="4789"/>
                  <a:pt x="21849" y="4785"/>
                  <a:pt x="21851" y="4807"/>
                </a:cubicBezTo>
                <a:cubicBezTo>
                  <a:pt x="21868" y="4789"/>
                  <a:pt x="21868" y="4794"/>
                  <a:pt x="21891" y="4783"/>
                </a:cubicBezTo>
                <a:lnTo>
                  <a:pt x="21891" y="4815"/>
                </a:lnTo>
                <a:cubicBezTo>
                  <a:pt x="21918" y="4785"/>
                  <a:pt x="21914" y="4801"/>
                  <a:pt x="21924" y="4775"/>
                </a:cubicBezTo>
                <a:lnTo>
                  <a:pt x="21964" y="4775"/>
                </a:lnTo>
                <a:lnTo>
                  <a:pt x="21964" y="4750"/>
                </a:lnTo>
                <a:lnTo>
                  <a:pt x="21989" y="4750"/>
                </a:lnTo>
                <a:cubicBezTo>
                  <a:pt x="21992" y="4784"/>
                  <a:pt x="21990" y="4778"/>
                  <a:pt x="22039" y="4783"/>
                </a:cubicBezTo>
                <a:cubicBezTo>
                  <a:pt x="22059" y="4785"/>
                  <a:pt x="22043" y="4790"/>
                  <a:pt x="22078" y="4767"/>
                </a:cubicBezTo>
                <a:cubicBezTo>
                  <a:pt x="22095" y="4775"/>
                  <a:pt x="22110" y="4781"/>
                  <a:pt x="22134" y="4783"/>
                </a:cubicBezTo>
                <a:cubicBezTo>
                  <a:pt x="22127" y="4810"/>
                  <a:pt x="22117" y="4813"/>
                  <a:pt x="22086" y="4813"/>
                </a:cubicBezTo>
                <a:cubicBezTo>
                  <a:pt x="22052" y="4814"/>
                  <a:pt x="22085" y="4804"/>
                  <a:pt x="22057" y="4813"/>
                </a:cubicBezTo>
                <a:cubicBezTo>
                  <a:pt x="22023" y="4822"/>
                  <a:pt x="22047" y="4806"/>
                  <a:pt x="22037" y="4831"/>
                </a:cubicBezTo>
                <a:cubicBezTo>
                  <a:pt x="22073" y="4845"/>
                  <a:pt x="22037" y="4832"/>
                  <a:pt x="22058" y="4830"/>
                </a:cubicBezTo>
                <a:cubicBezTo>
                  <a:pt x="22079" y="4827"/>
                  <a:pt x="22134" y="4823"/>
                  <a:pt x="22151" y="4831"/>
                </a:cubicBezTo>
                <a:cubicBezTo>
                  <a:pt x="22155" y="4777"/>
                  <a:pt x="22207" y="4757"/>
                  <a:pt x="22255" y="4760"/>
                </a:cubicBezTo>
                <a:cubicBezTo>
                  <a:pt x="22293" y="4762"/>
                  <a:pt x="22274" y="4781"/>
                  <a:pt x="22296" y="4750"/>
                </a:cubicBezTo>
                <a:cubicBezTo>
                  <a:pt x="22268" y="4737"/>
                  <a:pt x="22233" y="4741"/>
                  <a:pt x="22199" y="4758"/>
                </a:cubicBezTo>
                <a:cubicBezTo>
                  <a:pt x="22170" y="4714"/>
                  <a:pt x="22177" y="4753"/>
                  <a:pt x="22110" y="4718"/>
                </a:cubicBezTo>
                <a:lnTo>
                  <a:pt x="22094" y="4734"/>
                </a:lnTo>
                <a:cubicBezTo>
                  <a:pt x="22111" y="4764"/>
                  <a:pt x="22089" y="4754"/>
                  <a:pt x="22064" y="4749"/>
                </a:cubicBezTo>
                <a:cubicBezTo>
                  <a:pt x="22007" y="4737"/>
                  <a:pt x="22052" y="4746"/>
                  <a:pt x="22005" y="4758"/>
                </a:cubicBezTo>
                <a:cubicBezTo>
                  <a:pt x="21990" y="4736"/>
                  <a:pt x="21991" y="4747"/>
                  <a:pt x="21997" y="4718"/>
                </a:cubicBezTo>
                <a:cubicBezTo>
                  <a:pt x="21975" y="4717"/>
                  <a:pt x="21967" y="4715"/>
                  <a:pt x="21958" y="4715"/>
                </a:cubicBezTo>
                <a:cubicBezTo>
                  <a:pt x="21945" y="4716"/>
                  <a:pt x="21924" y="4718"/>
                  <a:pt x="21908" y="4718"/>
                </a:cubicBezTo>
                <a:lnTo>
                  <a:pt x="21908" y="4734"/>
                </a:lnTo>
                <a:cubicBezTo>
                  <a:pt x="21885" y="4745"/>
                  <a:pt x="21898" y="4745"/>
                  <a:pt x="21875" y="4734"/>
                </a:cubicBezTo>
                <a:cubicBezTo>
                  <a:pt x="21893" y="4784"/>
                  <a:pt x="21885" y="4729"/>
                  <a:pt x="21895" y="4763"/>
                </a:cubicBezTo>
                <a:cubicBezTo>
                  <a:pt x="21900" y="4782"/>
                  <a:pt x="21896" y="4777"/>
                  <a:pt x="21891" y="4783"/>
                </a:cubicBezTo>
                <a:close/>
                <a:moveTo>
                  <a:pt x="15045" y="1850"/>
                </a:moveTo>
                <a:cubicBezTo>
                  <a:pt x="15084" y="1853"/>
                  <a:pt x="15061" y="1860"/>
                  <a:pt x="15086" y="1850"/>
                </a:cubicBezTo>
                <a:cubicBezTo>
                  <a:pt x="15069" y="1826"/>
                  <a:pt x="15087" y="1834"/>
                  <a:pt x="15045" y="1834"/>
                </a:cubicBezTo>
                <a:lnTo>
                  <a:pt x="15045" y="1850"/>
                </a:lnTo>
                <a:close/>
                <a:moveTo>
                  <a:pt x="21146" y="5147"/>
                </a:moveTo>
                <a:cubicBezTo>
                  <a:pt x="21135" y="5142"/>
                  <a:pt x="21107" y="5134"/>
                  <a:pt x="21117" y="5161"/>
                </a:cubicBezTo>
                <a:cubicBezTo>
                  <a:pt x="21121" y="5173"/>
                  <a:pt x="21123" y="5171"/>
                  <a:pt x="21133" y="5167"/>
                </a:cubicBezTo>
                <a:cubicBezTo>
                  <a:pt x="21157" y="5156"/>
                  <a:pt x="21138" y="5169"/>
                  <a:pt x="21146" y="5147"/>
                </a:cubicBezTo>
                <a:close/>
                <a:moveTo>
                  <a:pt x="18019" y="2611"/>
                </a:moveTo>
                <a:cubicBezTo>
                  <a:pt x="18039" y="2590"/>
                  <a:pt x="18042" y="2611"/>
                  <a:pt x="18043" y="2571"/>
                </a:cubicBezTo>
                <a:cubicBezTo>
                  <a:pt x="18012" y="2579"/>
                  <a:pt x="18019" y="2573"/>
                  <a:pt x="18019" y="2611"/>
                </a:cubicBezTo>
                <a:close/>
                <a:moveTo>
                  <a:pt x="14292" y="2255"/>
                </a:moveTo>
                <a:lnTo>
                  <a:pt x="14292" y="2271"/>
                </a:lnTo>
                <a:cubicBezTo>
                  <a:pt x="14333" y="2270"/>
                  <a:pt x="14315" y="2278"/>
                  <a:pt x="14332" y="2255"/>
                </a:cubicBezTo>
                <a:cubicBezTo>
                  <a:pt x="14310" y="2246"/>
                  <a:pt x="14328" y="2251"/>
                  <a:pt x="14292" y="2255"/>
                </a:cubicBezTo>
                <a:close/>
                <a:moveTo>
                  <a:pt x="21284" y="3008"/>
                </a:moveTo>
                <a:lnTo>
                  <a:pt x="21284" y="3025"/>
                </a:lnTo>
                <a:cubicBezTo>
                  <a:pt x="21309" y="3027"/>
                  <a:pt x="21299" y="3024"/>
                  <a:pt x="21316" y="3033"/>
                </a:cubicBezTo>
                <a:cubicBezTo>
                  <a:pt x="21314" y="3008"/>
                  <a:pt x="21316" y="3017"/>
                  <a:pt x="21308" y="3000"/>
                </a:cubicBezTo>
                <a:cubicBezTo>
                  <a:pt x="21294" y="3008"/>
                  <a:pt x="21292" y="3005"/>
                  <a:pt x="21284" y="3008"/>
                </a:cubicBezTo>
                <a:close/>
                <a:moveTo>
                  <a:pt x="13968" y="2360"/>
                </a:moveTo>
                <a:cubicBezTo>
                  <a:pt x="14000" y="2351"/>
                  <a:pt x="13991" y="2358"/>
                  <a:pt x="13992" y="2320"/>
                </a:cubicBezTo>
                <a:cubicBezTo>
                  <a:pt x="13971" y="2334"/>
                  <a:pt x="13970" y="2328"/>
                  <a:pt x="13968" y="2360"/>
                </a:cubicBezTo>
                <a:close/>
                <a:moveTo>
                  <a:pt x="21114" y="5504"/>
                </a:moveTo>
                <a:cubicBezTo>
                  <a:pt x="21143" y="5510"/>
                  <a:pt x="21148" y="5516"/>
                  <a:pt x="21162" y="5496"/>
                </a:cubicBezTo>
                <a:cubicBezTo>
                  <a:pt x="21137" y="5494"/>
                  <a:pt x="21118" y="5478"/>
                  <a:pt x="21114" y="5504"/>
                </a:cubicBezTo>
                <a:close/>
                <a:moveTo>
                  <a:pt x="20555" y="5253"/>
                </a:moveTo>
                <a:lnTo>
                  <a:pt x="20555" y="5236"/>
                </a:lnTo>
                <a:cubicBezTo>
                  <a:pt x="20536" y="5232"/>
                  <a:pt x="20536" y="5230"/>
                  <a:pt x="20514" y="5228"/>
                </a:cubicBezTo>
                <a:cubicBezTo>
                  <a:pt x="20521" y="5256"/>
                  <a:pt x="20507" y="5243"/>
                  <a:pt x="20555" y="5253"/>
                </a:cubicBezTo>
                <a:close/>
                <a:moveTo>
                  <a:pt x="17670" y="5099"/>
                </a:moveTo>
                <a:cubicBezTo>
                  <a:pt x="17688" y="5122"/>
                  <a:pt x="17669" y="5114"/>
                  <a:pt x="17711" y="5115"/>
                </a:cubicBezTo>
                <a:cubicBezTo>
                  <a:pt x="17703" y="5087"/>
                  <a:pt x="17696" y="5089"/>
                  <a:pt x="17670" y="5099"/>
                </a:cubicBezTo>
                <a:close/>
                <a:moveTo>
                  <a:pt x="19955" y="4548"/>
                </a:moveTo>
                <a:lnTo>
                  <a:pt x="19955" y="4532"/>
                </a:lnTo>
                <a:cubicBezTo>
                  <a:pt x="19919" y="4531"/>
                  <a:pt x="19930" y="4526"/>
                  <a:pt x="19898" y="4523"/>
                </a:cubicBezTo>
                <a:cubicBezTo>
                  <a:pt x="19900" y="4525"/>
                  <a:pt x="19902" y="4525"/>
                  <a:pt x="19903" y="4527"/>
                </a:cubicBezTo>
                <a:cubicBezTo>
                  <a:pt x="19903" y="4530"/>
                  <a:pt x="19906" y="4530"/>
                  <a:pt x="19907" y="4531"/>
                </a:cubicBezTo>
                <a:cubicBezTo>
                  <a:pt x="19919" y="4539"/>
                  <a:pt x="19911" y="4535"/>
                  <a:pt x="19922" y="4540"/>
                </a:cubicBezTo>
                <a:cubicBezTo>
                  <a:pt x="19934" y="4546"/>
                  <a:pt x="19936" y="4546"/>
                  <a:pt x="19955" y="4548"/>
                </a:cubicBezTo>
                <a:close/>
                <a:moveTo>
                  <a:pt x="14940" y="2441"/>
                </a:moveTo>
                <a:cubicBezTo>
                  <a:pt x="14962" y="2439"/>
                  <a:pt x="14962" y="2437"/>
                  <a:pt x="14980" y="2433"/>
                </a:cubicBezTo>
                <a:lnTo>
                  <a:pt x="14980" y="2417"/>
                </a:lnTo>
                <a:cubicBezTo>
                  <a:pt x="14933" y="2418"/>
                  <a:pt x="14959" y="2415"/>
                  <a:pt x="14940" y="2441"/>
                </a:cubicBezTo>
                <a:close/>
                <a:moveTo>
                  <a:pt x="23277" y="3211"/>
                </a:moveTo>
                <a:cubicBezTo>
                  <a:pt x="23306" y="3236"/>
                  <a:pt x="23317" y="3203"/>
                  <a:pt x="23317" y="3203"/>
                </a:cubicBezTo>
                <a:lnTo>
                  <a:pt x="23311" y="3199"/>
                </a:lnTo>
                <a:cubicBezTo>
                  <a:pt x="23310" y="3199"/>
                  <a:pt x="23300" y="3197"/>
                  <a:pt x="23298" y="3197"/>
                </a:cubicBezTo>
                <a:cubicBezTo>
                  <a:pt x="23286" y="3198"/>
                  <a:pt x="23279" y="3197"/>
                  <a:pt x="23277" y="3211"/>
                </a:cubicBezTo>
                <a:close/>
                <a:moveTo>
                  <a:pt x="20190" y="4572"/>
                </a:moveTo>
                <a:lnTo>
                  <a:pt x="20190" y="4548"/>
                </a:lnTo>
                <a:lnTo>
                  <a:pt x="20158" y="4548"/>
                </a:lnTo>
                <a:cubicBezTo>
                  <a:pt x="20165" y="4577"/>
                  <a:pt x="20158" y="4569"/>
                  <a:pt x="20190" y="4572"/>
                </a:cubicBezTo>
                <a:close/>
                <a:moveTo>
                  <a:pt x="21397" y="3454"/>
                </a:moveTo>
                <a:lnTo>
                  <a:pt x="21430" y="3454"/>
                </a:lnTo>
                <a:cubicBezTo>
                  <a:pt x="21422" y="3425"/>
                  <a:pt x="21429" y="3432"/>
                  <a:pt x="21397" y="3430"/>
                </a:cubicBezTo>
                <a:lnTo>
                  <a:pt x="21397" y="3454"/>
                </a:lnTo>
                <a:close/>
                <a:moveTo>
                  <a:pt x="21235" y="2611"/>
                </a:moveTo>
                <a:cubicBezTo>
                  <a:pt x="21270" y="2604"/>
                  <a:pt x="21244" y="2608"/>
                  <a:pt x="21284" y="2611"/>
                </a:cubicBezTo>
                <a:lnTo>
                  <a:pt x="21284" y="2595"/>
                </a:lnTo>
                <a:lnTo>
                  <a:pt x="21235" y="2595"/>
                </a:lnTo>
                <a:lnTo>
                  <a:pt x="21235" y="2611"/>
                </a:lnTo>
                <a:close/>
                <a:moveTo>
                  <a:pt x="7729" y="1509"/>
                </a:moveTo>
                <a:lnTo>
                  <a:pt x="7762" y="1509"/>
                </a:lnTo>
                <a:lnTo>
                  <a:pt x="7762" y="1485"/>
                </a:lnTo>
                <a:cubicBezTo>
                  <a:pt x="7738" y="1487"/>
                  <a:pt x="7730" y="1485"/>
                  <a:pt x="7729" y="1509"/>
                </a:cubicBezTo>
                <a:close/>
                <a:moveTo>
                  <a:pt x="19809" y="1963"/>
                </a:moveTo>
                <a:lnTo>
                  <a:pt x="19825" y="1939"/>
                </a:lnTo>
                <a:lnTo>
                  <a:pt x="19777" y="1939"/>
                </a:lnTo>
                <a:cubicBezTo>
                  <a:pt x="19794" y="1963"/>
                  <a:pt x="19782" y="1949"/>
                  <a:pt x="19809" y="1963"/>
                </a:cubicBezTo>
                <a:close/>
                <a:moveTo>
                  <a:pt x="19218" y="3203"/>
                </a:moveTo>
                <a:cubicBezTo>
                  <a:pt x="19233" y="3195"/>
                  <a:pt x="19228" y="3197"/>
                  <a:pt x="19250" y="3195"/>
                </a:cubicBezTo>
                <a:cubicBezTo>
                  <a:pt x="19237" y="3175"/>
                  <a:pt x="19240" y="3186"/>
                  <a:pt x="19234" y="3162"/>
                </a:cubicBezTo>
                <a:cubicBezTo>
                  <a:pt x="19206" y="3172"/>
                  <a:pt x="19228" y="3158"/>
                  <a:pt x="19218" y="3203"/>
                </a:cubicBezTo>
                <a:close/>
                <a:moveTo>
                  <a:pt x="17954" y="5463"/>
                </a:moveTo>
                <a:lnTo>
                  <a:pt x="18011" y="5463"/>
                </a:lnTo>
                <a:lnTo>
                  <a:pt x="18011" y="5455"/>
                </a:lnTo>
                <a:cubicBezTo>
                  <a:pt x="17981" y="5455"/>
                  <a:pt x="17991" y="5448"/>
                  <a:pt x="17954" y="5447"/>
                </a:cubicBezTo>
                <a:lnTo>
                  <a:pt x="17954" y="5463"/>
                </a:lnTo>
                <a:close/>
                <a:moveTo>
                  <a:pt x="13141" y="1372"/>
                </a:moveTo>
                <a:lnTo>
                  <a:pt x="13109" y="1363"/>
                </a:lnTo>
                <a:lnTo>
                  <a:pt x="13109" y="1396"/>
                </a:lnTo>
                <a:cubicBezTo>
                  <a:pt x="13137" y="1388"/>
                  <a:pt x="13127" y="1393"/>
                  <a:pt x="13141" y="1372"/>
                </a:cubicBezTo>
                <a:cubicBezTo>
                  <a:pt x="13158" y="1381"/>
                  <a:pt x="13161" y="1383"/>
                  <a:pt x="13182" y="1388"/>
                </a:cubicBezTo>
                <a:lnTo>
                  <a:pt x="13191" y="1356"/>
                </a:lnTo>
                <a:cubicBezTo>
                  <a:pt x="13161" y="1367"/>
                  <a:pt x="13170" y="1347"/>
                  <a:pt x="13141" y="1372"/>
                </a:cubicBezTo>
                <a:close/>
                <a:moveTo>
                  <a:pt x="17233" y="1996"/>
                </a:moveTo>
                <a:cubicBezTo>
                  <a:pt x="17258" y="1977"/>
                  <a:pt x="17246" y="2001"/>
                  <a:pt x="17249" y="1963"/>
                </a:cubicBezTo>
                <a:lnTo>
                  <a:pt x="17217" y="1963"/>
                </a:lnTo>
                <a:cubicBezTo>
                  <a:pt x="17224" y="1984"/>
                  <a:pt x="17221" y="1972"/>
                  <a:pt x="17225" y="1979"/>
                </a:cubicBezTo>
                <a:cubicBezTo>
                  <a:pt x="17228" y="1986"/>
                  <a:pt x="17226" y="1976"/>
                  <a:pt x="17233" y="1996"/>
                </a:cubicBezTo>
                <a:close/>
                <a:moveTo>
                  <a:pt x="20984" y="3276"/>
                </a:moveTo>
                <a:cubicBezTo>
                  <a:pt x="21016" y="3276"/>
                  <a:pt x="21017" y="3278"/>
                  <a:pt x="21041" y="3284"/>
                </a:cubicBezTo>
                <a:cubicBezTo>
                  <a:pt x="21031" y="3271"/>
                  <a:pt x="21022" y="3260"/>
                  <a:pt x="21000" y="3260"/>
                </a:cubicBezTo>
                <a:cubicBezTo>
                  <a:pt x="20992" y="3260"/>
                  <a:pt x="20985" y="3268"/>
                  <a:pt x="20984" y="3276"/>
                </a:cubicBezTo>
                <a:close/>
                <a:moveTo>
                  <a:pt x="17800" y="2466"/>
                </a:moveTo>
                <a:cubicBezTo>
                  <a:pt x="17805" y="2473"/>
                  <a:pt x="17800" y="2472"/>
                  <a:pt x="17810" y="2477"/>
                </a:cubicBezTo>
                <a:cubicBezTo>
                  <a:pt x="17839" y="2491"/>
                  <a:pt x="17839" y="2462"/>
                  <a:pt x="17840" y="2457"/>
                </a:cubicBezTo>
                <a:cubicBezTo>
                  <a:pt x="17823" y="2458"/>
                  <a:pt x="17808" y="2456"/>
                  <a:pt x="17800" y="2466"/>
                </a:cubicBezTo>
                <a:close/>
                <a:moveTo>
                  <a:pt x="18805" y="5139"/>
                </a:moveTo>
                <a:cubicBezTo>
                  <a:pt x="18830" y="5174"/>
                  <a:pt x="18831" y="5157"/>
                  <a:pt x="18845" y="5131"/>
                </a:cubicBezTo>
                <a:cubicBezTo>
                  <a:pt x="18828" y="5132"/>
                  <a:pt x="18813" y="5130"/>
                  <a:pt x="18805" y="5139"/>
                </a:cubicBezTo>
                <a:close/>
                <a:moveTo>
                  <a:pt x="21000" y="4540"/>
                </a:moveTo>
                <a:lnTo>
                  <a:pt x="21000" y="4523"/>
                </a:lnTo>
                <a:cubicBezTo>
                  <a:pt x="20978" y="4522"/>
                  <a:pt x="20978" y="4520"/>
                  <a:pt x="20960" y="4515"/>
                </a:cubicBezTo>
                <a:cubicBezTo>
                  <a:pt x="20963" y="4548"/>
                  <a:pt x="20951" y="4533"/>
                  <a:pt x="20977" y="4537"/>
                </a:cubicBezTo>
                <a:lnTo>
                  <a:pt x="21000" y="4540"/>
                </a:lnTo>
                <a:close/>
                <a:moveTo>
                  <a:pt x="13457" y="5812"/>
                </a:moveTo>
                <a:lnTo>
                  <a:pt x="13457" y="5828"/>
                </a:lnTo>
                <a:cubicBezTo>
                  <a:pt x="13496" y="5827"/>
                  <a:pt x="13489" y="5828"/>
                  <a:pt x="13506" y="5804"/>
                </a:cubicBezTo>
                <a:cubicBezTo>
                  <a:pt x="13487" y="5808"/>
                  <a:pt x="13482" y="5811"/>
                  <a:pt x="13457" y="5812"/>
                </a:cubicBezTo>
                <a:close/>
                <a:moveTo>
                  <a:pt x="18869" y="5293"/>
                </a:moveTo>
                <a:cubicBezTo>
                  <a:pt x="18881" y="5335"/>
                  <a:pt x="18858" y="5308"/>
                  <a:pt x="18942" y="5301"/>
                </a:cubicBezTo>
                <a:lnTo>
                  <a:pt x="18869" y="5293"/>
                </a:lnTo>
                <a:close/>
                <a:moveTo>
                  <a:pt x="12769" y="1372"/>
                </a:moveTo>
                <a:cubicBezTo>
                  <a:pt x="12780" y="1405"/>
                  <a:pt x="12760" y="1377"/>
                  <a:pt x="12798" y="1379"/>
                </a:cubicBezTo>
                <a:lnTo>
                  <a:pt x="12805" y="1382"/>
                </a:lnTo>
                <a:cubicBezTo>
                  <a:pt x="12827" y="1379"/>
                  <a:pt x="12814" y="1377"/>
                  <a:pt x="12817" y="1364"/>
                </a:cubicBezTo>
                <a:cubicBezTo>
                  <a:pt x="12796" y="1364"/>
                  <a:pt x="12785" y="1365"/>
                  <a:pt x="12769" y="1372"/>
                </a:cubicBezTo>
                <a:close/>
                <a:moveTo>
                  <a:pt x="12615" y="1372"/>
                </a:moveTo>
                <a:lnTo>
                  <a:pt x="12615" y="1356"/>
                </a:lnTo>
                <a:lnTo>
                  <a:pt x="12566" y="1356"/>
                </a:lnTo>
                <a:cubicBezTo>
                  <a:pt x="12583" y="1379"/>
                  <a:pt x="12573" y="1372"/>
                  <a:pt x="12615" y="1372"/>
                </a:cubicBezTo>
                <a:close/>
                <a:moveTo>
                  <a:pt x="15086" y="2393"/>
                </a:moveTo>
                <a:lnTo>
                  <a:pt x="15126" y="2393"/>
                </a:lnTo>
                <a:lnTo>
                  <a:pt x="15126" y="2376"/>
                </a:lnTo>
                <a:cubicBezTo>
                  <a:pt x="15073" y="2364"/>
                  <a:pt x="15109" y="2362"/>
                  <a:pt x="15086" y="2393"/>
                </a:cubicBezTo>
                <a:close/>
                <a:moveTo>
                  <a:pt x="11278" y="1615"/>
                </a:moveTo>
                <a:cubicBezTo>
                  <a:pt x="11295" y="1638"/>
                  <a:pt x="11277" y="1630"/>
                  <a:pt x="11318" y="1631"/>
                </a:cubicBezTo>
                <a:cubicBezTo>
                  <a:pt x="11316" y="1600"/>
                  <a:pt x="11324" y="1614"/>
                  <a:pt x="11309" y="1609"/>
                </a:cubicBezTo>
                <a:cubicBezTo>
                  <a:pt x="11309" y="1609"/>
                  <a:pt x="11286" y="1612"/>
                  <a:pt x="11278" y="1615"/>
                </a:cubicBezTo>
                <a:close/>
                <a:moveTo>
                  <a:pt x="20352" y="4621"/>
                </a:moveTo>
                <a:cubicBezTo>
                  <a:pt x="20336" y="4599"/>
                  <a:pt x="20332" y="4597"/>
                  <a:pt x="20295" y="4596"/>
                </a:cubicBezTo>
                <a:cubicBezTo>
                  <a:pt x="20324" y="4622"/>
                  <a:pt x="20319" y="4620"/>
                  <a:pt x="20352" y="4621"/>
                </a:cubicBezTo>
                <a:close/>
                <a:moveTo>
                  <a:pt x="19534" y="4969"/>
                </a:moveTo>
                <a:cubicBezTo>
                  <a:pt x="19548" y="4963"/>
                  <a:pt x="19545" y="4969"/>
                  <a:pt x="19558" y="4945"/>
                </a:cubicBezTo>
                <a:cubicBezTo>
                  <a:pt x="19563" y="4937"/>
                  <a:pt x="19560" y="4946"/>
                  <a:pt x="19566" y="4929"/>
                </a:cubicBezTo>
                <a:cubicBezTo>
                  <a:pt x="19538" y="4936"/>
                  <a:pt x="19525" y="4947"/>
                  <a:pt x="19534" y="4969"/>
                </a:cubicBezTo>
                <a:close/>
                <a:moveTo>
                  <a:pt x="20903" y="3389"/>
                </a:moveTo>
                <a:lnTo>
                  <a:pt x="20903" y="3405"/>
                </a:lnTo>
                <a:lnTo>
                  <a:pt x="20943" y="3405"/>
                </a:lnTo>
                <a:cubicBezTo>
                  <a:pt x="20935" y="3373"/>
                  <a:pt x="20936" y="3386"/>
                  <a:pt x="20903" y="3389"/>
                </a:cubicBezTo>
                <a:close/>
                <a:moveTo>
                  <a:pt x="20968" y="3211"/>
                </a:moveTo>
                <a:lnTo>
                  <a:pt x="20968" y="3195"/>
                </a:lnTo>
                <a:lnTo>
                  <a:pt x="20911" y="3195"/>
                </a:lnTo>
                <a:cubicBezTo>
                  <a:pt x="20925" y="3214"/>
                  <a:pt x="20913" y="3204"/>
                  <a:pt x="20930" y="3207"/>
                </a:cubicBezTo>
                <a:cubicBezTo>
                  <a:pt x="20938" y="3208"/>
                  <a:pt x="20953" y="3210"/>
                  <a:pt x="20968" y="3211"/>
                </a:cubicBezTo>
                <a:close/>
                <a:moveTo>
                  <a:pt x="365" y="3041"/>
                </a:moveTo>
                <a:lnTo>
                  <a:pt x="397" y="3032"/>
                </a:lnTo>
                <a:cubicBezTo>
                  <a:pt x="391" y="3009"/>
                  <a:pt x="398" y="3021"/>
                  <a:pt x="381" y="3008"/>
                </a:cubicBezTo>
                <a:cubicBezTo>
                  <a:pt x="360" y="3024"/>
                  <a:pt x="365" y="3006"/>
                  <a:pt x="365" y="3041"/>
                </a:cubicBezTo>
                <a:close/>
                <a:moveTo>
                  <a:pt x="12088" y="5941"/>
                </a:moveTo>
                <a:cubicBezTo>
                  <a:pt x="12126" y="5941"/>
                  <a:pt x="12121" y="5941"/>
                  <a:pt x="12129" y="5909"/>
                </a:cubicBezTo>
                <a:cubicBezTo>
                  <a:pt x="12102" y="5916"/>
                  <a:pt x="12102" y="5921"/>
                  <a:pt x="12088" y="5941"/>
                </a:cubicBezTo>
                <a:close/>
                <a:moveTo>
                  <a:pt x="18254" y="2506"/>
                </a:moveTo>
                <a:lnTo>
                  <a:pt x="18302" y="2506"/>
                </a:lnTo>
                <a:lnTo>
                  <a:pt x="18302" y="2482"/>
                </a:lnTo>
                <a:cubicBezTo>
                  <a:pt x="18287" y="2485"/>
                  <a:pt x="18289" y="2484"/>
                  <a:pt x="18277" y="2489"/>
                </a:cubicBezTo>
                <a:lnTo>
                  <a:pt x="18254" y="2506"/>
                </a:lnTo>
                <a:close/>
                <a:moveTo>
                  <a:pt x="9228" y="1623"/>
                </a:moveTo>
                <a:cubicBezTo>
                  <a:pt x="9255" y="1613"/>
                  <a:pt x="9234" y="1633"/>
                  <a:pt x="9252" y="1599"/>
                </a:cubicBezTo>
                <a:cubicBezTo>
                  <a:pt x="9238" y="1591"/>
                  <a:pt x="9242" y="1592"/>
                  <a:pt x="9220" y="1590"/>
                </a:cubicBezTo>
                <a:cubicBezTo>
                  <a:pt x="9222" y="1609"/>
                  <a:pt x="9222" y="1611"/>
                  <a:pt x="9228" y="1623"/>
                </a:cubicBezTo>
                <a:close/>
                <a:moveTo>
                  <a:pt x="18659" y="2709"/>
                </a:moveTo>
                <a:cubicBezTo>
                  <a:pt x="18666" y="2730"/>
                  <a:pt x="18659" y="2721"/>
                  <a:pt x="18673" y="2723"/>
                </a:cubicBezTo>
                <a:cubicBezTo>
                  <a:pt x="18694" y="2726"/>
                  <a:pt x="18683" y="2722"/>
                  <a:pt x="18707" y="2717"/>
                </a:cubicBezTo>
                <a:cubicBezTo>
                  <a:pt x="18707" y="2717"/>
                  <a:pt x="18700" y="2694"/>
                  <a:pt x="18659" y="2709"/>
                </a:cubicBezTo>
                <a:close/>
                <a:moveTo>
                  <a:pt x="16901" y="1923"/>
                </a:moveTo>
                <a:cubicBezTo>
                  <a:pt x="16932" y="1925"/>
                  <a:pt x="16925" y="1934"/>
                  <a:pt x="16949" y="1923"/>
                </a:cubicBezTo>
                <a:cubicBezTo>
                  <a:pt x="16933" y="1901"/>
                  <a:pt x="16940" y="1916"/>
                  <a:pt x="16901" y="1906"/>
                </a:cubicBezTo>
                <a:lnTo>
                  <a:pt x="16901" y="1923"/>
                </a:lnTo>
                <a:close/>
                <a:moveTo>
                  <a:pt x="17695" y="2538"/>
                </a:moveTo>
                <a:cubicBezTo>
                  <a:pt x="17709" y="2538"/>
                  <a:pt x="17715" y="2540"/>
                  <a:pt x="17729" y="2536"/>
                </a:cubicBezTo>
                <a:cubicBezTo>
                  <a:pt x="17744" y="2533"/>
                  <a:pt x="17736" y="2545"/>
                  <a:pt x="17743" y="2522"/>
                </a:cubicBezTo>
                <a:cubicBezTo>
                  <a:pt x="17708" y="2519"/>
                  <a:pt x="17711" y="2508"/>
                  <a:pt x="17695" y="2538"/>
                </a:cubicBezTo>
                <a:close/>
                <a:moveTo>
                  <a:pt x="20579" y="5488"/>
                </a:moveTo>
                <a:cubicBezTo>
                  <a:pt x="20588" y="5501"/>
                  <a:pt x="20580" y="5504"/>
                  <a:pt x="20603" y="5504"/>
                </a:cubicBezTo>
                <a:cubicBezTo>
                  <a:pt x="20626" y="5504"/>
                  <a:pt x="20618" y="5500"/>
                  <a:pt x="20627" y="5488"/>
                </a:cubicBezTo>
                <a:cubicBezTo>
                  <a:pt x="20595" y="5481"/>
                  <a:pt x="20617" y="5484"/>
                  <a:pt x="20579" y="5488"/>
                </a:cubicBezTo>
                <a:close/>
                <a:moveTo>
                  <a:pt x="18035" y="5463"/>
                </a:moveTo>
                <a:cubicBezTo>
                  <a:pt x="18061" y="5463"/>
                  <a:pt x="18054" y="5468"/>
                  <a:pt x="18067" y="5468"/>
                </a:cubicBezTo>
                <a:cubicBezTo>
                  <a:pt x="18076" y="5468"/>
                  <a:pt x="18089" y="5463"/>
                  <a:pt x="18108" y="5463"/>
                </a:cubicBezTo>
                <a:lnTo>
                  <a:pt x="18108" y="5455"/>
                </a:lnTo>
                <a:lnTo>
                  <a:pt x="18035" y="5455"/>
                </a:lnTo>
                <a:lnTo>
                  <a:pt x="18035" y="5463"/>
                </a:lnTo>
                <a:close/>
                <a:moveTo>
                  <a:pt x="16755" y="2247"/>
                </a:moveTo>
                <a:cubicBezTo>
                  <a:pt x="16780" y="2245"/>
                  <a:pt x="16770" y="2247"/>
                  <a:pt x="16787" y="2239"/>
                </a:cubicBezTo>
                <a:cubicBezTo>
                  <a:pt x="16769" y="2204"/>
                  <a:pt x="16789" y="2224"/>
                  <a:pt x="16763" y="2214"/>
                </a:cubicBezTo>
                <a:cubicBezTo>
                  <a:pt x="16757" y="2226"/>
                  <a:pt x="16755" y="2228"/>
                  <a:pt x="16755" y="2247"/>
                </a:cubicBezTo>
                <a:close/>
                <a:moveTo>
                  <a:pt x="18327" y="2595"/>
                </a:moveTo>
                <a:cubicBezTo>
                  <a:pt x="18355" y="2588"/>
                  <a:pt x="18356" y="2588"/>
                  <a:pt x="18359" y="2555"/>
                </a:cubicBezTo>
                <a:cubicBezTo>
                  <a:pt x="18351" y="2560"/>
                  <a:pt x="18347" y="2559"/>
                  <a:pt x="18339" y="2567"/>
                </a:cubicBezTo>
                <a:cubicBezTo>
                  <a:pt x="18322" y="2583"/>
                  <a:pt x="18330" y="2560"/>
                  <a:pt x="18327" y="2595"/>
                </a:cubicBezTo>
                <a:close/>
                <a:moveTo>
                  <a:pt x="10800" y="6087"/>
                </a:moveTo>
                <a:cubicBezTo>
                  <a:pt x="10819" y="6091"/>
                  <a:pt x="10814" y="6094"/>
                  <a:pt x="10827" y="6093"/>
                </a:cubicBezTo>
                <a:cubicBezTo>
                  <a:pt x="10848" y="6091"/>
                  <a:pt x="10837" y="6104"/>
                  <a:pt x="10840" y="6071"/>
                </a:cubicBezTo>
                <a:cubicBezTo>
                  <a:pt x="10819" y="6072"/>
                  <a:pt x="10803" y="6068"/>
                  <a:pt x="10800" y="6087"/>
                </a:cubicBezTo>
                <a:close/>
                <a:moveTo>
                  <a:pt x="19274" y="2036"/>
                </a:moveTo>
                <a:cubicBezTo>
                  <a:pt x="19302" y="2074"/>
                  <a:pt x="19276" y="2033"/>
                  <a:pt x="19331" y="2044"/>
                </a:cubicBezTo>
                <a:lnTo>
                  <a:pt x="19331" y="2028"/>
                </a:lnTo>
                <a:cubicBezTo>
                  <a:pt x="19303" y="2029"/>
                  <a:pt x="19300" y="2033"/>
                  <a:pt x="19274" y="2036"/>
                </a:cubicBezTo>
                <a:close/>
                <a:moveTo>
                  <a:pt x="21373" y="4175"/>
                </a:moveTo>
                <a:lnTo>
                  <a:pt x="21413" y="4175"/>
                </a:lnTo>
                <a:cubicBezTo>
                  <a:pt x="21407" y="4164"/>
                  <a:pt x="21409" y="4166"/>
                  <a:pt x="21405" y="4151"/>
                </a:cubicBezTo>
                <a:lnTo>
                  <a:pt x="21381" y="4151"/>
                </a:lnTo>
                <a:cubicBezTo>
                  <a:pt x="21377" y="4165"/>
                  <a:pt x="21380" y="4165"/>
                  <a:pt x="21373" y="4175"/>
                </a:cubicBezTo>
                <a:close/>
                <a:moveTo>
                  <a:pt x="16107" y="1874"/>
                </a:moveTo>
                <a:cubicBezTo>
                  <a:pt x="16137" y="1874"/>
                  <a:pt x="16128" y="1876"/>
                  <a:pt x="16123" y="1898"/>
                </a:cubicBezTo>
                <a:lnTo>
                  <a:pt x="16155" y="1889"/>
                </a:lnTo>
                <a:cubicBezTo>
                  <a:pt x="16139" y="1867"/>
                  <a:pt x="16145" y="1866"/>
                  <a:pt x="16107" y="1866"/>
                </a:cubicBezTo>
                <a:lnTo>
                  <a:pt x="16107" y="1874"/>
                </a:lnTo>
                <a:close/>
                <a:moveTo>
                  <a:pt x="18570" y="4523"/>
                </a:moveTo>
                <a:cubicBezTo>
                  <a:pt x="18612" y="4523"/>
                  <a:pt x="18609" y="4532"/>
                  <a:pt x="18618" y="4499"/>
                </a:cubicBezTo>
                <a:cubicBezTo>
                  <a:pt x="18588" y="4506"/>
                  <a:pt x="18585" y="4502"/>
                  <a:pt x="18570" y="4523"/>
                </a:cubicBezTo>
                <a:close/>
                <a:moveTo>
                  <a:pt x="1353" y="5739"/>
                </a:moveTo>
                <a:cubicBezTo>
                  <a:pt x="1350" y="5708"/>
                  <a:pt x="1358" y="5715"/>
                  <a:pt x="1321" y="5706"/>
                </a:cubicBezTo>
                <a:cubicBezTo>
                  <a:pt x="1324" y="5737"/>
                  <a:pt x="1316" y="5730"/>
                  <a:pt x="1353" y="5739"/>
                </a:cubicBezTo>
                <a:close/>
                <a:moveTo>
                  <a:pt x="18359" y="1761"/>
                </a:moveTo>
                <a:lnTo>
                  <a:pt x="18359" y="1744"/>
                </a:lnTo>
                <a:cubicBezTo>
                  <a:pt x="18338" y="1749"/>
                  <a:pt x="18346" y="1746"/>
                  <a:pt x="18335" y="1747"/>
                </a:cubicBezTo>
                <a:cubicBezTo>
                  <a:pt x="18323" y="1749"/>
                  <a:pt x="18324" y="1731"/>
                  <a:pt x="18315" y="1755"/>
                </a:cubicBezTo>
                <a:cubicBezTo>
                  <a:pt x="18308" y="1773"/>
                  <a:pt x="18337" y="1761"/>
                  <a:pt x="18359" y="1761"/>
                </a:cubicBezTo>
                <a:close/>
                <a:moveTo>
                  <a:pt x="13093" y="1631"/>
                </a:moveTo>
                <a:cubicBezTo>
                  <a:pt x="13133" y="1631"/>
                  <a:pt x="13135" y="1630"/>
                  <a:pt x="13166" y="1623"/>
                </a:cubicBezTo>
                <a:lnTo>
                  <a:pt x="13135" y="1617"/>
                </a:lnTo>
                <a:cubicBezTo>
                  <a:pt x="13133" y="1617"/>
                  <a:pt x="13131" y="1617"/>
                  <a:pt x="13129" y="1617"/>
                </a:cubicBezTo>
                <a:cubicBezTo>
                  <a:pt x="13109" y="1616"/>
                  <a:pt x="13096" y="1612"/>
                  <a:pt x="13093" y="1631"/>
                </a:cubicBezTo>
                <a:close/>
                <a:moveTo>
                  <a:pt x="17784" y="1785"/>
                </a:moveTo>
                <a:cubicBezTo>
                  <a:pt x="17815" y="1778"/>
                  <a:pt x="17793" y="1778"/>
                  <a:pt x="17824" y="1785"/>
                </a:cubicBezTo>
                <a:cubicBezTo>
                  <a:pt x="17809" y="1756"/>
                  <a:pt x="17826" y="1762"/>
                  <a:pt x="17792" y="1753"/>
                </a:cubicBezTo>
                <a:cubicBezTo>
                  <a:pt x="17790" y="1771"/>
                  <a:pt x="17790" y="1773"/>
                  <a:pt x="17784" y="1785"/>
                </a:cubicBezTo>
                <a:close/>
                <a:moveTo>
                  <a:pt x="22807" y="4993"/>
                </a:moveTo>
                <a:cubicBezTo>
                  <a:pt x="22805" y="4992"/>
                  <a:pt x="22803" y="4989"/>
                  <a:pt x="22802" y="4990"/>
                </a:cubicBezTo>
                <a:lnTo>
                  <a:pt x="22786" y="4980"/>
                </a:lnTo>
                <a:cubicBezTo>
                  <a:pt x="22785" y="4980"/>
                  <a:pt x="22782" y="4978"/>
                  <a:pt x="22781" y="4978"/>
                </a:cubicBezTo>
                <a:cubicBezTo>
                  <a:pt x="22773" y="4974"/>
                  <a:pt x="22767" y="4962"/>
                  <a:pt x="22761" y="4980"/>
                </a:cubicBezTo>
                <a:cubicBezTo>
                  <a:pt x="22754" y="5008"/>
                  <a:pt x="22792" y="4997"/>
                  <a:pt x="22807" y="4993"/>
                </a:cubicBezTo>
                <a:close/>
                <a:moveTo>
                  <a:pt x="18051" y="2409"/>
                </a:moveTo>
                <a:cubicBezTo>
                  <a:pt x="18075" y="2403"/>
                  <a:pt x="18076" y="2401"/>
                  <a:pt x="18108" y="2401"/>
                </a:cubicBezTo>
                <a:lnTo>
                  <a:pt x="18108" y="2384"/>
                </a:lnTo>
                <a:cubicBezTo>
                  <a:pt x="18072" y="2385"/>
                  <a:pt x="18066" y="2387"/>
                  <a:pt x="18051" y="2409"/>
                </a:cubicBezTo>
                <a:close/>
                <a:moveTo>
                  <a:pt x="21373" y="4370"/>
                </a:moveTo>
                <a:cubicBezTo>
                  <a:pt x="21355" y="4345"/>
                  <a:pt x="21359" y="4353"/>
                  <a:pt x="21316" y="4353"/>
                </a:cubicBezTo>
                <a:cubicBezTo>
                  <a:pt x="21334" y="4378"/>
                  <a:pt x="21330" y="4370"/>
                  <a:pt x="21373" y="4370"/>
                </a:cubicBezTo>
                <a:close/>
                <a:moveTo>
                  <a:pt x="19720" y="5309"/>
                </a:moveTo>
                <a:lnTo>
                  <a:pt x="19680" y="5309"/>
                </a:lnTo>
                <a:cubicBezTo>
                  <a:pt x="19684" y="5325"/>
                  <a:pt x="19680" y="5331"/>
                  <a:pt x="19697" y="5333"/>
                </a:cubicBezTo>
                <a:cubicBezTo>
                  <a:pt x="19719" y="5335"/>
                  <a:pt x="19709" y="5330"/>
                  <a:pt x="19720" y="5309"/>
                </a:cubicBezTo>
                <a:close/>
                <a:moveTo>
                  <a:pt x="7867" y="1501"/>
                </a:moveTo>
                <a:cubicBezTo>
                  <a:pt x="7899" y="1501"/>
                  <a:pt x="7886" y="1504"/>
                  <a:pt x="7907" y="1493"/>
                </a:cubicBezTo>
                <a:cubicBezTo>
                  <a:pt x="7903" y="1486"/>
                  <a:pt x="7902" y="1477"/>
                  <a:pt x="7891" y="1477"/>
                </a:cubicBezTo>
                <a:cubicBezTo>
                  <a:pt x="7872" y="1477"/>
                  <a:pt x="7867" y="1483"/>
                  <a:pt x="7867" y="1501"/>
                </a:cubicBezTo>
                <a:close/>
                <a:moveTo>
                  <a:pt x="19923" y="4661"/>
                </a:moveTo>
                <a:cubicBezTo>
                  <a:pt x="19939" y="4657"/>
                  <a:pt x="19945" y="4660"/>
                  <a:pt x="19951" y="4640"/>
                </a:cubicBezTo>
                <a:cubicBezTo>
                  <a:pt x="19956" y="4623"/>
                  <a:pt x="19948" y="4625"/>
                  <a:pt x="19931" y="4621"/>
                </a:cubicBezTo>
                <a:cubicBezTo>
                  <a:pt x="19929" y="4643"/>
                  <a:pt x="19927" y="4643"/>
                  <a:pt x="19923" y="4661"/>
                </a:cubicBezTo>
                <a:close/>
                <a:moveTo>
                  <a:pt x="15337" y="1412"/>
                </a:moveTo>
                <a:cubicBezTo>
                  <a:pt x="15365" y="1406"/>
                  <a:pt x="15372" y="1399"/>
                  <a:pt x="15394" y="1380"/>
                </a:cubicBezTo>
                <a:cubicBezTo>
                  <a:pt x="15330" y="1385"/>
                  <a:pt x="15339" y="1407"/>
                  <a:pt x="15337" y="1412"/>
                </a:cubicBezTo>
                <a:close/>
                <a:moveTo>
                  <a:pt x="20376" y="3697"/>
                </a:moveTo>
                <a:cubicBezTo>
                  <a:pt x="20374" y="3675"/>
                  <a:pt x="20373" y="3675"/>
                  <a:pt x="20368" y="3657"/>
                </a:cubicBezTo>
                <a:lnTo>
                  <a:pt x="20352" y="3657"/>
                </a:lnTo>
                <a:cubicBezTo>
                  <a:pt x="20353" y="3695"/>
                  <a:pt x="20344" y="3688"/>
                  <a:pt x="20376" y="3697"/>
                </a:cubicBezTo>
                <a:close/>
                <a:moveTo>
                  <a:pt x="15037" y="1906"/>
                </a:moveTo>
                <a:cubicBezTo>
                  <a:pt x="15075" y="1906"/>
                  <a:pt x="15086" y="1904"/>
                  <a:pt x="15094" y="1874"/>
                </a:cubicBezTo>
                <a:cubicBezTo>
                  <a:pt x="15069" y="1881"/>
                  <a:pt x="15087" y="1874"/>
                  <a:pt x="15066" y="1887"/>
                </a:cubicBezTo>
                <a:cubicBezTo>
                  <a:pt x="15057" y="1892"/>
                  <a:pt x="15058" y="1891"/>
                  <a:pt x="15051" y="1896"/>
                </a:cubicBezTo>
                <a:cubicBezTo>
                  <a:pt x="15037" y="1905"/>
                  <a:pt x="15045" y="1900"/>
                  <a:pt x="15037" y="1906"/>
                </a:cubicBezTo>
                <a:close/>
                <a:moveTo>
                  <a:pt x="21138" y="3430"/>
                </a:moveTo>
                <a:lnTo>
                  <a:pt x="21178" y="3430"/>
                </a:lnTo>
                <a:lnTo>
                  <a:pt x="21178" y="3413"/>
                </a:lnTo>
                <a:cubicBezTo>
                  <a:pt x="21157" y="3409"/>
                  <a:pt x="21139" y="3397"/>
                  <a:pt x="21138" y="3430"/>
                </a:cubicBezTo>
                <a:close/>
                <a:moveTo>
                  <a:pt x="18529" y="2101"/>
                </a:moveTo>
                <a:lnTo>
                  <a:pt x="18529" y="2085"/>
                </a:lnTo>
                <a:lnTo>
                  <a:pt x="18489" y="2085"/>
                </a:lnTo>
                <a:cubicBezTo>
                  <a:pt x="18498" y="2121"/>
                  <a:pt x="18498" y="2108"/>
                  <a:pt x="18529" y="2101"/>
                </a:cubicBezTo>
                <a:close/>
                <a:moveTo>
                  <a:pt x="20911" y="3989"/>
                </a:moveTo>
                <a:cubicBezTo>
                  <a:pt x="20907" y="3935"/>
                  <a:pt x="20917" y="3951"/>
                  <a:pt x="20887" y="3948"/>
                </a:cubicBezTo>
                <a:cubicBezTo>
                  <a:pt x="20888" y="3987"/>
                  <a:pt x="20885" y="3975"/>
                  <a:pt x="20911" y="3989"/>
                </a:cubicBezTo>
                <a:close/>
                <a:moveTo>
                  <a:pt x="15029" y="2036"/>
                </a:moveTo>
                <a:cubicBezTo>
                  <a:pt x="15045" y="2034"/>
                  <a:pt x="15055" y="2048"/>
                  <a:pt x="15070" y="1987"/>
                </a:cubicBezTo>
                <a:cubicBezTo>
                  <a:pt x="15052" y="1995"/>
                  <a:pt x="15050" y="2005"/>
                  <a:pt x="15029" y="2036"/>
                </a:cubicBezTo>
                <a:close/>
                <a:moveTo>
                  <a:pt x="17435" y="5277"/>
                </a:moveTo>
                <a:lnTo>
                  <a:pt x="17411" y="5277"/>
                </a:lnTo>
                <a:lnTo>
                  <a:pt x="17411" y="5309"/>
                </a:lnTo>
                <a:lnTo>
                  <a:pt x="17435" y="5309"/>
                </a:lnTo>
                <a:lnTo>
                  <a:pt x="17435" y="5277"/>
                </a:lnTo>
                <a:cubicBezTo>
                  <a:pt x="17468" y="5301"/>
                  <a:pt x="17436" y="5305"/>
                  <a:pt x="17484" y="5309"/>
                </a:cubicBezTo>
                <a:cubicBezTo>
                  <a:pt x="17492" y="5279"/>
                  <a:pt x="17492" y="5299"/>
                  <a:pt x="17500" y="5269"/>
                </a:cubicBezTo>
                <a:lnTo>
                  <a:pt x="17435" y="5277"/>
                </a:lnTo>
                <a:close/>
                <a:moveTo>
                  <a:pt x="20636" y="5504"/>
                </a:moveTo>
                <a:lnTo>
                  <a:pt x="20684" y="5504"/>
                </a:lnTo>
                <a:lnTo>
                  <a:pt x="20684" y="5488"/>
                </a:lnTo>
                <a:lnTo>
                  <a:pt x="20636" y="5488"/>
                </a:lnTo>
                <a:lnTo>
                  <a:pt x="20636" y="5504"/>
                </a:lnTo>
                <a:close/>
                <a:moveTo>
                  <a:pt x="18497" y="3041"/>
                </a:moveTo>
                <a:cubicBezTo>
                  <a:pt x="18534" y="3038"/>
                  <a:pt x="18511" y="3049"/>
                  <a:pt x="18529" y="3025"/>
                </a:cubicBezTo>
                <a:lnTo>
                  <a:pt x="18515" y="3007"/>
                </a:lnTo>
                <a:cubicBezTo>
                  <a:pt x="18492" y="3024"/>
                  <a:pt x="18497" y="3006"/>
                  <a:pt x="18497" y="3041"/>
                </a:cubicBezTo>
                <a:close/>
                <a:moveTo>
                  <a:pt x="16706" y="2012"/>
                </a:moveTo>
                <a:cubicBezTo>
                  <a:pt x="16725" y="2007"/>
                  <a:pt x="16725" y="2006"/>
                  <a:pt x="16747" y="2004"/>
                </a:cubicBezTo>
                <a:lnTo>
                  <a:pt x="16747" y="1987"/>
                </a:lnTo>
                <a:lnTo>
                  <a:pt x="16706" y="1987"/>
                </a:lnTo>
                <a:lnTo>
                  <a:pt x="16706" y="2012"/>
                </a:lnTo>
                <a:close/>
                <a:moveTo>
                  <a:pt x="227" y="3592"/>
                </a:moveTo>
                <a:cubicBezTo>
                  <a:pt x="281" y="3596"/>
                  <a:pt x="286" y="3613"/>
                  <a:pt x="300" y="3576"/>
                </a:cubicBezTo>
                <a:lnTo>
                  <a:pt x="227" y="3592"/>
                </a:lnTo>
                <a:close/>
                <a:moveTo>
                  <a:pt x="15450" y="2336"/>
                </a:moveTo>
                <a:cubicBezTo>
                  <a:pt x="15487" y="2328"/>
                  <a:pt x="15462" y="2333"/>
                  <a:pt x="15482" y="2338"/>
                </a:cubicBezTo>
                <a:cubicBezTo>
                  <a:pt x="15508" y="2344"/>
                  <a:pt x="15488" y="2353"/>
                  <a:pt x="15507" y="2328"/>
                </a:cubicBezTo>
                <a:cubicBezTo>
                  <a:pt x="15483" y="2322"/>
                  <a:pt x="15482" y="2320"/>
                  <a:pt x="15450" y="2320"/>
                </a:cubicBezTo>
                <a:lnTo>
                  <a:pt x="15450" y="2336"/>
                </a:lnTo>
                <a:close/>
                <a:moveTo>
                  <a:pt x="15669" y="2514"/>
                </a:moveTo>
                <a:cubicBezTo>
                  <a:pt x="15706" y="2523"/>
                  <a:pt x="15689" y="2523"/>
                  <a:pt x="15726" y="2514"/>
                </a:cubicBezTo>
                <a:cubicBezTo>
                  <a:pt x="15724" y="2508"/>
                  <a:pt x="15728" y="2492"/>
                  <a:pt x="15690" y="2503"/>
                </a:cubicBezTo>
                <a:cubicBezTo>
                  <a:pt x="15668" y="2509"/>
                  <a:pt x="15676" y="2509"/>
                  <a:pt x="15669" y="2514"/>
                </a:cubicBezTo>
                <a:lnTo>
                  <a:pt x="15663" y="2504"/>
                </a:lnTo>
                <a:cubicBezTo>
                  <a:pt x="15661" y="2493"/>
                  <a:pt x="15661" y="2493"/>
                  <a:pt x="15661" y="2482"/>
                </a:cubicBezTo>
                <a:cubicBezTo>
                  <a:pt x="15606" y="2486"/>
                  <a:pt x="15641" y="2492"/>
                  <a:pt x="15645" y="2538"/>
                </a:cubicBezTo>
                <a:cubicBezTo>
                  <a:pt x="15660" y="2531"/>
                  <a:pt x="15655" y="2532"/>
                  <a:pt x="15677" y="2530"/>
                </a:cubicBezTo>
                <a:lnTo>
                  <a:pt x="15669" y="2514"/>
                </a:lnTo>
                <a:close/>
                <a:moveTo>
                  <a:pt x="20012" y="4062"/>
                </a:moveTo>
                <a:cubicBezTo>
                  <a:pt x="20022" y="4067"/>
                  <a:pt x="20020" y="4070"/>
                  <a:pt x="20036" y="4070"/>
                </a:cubicBezTo>
                <a:cubicBezTo>
                  <a:pt x="20059" y="4070"/>
                  <a:pt x="20051" y="4066"/>
                  <a:pt x="20060" y="4054"/>
                </a:cubicBezTo>
                <a:cubicBezTo>
                  <a:pt x="20035" y="4051"/>
                  <a:pt x="20016" y="4036"/>
                  <a:pt x="20012" y="4062"/>
                </a:cubicBezTo>
                <a:close/>
                <a:moveTo>
                  <a:pt x="21502" y="2684"/>
                </a:moveTo>
                <a:lnTo>
                  <a:pt x="21567" y="2684"/>
                </a:lnTo>
                <a:lnTo>
                  <a:pt x="21567" y="2676"/>
                </a:lnTo>
                <a:cubicBezTo>
                  <a:pt x="21501" y="2676"/>
                  <a:pt x="21508" y="2642"/>
                  <a:pt x="21502" y="2684"/>
                </a:cubicBezTo>
                <a:close/>
                <a:moveTo>
                  <a:pt x="22961" y="3179"/>
                </a:moveTo>
                <a:cubicBezTo>
                  <a:pt x="23032" y="3173"/>
                  <a:pt x="23002" y="3147"/>
                  <a:pt x="23001" y="3146"/>
                </a:cubicBezTo>
                <a:lnTo>
                  <a:pt x="22985" y="3153"/>
                </a:lnTo>
                <a:cubicBezTo>
                  <a:pt x="22968" y="3165"/>
                  <a:pt x="22971" y="3163"/>
                  <a:pt x="22961" y="3179"/>
                </a:cubicBezTo>
                <a:close/>
                <a:moveTo>
                  <a:pt x="17322" y="5107"/>
                </a:moveTo>
                <a:lnTo>
                  <a:pt x="17322" y="5091"/>
                </a:lnTo>
                <a:cubicBezTo>
                  <a:pt x="17273" y="5104"/>
                  <a:pt x="17311" y="5101"/>
                  <a:pt x="17265" y="5091"/>
                </a:cubicBezTo>
                <a:cubicBezTo>
                  <a:pt x="17271" y="5107"/>
                  <a:pt x="17263" y="5107"/>
                  <a:pt x="17283" y="5112"/>
                </a:cubicBezTo>
                <a:cubicBezTo>
                  <a:pt x="17295" y="5115"/>
                  <a:pt x="17298" y="5109"/>
                  <a:pt x="17322" y="5107"/>
                </a:cubicBezTo>
                <a:close/>
                <a:moveTo>
                  <a:pt x="21421" y="2190"/>
                </a:moveTo>
                <a:lnTo>
                  <a:pt x="21421" y="2206"/>
                </a:lnTo>
                <a:cubicBezTo>
                  <a:pt x="21481" y="2219"/>
                  <a:pt x="21406" y="2200"/>
                  <a:pt x="21478" y="2198"/>
                </a:cubicBezTo>
                <a:cubicBezTo>
                  <a:pt x="21461" y="2175"/>
                  <a:pt x="21471" y="2190"/>
                  <a:pt x="21421" y="2190"/>
                </a:cubicBezTo>
                <a:close/>
                <a:moveTo>
                  <a:pt x="17581" y="1777"/>
                </a:moveTo>
                <a:lnTo>
                  <a:pt x="17622" y="1777"/>
                </a:lnTo>
                <a:cubicBezTo>
                  <a:pt x="17616" y="1756"/>
                  <a:pt x="17625" y="1763"/>
                  <a:pt x="17608" y="1756"/>
                </a:cubicBezTo>
                <a:cubicBezTo>
                  <a:pt x="17608" y="1756"/>
                  <a:pt x="17591" y="1754"/>
                  <a:pt x="17581" y="1753"/>
                </a:cubicBezTo>
                <a:lnTo>
                  <a:pt x="17581" y="1777"/>
                </a:lnTo>
                <a:close/>
                <a:moveTo>
                  <a:pt x="15386" y="1696"/>
                </a:moveTo>
                <a:cubicBezTo>
                  <a:pt x="15404" y="1722"/>
                  <a:pt x="15421" y="1715"/>
                  <a:pt x="15442" y="1704"/>
                </a:cubicBezTo>
                <a:cubicBezTo>
                  <a:pt x="15425" y="1681"/>
                  <a:pt x="15435" y="1696"/>
                  <a:pt x="15386" y="1696"/>
                </a:cubicBezTo>
                <a:close/>
                <a:moveTo>
                  <a:pt x="18237" y="5123"/>
                </a:moveTo>
                <a:lnTo>
                  <a:pt x="18294" y="5123"/>
                </a:lnTo>
                <a:cubicBezTo>
                  <a:pt x="18265" y="5084"/>
                  <a:pt x="18301" y="5129"/>
                  <a:pt x="18243" y="5102"/>
                </a:cubicBezTo>
                <a:cubicBezTo>
                  <a:pt x="18242" y="5101"/>
                  <a:pt x="18239" y="5099"/>
                  <a:pt x="18237" y="5099"/>
                </a:cubicBezTo>
                <a:lnTo>
                  <a:pt x="18237" y="5123"/>
                </a:lnTo>
                <a:close/>
                <a:moveTo>
                  <a:pt x="19283" y="1680"/>
                </a:moveTo>
                <a:cubicBezTo>
                  <a:pt x="19317" y="1680"/>
                  <a:pt x="19321" y="1688"/>
                  <a:pt x="19364" y="1688"/>
                </a:cubicBezTo>
                <a:lnTo>
                  <a:pt x="19364" y="1671"/>
                </a:lnTo>
                <a:cubicBezTo>
                  <a:pt x="19336" y="1674"/>
                  <a:pt x="19345" y="1677"/>
                  <a:pt x="19326" y="1676"/>
                </a:cubicBezTo>
                <a:cubicBezTo>
                  <a:pt x="19316" y="1675"/>
                  <a:pt x="19301" y="1671"/>
                  <a:pt x="19283" y="1671"/>
                </a:cubicBezTo>
                <a:lnTo>
                  <a:pt x="19283" y="1680"/>
                </a:lnTo>
                <a:close/>
                <a:moveTo>
                  <a:pt x="17678" y="2295"/>
                </a:moveTo>
                <a:cubicBezTo>
                  <a:pt x="17666" y="2290"/>
                  <a:pt x="17684" y="2293"/>
                  <a:pt x="17660" y="2297"/>
                </a:cubicBezTo>
                <a:cubicBezTo>
                  <a:pt x="17637" y="2301"/>
                  <a:pt x="17634" y="2292"/>
                  <a:pt x="17632" y="2312"/>
                </a:cubicBezTo>
                <a:cubicBezTo>
                  <a:pt x="17630" y="2338"/>
                  <a:pt x="17643" y="2322"/>
                  <a:pt x="17651" y="2318"/>
                </a:cubicBezTo>
                <a:cubicBezTo>
                  <a:pt x="17680" y="2303"/>
                  <a:pt x="17661" y="2319"/>
                  <a:pt x="17678" y="2295"/>
                </a:cubicBezTo>
                <a:close/>
                <a:moveTo>
                  <a:pt x="19339" y="2603"/>
                </a:moveTo>
                <a:lnTo>
                  <a:pt x="19396" y="2603"/>
                </a:lnTo>
                <a:cubicBezTo>
                  <a:pt x="19378" y="2579"/>
                  <a:pt x="19382" y="2587"/>
                  <a:pt x="19339" y="2587"/>
                </a:cubicBezTo>
                <a:lnTo>
                  <a:pt x="19339" y="2603"/>
                </a:lnTo>
                <a:close/>
                <a:moveTo>
                  <a:pt x="17921" y="1518"/>
                </a:moveTo>
                <a:lnTo>
                  <a:pt x="17962" y="1518"/>
                </a:lnTo>
                <a:cubicBezTo>
                  <a:pt x="17960" y="1494"/>
                  <a:pt x="17964" y="1501"/>
                  <a:pt x="17951" y="1497"/>
                </a:cubicBezTo>
                <a:cubicBezTo>
                  <a:pt x="17951" y="1497"/>
                  <a:pt x="17930" y="1495"/>
                  <a:pt x="17921" y="1493"/>
                </a:cubicBezTo>
                <a:lnTo>
                  <a:pt x="17921" y="1518"/>
                </a:lnTo>
                <a:close/>
                <a:moveTo>
                  <a:pt x="454" y="2830"/>
                </a:moveTo>
                <a:cubicBezTo>
                  <a:pt x="487" y="2821"/>
                  <a:pt x="477" y="2818"/>
                  <a:pt x="462" y="2798"/>
                </a:cubicBezTo>
                <a:cubicBezTo>
                  <a:pt x="449" y="2778"/>
                  <a:pt x="444" y="2777"/>
                  <a:pt x="438" y="2749"/>
                </a:cubicBezTo>
                <a:lnTo>
                  <a:pt x="454" y="2830"/>
                </a:lnTo>
                <a:close/>
                <a:moveTo>
                  <a:pt x="16333" y="2563"/>
                </a:moveTo>
                <a:cubicBezTo>
                  <a:pt x="16329" y="2581"/>
                  <a:pt x="16327" y="2581"/>
                  <a:pt x="16325" y="2603"/>
                </a:cubicBezTo>
                <a:lnTo>
                  <a:pt x="16357" y="2594"/>
                </a:lnTo>
                <a:cubicBezTo>
                  <a:pt x="16350" y="2562"/>
                  <a:pt x="16356" y="2571"/>
                  <a:pt x="16333" y="2563"/>
                </a:cubicBezTo>
                <a:cubicBezTo>
                  <a:pt x="16341" y="2556"/>
                  <a:pt x="16331" y="2560"/>
                  <a:pt x="16353" y="2550"/>
                </a:cubicBezTo>
                <a:cubicBezTo>
                  <a:pt x="16365" y="2544"/>
                  <a:pt x="16370" y="2544"/>
                  <a:pt x="16382" y="2538"/>
                </a:cubicBezTo>
                <a:lnTo>
                  <a:pt x="16374" y="2506"/>
                </a:lnTo>
                <a:cubicBezTo>
                  <a:pt x="16407" y="2515"/>
                  <a:pt x="16384" y="2514"/>
                  <a:pt x="16395" y="2535"/>
                </a:cubicBezTo>
                <a:cubicBezTo>
                  <a:pt x="16408" y="2561"/>
                  <a:pt x="16447" y="2533"/>
                  <a:pt x="16463" y="2522"/>
                </a:cubicBezTo>
                <a:cubicBezTo>
                  <a:pt x="16488" y="2528"/>
                  <a:pt x="16487" y="2533"/>
                  <a:pt x="16512" y="2538"/>
                </a:cubicBezTo>
                <a:lnTo>
                  <a:pt x="16506" y="2549"/>
                </a:lnTo>
                <a:cubicBezTo>
                  <a:pt x="16505" y="2551"/>
                  <a:pt x="16501" y="2557"/>
                  <a:pt x="16501" y="2559"/>
                </a:cubicBezTo>
                <a:cubicBezTo>
                  <a:pt x="16498" y="2573"/>
                  <a:pt x="16497" y="2565"/>
                  <a:pt x="16504" y="2579"/>
                </a:cubicBezTo>
                <a:cubicBezTo>
                  <a:pt x="16536" y="2567"/>
                  <a:pt x="16502" y="2580"/>
                  <a:pt x="16523" y="2566"/>
                </a:cubicBezTo>
                <a:cubicBezTo>
                  <a:pt x="16536" y="2558"/>
                  <a:pt x="16527" y="2559"/>
                  <a:pt x="16544" y="2555"/>
                </a:cubicBezTo>
                <a:cubicBezTo>
                  <a:pt x="16550" y="2578"/>
                  <a:pt x="16543" y="2566"/>
                  <a:pt x="16560" y="2579"/>
                </a:cubicBezTo>
                <a:lnTo>
                  <a:pt x="16586" y="2566"/>
                </a:lnTo>
                <a:cubicBezTo>
                  <a:pt x="16555" y="2556"/>
                  <a:pt x="16562" y="2549"/>
                  <a:pt x="16528" y="2547"/>
                </a:cubicBezTo>
                <a:cubicBezTo>
                  <a:pt x="16541" y="2527"/>
                  <a:pt x="16538" y="2538"/>
                  <a:pt x="16544" y="2514"/>
                </a:cubicBezTo>
                <a:cubicBezTo>
                  <a:pt x="16566" y="2516"/>
                  <a:pt x="16566" y="2518"/>
                  <a:pt x="16585" y="2522"/>
                </a:cubicBezTo>
                <a:cubicBezTo>
                  <a:pt x="16577" y="2495"/>
                  <a:pt x="16578" y="2493"/>
                  <a:pt x="16551" y="2493"/>
                </a:cubicBezTo>
                <a:cubicBezTo>
                  <a:pt x="16497" y="2492"/>
                  <a:pt x="16488" y="2515"/>
                  <a:pt x="16382" y="2490"/>
                </a:cubicBezTo>
                <a:lnTo>
                  <a:pt x="16374" y="2506"/>
                </a:lnTo>
                <a:lnTo>
                  <a:pt x="16333" y="2506"/>
                </a:lnTo>
                <a:cubicBezTo>
                  <a:pt x="16328" y="2518"/>
                  <a:pt x="16326" y="2501"/>
                  <a:pt x="16332" y="2516"/>
                </a:cubicBezTo>
                <a:cubicBezTo>
                  <a:pt x="16337" y="2527"/>
                  <a:pt x="16332" y="2516"/>
                  <a:pt x="16342" y="2530"/>
                </a:cubicBezTo>
                <a:cubicBezTo>
                  <a:pt x="16309" y="2538"/>
                  <a:pt x="16317" y="2533"/>
                  <a:pt x="16309" y="2555"/>
                </a:cubicBezTo>
                <a:cubicBezTo>
                  <a:pt x="16320" y="2561"/>
                  <a:pt x="16318" y="2559"/>
                  <a:pt x="16333" y="2563"/>
                </a:cubicBezTo>
                <a:close/>
                <a:moveTo>
                  <a:pt x="18829" y="2733"/>
                </a:moveTo>
                <a:lnTo>
                  <a:pt x="18788" y="2692"/>
                </a:lnTo>
                <a:cubicBezTo>
                  <a:pt x="18773" y="2727"/>
                  <a:pt x="18792" y="2732"/>
                  <a:pt x="18829" y="2733"/>
                </a:cubicBezTo>
                <a:close/>
                <a:moveTo>
                  <a:pt x="19080" y="3640"/>
                </a:moveTo>
                <a:cubicBezTo>
                  <a:pt x="19111" y="3640"/>
                  <a:pt x="19083" y="3643"/>
                  <a:pt x="19104" y="3632"/>
                </a:cubicBezTo>
                <a:cubicBezTo>
                  <a:pt x="19093" y="3617"/>
                  <a:pt x="19102" y="3622"/>
                  <a:pt x="19084" y="3619"/>
                </a:cubicBezTo>
                <a:cubicBezTo>
                  <a:pt x="19082" y="3618"/>
                  <a:pt x="19076" y="3619"/>
                  <a:pt x="19074" y="3619"/>
                </a:cubicBezTo>
                <a:cubicBezTo>
                  <a:pt x="19073" y="3619"/>
                  <a:pt x="19058" y="3617"/>
                  <a:pt x="19056" y="3616"/>
                </a:cubicBezTo>
                <a:cubicBezTo>
                  <a:pt x="19061" y="3634"/>
                  <a:pt x="19058" y="3640"/>
                  <a:pt x="19080" y="3640"/>
                </a:cubicBezTo>
                <a:close/>
                <a:moveTo>
                  <a:pt x="22159" y="3097"/>
                </a:moveTo>
                <a:cubicBezTo>
                  <a:pt x="22180" y="3103"/>
                  <a:pt x="22165" y="3097"/>
                  <a:pt x="22183" y="3106"/>
                </a:cubicBezTo>
                <a:cubicBezTo>
                  <a:pt x="22195" y="3087"/>
                  <a:pt x="22201" y="3087"/>
                  <a:pt x="22191" y="3065"/>
                </a:cubicBezTo>
                <a:cubicBezTo>
                  <a:pt x="22167" y="3074"/>
                  <a:pt x="22178" y="3070"/>
                  <a:pt x="22159" y="3097"/>
                </a:cubicBezTo>
                <a:close/>
                <a:moveTo>
                  <a:pt x="19072" y="4969"/>
                </a:moveTo>
                <a:lnTo>
                  <a:pt x="19093" y="4958"/>
                </a:lnTo>
                <a:cubicBezTo>
                  <a:pt x="19110" y="4951"/>
                  <a:pt x="19108" y="4953"/>
                  <a:pt x="19129" y="4953"/>
                </a:cubicBezTo>
                <a:lnTo>
                  <a:pt x="19129" y="4945"/>
                </a:lnTo>
                <a:cubicBezTo>
                  <a:pt x="19097" y="4945"/>
                  <a:pt x="19072" y="4917"/>
                  <a:pt x="19072" y="4969"/>
                </a:cubicBezTo>
                <a:close/>
                <a:moveTo>
                  <a:pt x="16220" y="2619"/>
                </a:moveTo>
                <a:cubicBezTo>
                  <a:pt x="16242" y="2609"/>
                  <a:pt x="16229" y="2612"/>
                  <a:pt x="16261" y="2611"/>
                </a:cubicBezTo>
                <a:cubicBezTo>
                  <a:pt x="16262" y="2589"/>
                  <a:pt x="16264" y="2589"/>
                  <a:pt x="16269" y="2571"/>
                </a:cubicBezTo>
                <a:lnTo>
                  <a:pt x="16247" y="2590"/>
                </a:lnTo>
                <a:cubicBezTo>
                  <a:pt x="16221" y="2609"/>
                  <a:pt x="16228" y="2589"/>
                  <a:pt x="16220" y="2619"/>
                </a:cubicBezTo>
                <a:close/>
                <a:moveTo>
                  <a:pt x="9269" y="1412"/>
                </a:moveTo>
                <a:lnTo>
                  <a:pt x="9291" y="1438"/>
                </a:lnTo>
                <a:lnTo>
                  <a:pt x="9319" y="1414"/>
                </a:lnTo>
                <a:cubicBezTo>
                  <a:pt x="9317" y="1412"/>
                  <a:pt x="9302" y="1404"/>
                  <a:pt x="9301" y="1404"/>
                </a:cubicBezTo>
                <a:cubicBezTo>
                  <a:pt x="9299" y="1404"/>
                  <a:pt x="9271" y="1411"/>
                  <a:pt x="9269" y="1412"/>
                </a:cubicBezTo>
                <a:close/>
                <a:moveTo>
                  <a:pt x="15175" y="2012"/>
                </a:moveTo>
                <a:cubicBezTo>
                  <a:pt x="15175" y="2035"/>
                  <a:pt x="15178" y="2027"/>
                  <a:pt x="15191" y="2036"/>
                </a:cubicBezTo>
                <a:cubicBezTo>
                  <a:pt x="15200" y="2017"/>
                  <a:pt x="15198" y="2007"/>
                  <a:pt x="15207" y="1987"/>
                </a:cubicBezTo>
                <a:cubicBezTo>
                  <a:pt x="15193" y="1991"/>
                  <a:pt x="15175" y="1997"/>
                  <a:pt x="15175" y="2012"/>
                </a:cubicBezTo>
                <a:close/>
                <a:moveTo>
                  <a:pt x="18463" y="5139"/>
                </a:moveTo>
                <a:cubicBezTo>
                  <a:pt x="18483" y="5135"/>
                  <a:pt x="18483" y="5133"/>
                  <a:pt x="18505" y="5131"/>
                </a:cubicBezTo>
                <a:lnTo>
                  <a:pt x="18505" y="5115"/>
                </a:lnTo>
                <a:lnTo>
                  <a:pt x="18473" y="5106"/>
                </a:lnTo>
                <a:lnTo>
                  <a:pt x="18463" y="5139"/>
                </a:lnTo>
                <a:close/>
                <a:moveTo>
                  <a:pt x="17208" y="1769"/>
                </a:moveTo>
                <a:cubicBezTo>
                  <a:pt x="17251" y="1768"/>
                  <a:pt x="17249" y="1763"/>
                  <a:pt x="17257" y="1728"/>
                </a:cubicBezTo>
                <a:cubicBezTo>
                  <a:pt x="17246" y="1733"/>
                  <a:pt x="17249" y="1729"/>
                  <a:pt x="17243" y="1732"/>
                </a:cubicBezTo>
                <a:lnTo>
                  <a:pt x="17208" y="1769"/>
                </a:lnTo>
                <a:close/>
                <a:moveTo>
                  <a:pt x="10346" y="1396"/>
                </a:moveTo>
                <a:cubicBezTo>
                  <a:pt x="10364" y="1422"/>
                  <a:pt x="10381" y="1415"/>
                  <a:pt x="10403" y="1404"/>
                </a:cubicBezTo>
                <a:cubicBezTo>
                  <a:pt x="10381" y="1375"/>
                  <a:pt x="10396" y="1395"/>
                  <a:pt x="10346" y="1396"/>
                </a:cubicBezTo>
                <a:close/>
                <a:moveTo>
                  <a:pt x="1021" y="5366"/>
                </a:moveTo>
                <a:cubicBezTo>
                  <a:pt x="1016" y="5344"/>
                  <a:pt x="1015" y="5344"/>
                  <a:pt x="1004" y="5327"/>
                </a:cubicBezTo>
                <a:cubicBezTo>
                  <a:pt x="993" y="5310"/>
                  <a:pt x="994" y="5307"/>
                  <a:pt x="972" y="5301"/>
                </a:cubicBezTo>
                <a:cubicBezTo>
                  <a:pt x="986" y="5327"/>
                  <a:pt x="997" y="5350"/>
                  <a:pt x="1021" y="5366"/>
                </a:cubicBezTo>
                <a:close/>
                <a:moveTo>
                  <a:pt x="13919" y="2352"/>
                </a:moveTo>
                <a:cubicBezTo>
                  <a:pt x="13975" y="2337"/>
                  <a:pt x="13912" y="2328"/>
                  <a:pt x="13968" y="2328"/>
                </a:cubicBezTo>
                <a:lnTo>
                  <a:pt x="13968" y="2320"/>
                </a:lnTo>
                <a:lnTo>
                  <a:pt x="13919" y="2320"/>
                </a:lnTo>
                <a:lnTo>
                  <a:pt x="13919" y="2352"/>
                </a:lnTo>
                <a:close/>
                <a:moveTo>
                  <a:pt x="23236" y="1299"/>
                </a:moveTo>
                <a:lnTo>
                  <a:pt x="23278" y="1292"/>
                </a:lnTo>
                <a:cubicBezTo>
                  <a:pt x="23289" y="1287"/>
                  <a:pt x="23287" y="1286"/>
                  <a:pt x="23293" y="1283"/>
                </a:cubicBezTo>
                <a:cubicBezTo>
                  <a:pt x="23276" y="1279"/>
                  <a:pt x="23237" y="1258"/>
                  <a:pt x="23236" y="1299"/>
                </a:cubicBezTo>
                <a:close/>
                <a:moveTo>
                  <a:pt x="18108" y="4839"/>
                </a:moveTo>
                <a:lnTo>
                  <a:pt x="18108" y="4848"/>
                </a:lnTo>
                <a:lnTo>
                  <a:pt x="18092" y="4848"/>
                </a:lnTo>
                <a:lnTo>
                  <a:pt x="18108" y="4839"/>
                </a:lnTo>
                <a:close/>
                <a:moveTo>
                  <a:pt x="20206" y="5220"/>
                </a:moveTo>
                <a:cubicBezTo>
                  <a:pt x="20228" y="5250"/>
                  <a:pt x="20201" y="5224"/>
                  <a:pt x="20234" y="5235"/>
                </a:cubicBezTo>
                <a:cubicBezTo>
                  <a:pt x="20249" y="5240"/>
                  <a:pt x="20238" y="5262"/>
                  <a:pt x="20263" y="5228"/>
                </a:cubicBezTo>
                <a:cubicBezTo>
                  <a:pt x="20233" y="5220"/>
                  <a:pt x="20240" y="5207"/>
                  <a:pt x="20206" y="5220"/>
                </a:cubicBezTo>
                <a:close/>
                <a:moveTo>
                  <a:pt x="19226" y="3308"/>
                </a:moveTo>
                <a:lnTo>
                  <a:pt x="19226" y="3324"/>
                </a:lnTo>
                <a:cubicBezTo>
                  <a:pt x="19265" y="3328"/>
                  <a:pt x="19239" y="3332"/>
                  <a:pt x="19274" y="3324"/>
                </a:cubicBezTo>
                <a:lnTo>
                  <a:pt x="19258" y="3300"/>
                </a:lnTo>
                <a:cubicBezTo>
                  <a:pt x="19242" y="3308"/>
                  <a:pt x="19249" y="3306"/>
                  <a:pt x="19226" y="3308"/>
                </a:cubicBezTo>
                <a:close/>
                <a:moveTo>
                  <a:pt x="16123" y="1704"/>
                </a:moveTo>
                <a:cubicBezTo>
                  <a:pt x="16153" y="1712"/>
                  <a:pt x="16133" y="1712"/>
                  <a:pt x="16163" y="1720"/>
                </a:cubicBezTo>
                <a:cubicBezTo>
                  <a:pt x="16158" y="1694"/>
                  <a:pt x="16155" y="1707"/>
                  <a:pt x="16163" y="1688"/>
                </a:cubicBezTo>
                <a:lnTo>
                  <a:pt x="16123" y="1688"/>
                </a:lnTo>
                <a:lnTo>
                  <a:pt x="16123" y="1704"/>
                </a:lnTo>
                <a:close/>
                <a:moveTo>
                  <a:pt x="17152" y="1509"/>
                </a:moveTo>
                <a:cubicBezTo>
                  <a:pt x="17162" y="1503"/>
                  <a:pt x="17160" y="1504"/>
                  <a:pt x="17170" y="1496"/>
                </a:cubicBezTo>
                <a:lnTo>
                  <a:pt x="17192" y="1477"/>
                </a:lnTo>
                <a:cubicBezTo>
                  <a:pt x="17165" y="1475"/>
                  <a:pt x="17169" y="1468"/>
                  <a:pt x="17156" y="1475"/>
                </a:cubicBezTo>
                <a:cubicBezTo>
                  <a:pt x="17139" y="1486"/>
                  <a:pt x="17146" y="1496"/>
                  <a:pt x="17152" y="1509"/>
                </a:cubicBezTo>
                <a:close/>
                <a:moveTo>
                  <a:pt x="16909" y="5642"/>
                </a:moveTo>
                <a:cubicBezTo>
                  <a:pt x="16943" y="5642"/>
                  <a:pt x="16941" y="5638"/>
                  <a:pt x="16965" y="5650"/>
                </a:cubicBezTo>
                <a:cubicBezTo>
                  <a:pt x="16956" y="5615"/>
                  <a:pt x="16954" y="5625"/>
                  <a:pt x="16909" y="5625"/>
                </a:cubicBezTo>
                <a:lnTo>
                  <a:pt x="16909" y="5642"/>
                </a:lnTo>
                <a:close/>
                <a:moveTo>
                  <a:pt x="19226" y="1971"/>
                </a:moveTo>
                <a:lnTo>
                  <a:pt x="19226" y="1987"/>
                </a:lnTo>
                <a:cubicBezTo>
                  <a:pt x="19257" y="1994"/>
                  <a:pt x="19262" y="2001"/>
                  <a:pt x="19266" y="1963"/>
                </a:cubicBezTo>
                <a:cubicBezTo>
                  <a:pt x="19251" y="1964"/>
                  <a:pt x="19238" y="1967"/>
                  <a:pt x="19226" y="1971"/>
                </a:cubicBezTo>
                <a:close/>
                <a:moveTo>
                  <a:pt x="21438" y="3908"/>
                </a:moveTo>
                <a:cubicBezTo>
                  <a:pt x="21462" y="3953"/>
                  <a:pt x="21475" y="3922"/>
                  <a:pt x="21486" y="3892"/>
                </a:cubicBezTo>
                <a:cubicBezTo>
                  <a:pt x="21470" y="3899"/>
                  <a:pt x="21457" y="3903"/>
                  <a:pt x="21438" y="3908"/>
                </a:cubicBezTo>
                <a:close/>
                <a:moveTo>
                  <a:pt x="21340" y="5504"/>
                </a:moveTo>
                <a:lnTo>
                  <a:pt x="21340" y="5496"/>
                </a:lnTo>
                <a:lnTo>
                  <a:pt x="21243" y="5496"/>
                </a:lnTo>
                <a:cubicBezTo>
                  <a:pt x="21265" y="5525"/>
                  <a:pt x="21246" y="5510"/>
                  <a:pt x="21277" y="5506"/>
                </a:cubicBezTo>
                <a:cubicBezTo>
                  <a:pt x="21300" y="5503"/>
                  <a:pt x="21317" y="5504"/>
                  <a:pt x="21340" y="5504"/>
                </a:cubicBezTo>
                <a:close/>
                <a:moveTo>
                  <a:pt x="17970" y="1785"/>
                </a:moveTo>
                <a:lnTo>
                  <a:pt x="17970" y="1801"/>
                </a:lnTo>
                <a:cubicBezTo>
                  <a:pt x="18019" y="1788"/>
                  <a:pt x="17981" y="1790"/>
                  <a:pt x="18027" y="1801"/>
                </a:cubicBezTo>
                <a:lnTo>
                  <a:pt x="18027" y="1777"/>
                </a:lnTo>
                <a:cubicBezTo>
                  <a:pt x="17999" y="1777"/>
                  <a:pt x="17995" y="1782"/>
                  <a:pt x="17970" y="1785"/>
                </a:cubicBezTo>
                <a:close/>
                <a:moveTo>
                  <a:pt x="17614" y="2133"/>
                </a:moveTo>
                <a:cubicBezTo>
                  <a:pt x="17625" y="2133"/>
                  <a:pt x="17625" y="2123"/>
                  <a:pt x="17630" y="2117"/>
                </a:cubicBezTo>
                <a:cubicBezTo>
                  <a:pt x="17606" y="2106"/>
                  <a:pt x="17607" y="2109"/>
                  <a:pt x="17573" y="2109"/>
                </a:cubicBezTo>
                <a:cubicBezTo>
                  <a:pt x="17582" y="2122"/>
                  <a:pt x="17592" y="2133"/>
                  <a:pt x="17614" y="2133"/>
                </a:cubicBezTo>
                <a:close/>
                <a:moveTo>
                  <a:pt x="17686" y="5269"/>
                </a:moveTo>
                <a:cubicBezTo>
                  <a:pt x="17656" y="5277"/>
                  <a:pt x="17666" y="5285"/>
                  <a:pt x="17630" y="5293"/>
                </a:cubicBezTo>
                <a:lnTo>
                  <a:pt x="17630" y="5309"/>
                </a:lnTo>
                <a:cubicBezTo>
                  <a:pt x="17657" y="5307"/>
                  <a:pt x="17677" y="5295"/>
                  <a:pt x="17686" y="5269"/>
                </a:cubicBezTo>
                <a:cubicBezTo>
                  <a:pt x="17727" y="5288"/>
                  <a:pt x="17689" y="5262"/>
                  <a:pt x="17745" y="5255"/>
                </a:cubicBezTo>
                <a:cubicBezTo>
                  <a:pt x="17761" y="5253"/>
                  <a:pt x="17777" y="5256"/>
                  <a:pt x="17778" y="5256"/>
                </a:cubicBezTo>
                <a:cubicBezTo>
                  <a:pt x="17810" y="5253"/>
                  <a:pt x="17814" y="5220"/>
                  <a:pt x="17860" y="5249"/>
                </a:cubicBezTo>
                <a:cubicBezTo>
                  <a:pt x="17898" y="5273"/>
                  <a:pt x="17935" y="5280"/>
                  <a:pt x="17983" y="5275"/>
                </a:cubicBezTo>
                <a:lnTo>
                  <a:pt x="18131" y="5258"/>
                </a:lnTo>
                <a:cubicBezTo>
                  <a:pt x="18172" y="5256"/>
                  <a:pt x="18189" y="5255"/>
                  <a:pt x="18197" y="5285"/>
                </a:cubicBezTo>
                <a:cubicBezTo>
                  <a:pt x="18222" y="5259"/>
                  <a:pt x="18222" y="5267"/>
                  <a:pt x="18268" y="5260"/>
                </a:cubicBezTo>
                <a:lnTo>
                  <a:pt x="18404" y="5261"/>
                </a:lnTo>
                <a:cubicBezTo>
                  <a:pt x="18437" y="5255"/>
                  <a:pt x="18382" y="5256"/>
                  <a:pt x="18424" y="5256"/>
                </a:cubicBezTo>
                <a:cubicBezTo>
                  <a:pt x="18461" y="5256"/>
                  <a:pt x="18429" y="5269"/>
                  <a:pt x="18485" y="5264"/>
                </a:cubicBezTo>
                <a:cubicBezTo>
                  <a:pt x="18500" y="5263"/>
                  <a:pt x="18512" y="5261"/>
                  <a:pt x="18529" y="5269"/>
                </a:cubicBezTo>
                <a:cubicBezTo>
                  <a:pt x="18500" y="5308"/>
                  <a:pt x="18509" y="5262"/>
                  <a:pt x="18480" y="5301"/>
                </a:cubicBezTo>
                <a:cubicBezTo>
                  <a:pt x="18493" y="5319"/>
                  <a:pt x="18496" y="5315"/>
                  <a:pt x="18513" y="5315"/>
                </a:cubicBezTo>
                <a:lnTo>
                  <a:pt x="18533" y="5311"/>
                </a:lnTo>
                <a:cubicBezTo>
                  <a:pt x="18534" y="5311"/>
                  <a:pt x="18536" y="5310"/>
                  <a:pt x="18537" y="5309"/>
                </a:cubicBezTo>
                <a:cubicBezTo>
                  <a:pt x="18554" y="5299"/>
                  <a:pt x="18554" y="5289"/>
                  <a:pt x="18580" y="5280"/>
                </a:cubicBezTo>
                <a:lnTo>
                  <a:pt x="18588" y="5277"/>
                </a:lnTo>
                <a:cubicBezTo>
                  <a:pt x="18598" y="5274"/>
                  <a:pt x="18596" y="5275"/>
                  <a:pt x="18605" y="5274"/>
                </a:cubicBezTo>
                <a:lnTo>
                  <a:pt x="18646" y="5269"/>
                </a:lnTo>
                <a:cubicBezTo>
                  <a:pt x="18707" y="5260"/>
                  <a:pt x="18726" y="5301"/>
                  <a:pt x="18756" y="5245"/>
                </a:cubicBezTo>
                <a:cubicBezTo>
                  <a:pt x="18680" y="5245"/>
                  <a:pt x="18755" y="5253"/>
                  <a:pt x="18642" y="5245"/>
                </a:cubicBezTo>
                <a:lnTo>
                  <a:pt x="18588" y="5246"/>
                </a:lnTo>
                <a:cubicBezTo>
                  <a:pt x="18487" y="5228"/>
                  <a:pt x="18549" y="5257"/>
                  <a:pt x="18459" y="5238"/>
                </a:cubicBezTo>
                <a:cubicBezTo>
                  <a:pt x="18442" y="5234"/>
                  <a:pt x="18449" y="5235"/>
                  <a:pt x="18436" y="5234"/>
                </a:cubicBezTo>
                <a:cubicBezTo>
                  <a:pt x="18383" y="5234"/>
                  <a:pt x="18353" y="5236"/>
                  <a:pt x="18318" y="5253"/>
                </a:cubicBezTo>
                <a:cubicBezTo>
                  <a:pt x="18308" y="5215"/>
                  <a:pt x="18296" y="5232"/>
                  <a:pt x="18202" y="5226"/>
                </a:cubicBezTo>
                <a:lnTo>
                  <a:pt x="17875" y="5225"/>
                </a:lnTo>
                <a:cubicBezTo>
                  <a:pt x="17843" y="5222"/>
                  <a:pt x="17867" y="5211"/>
                  <a:pt x="17821" y="5222"/>
                </a:cubicBezTo>
                <a:lnTo>
                  <a:pt x="17812" y="5225"/>
                </a:lnTo>
                <a:cubicBezTo>
                  <a:pt x="17810" y="5225"/>
                  <a:pt x="17808" y="5225"/>
                  <a:pt x="17807" y="5225"/>
                </a:cubicBezTo>
                <a:cubicBezTo>
                  <a:pt x="17725" y="5239"/>
                  <a:pt x="17748" y="5224"/>
                  <a:pt x="17728" y="5227"/>
                </a:cubicBezTo>
                <a:cubicBezTo>
                  <a:pt x="17708" y="5230"/>
                  <a:pt x="17705" y="5245"/>
                  <a:pt x="17703" y="5253"/>
                </a:cubicBezTo>
                <a:lnTo>
                  <a:pt x="17695" y="5220"/>
                </a:lnTo>
                <a:cubicBezTo>
                  <a:pt x="17619" y="5238"/>
                  <a:pt x="17456" y="5236"/>
                  <a:pt x="17419" y="5228"/>
                </a:cubicBezTo>
                <a:cubicBezTo>
                  <a:pt x="17423" y="5279"/>
                  <a:pt x="17440" y="5245"/>
                  <a:pt x="17498" y="5264"/>
                </a:cubicBezTo>
                <a:lnTo>
                  <a:pt x="17531" y="5274"/>
                </a:lnTo>
                <a:cubicBezTo>
                  <a:pt x="17552" y="5273"/>
                  <a:pt x="17545" y="5261"/>
                  <a:pt x="17605" y="5260"/>
                </a:cubicBezTo>
                <a:cubicBezTo>
                  <a:pt x="17630" y="5260"/>
                  <a:pt x="17666" y="5256"/>
                  <a:pt x="17686" y="5269"/>
                </a:cubicBezTo>
                <a:close/>
                <a:moveTo>
                  <a:pt x="16188" y="2174"/>
                </a:moveTo>
                <a:cubicBezTo>
                  <a:pt x="16212" y="2176"/>
                  <a:pt x="16210" y="2179"/>
                  <a:pt x="16223" y="2179"/>
                </a:cubicBezTo>
                <a:cubicBezTo>
                  <a:pt x="16241" y="2178"/>
                  <a:pt x="16232" y="2180"/>
                  <a:pt x="16244" y="2158"/>
                </a:cubicBezTo>
                <a:cubicBezTo>
                  <a:pt x="16219" y="2158"/>
                  <a:pt x="16191" y="2152"/>
                  <a:pt x="16188" y="2174"/>
                </a:cubicBezTo>
                <a:close/>
                <a:moveTo>
                  <a:pt x="19882" y="1963"/>
                </a:moveTo>
                <a:cubicBezTo>
                  <a:pt x="19920" y="1966"/>
                  <a:pt x="19922" y="1982"/>
                  <a:pt x="19947" y="1971"/>
                </a:cubicBezTo>
                <a:cubicBezTo>
                  <a:pt x="19931" y="1950"/>
                  <a:pt x="19949" y="1959"/>
                  <a:pt x="19917" y="1952"/>
                </a:cubicBezTo>
                <a:cubicBezTo>
                  <a:pt x="19902" y="1949"/>
                  <a:pt x="19894" y="1948"/>
                  <a:pt x="19882" y="1963"/>
                </a:cubicBezTo>
                <a:close/>
                <a:moveTo>
                  <a:pt x="10946" y="1663"/>
                </a:moveTo>
                <a:cubicBezTo>
                  <a:pt x="10995" y="1664"/>
                  <a:pt x="10981" y="1685"/>
                  <a:pt x="11002" y="1655"/>
                </a:cubicBezTo>
                <a:cubicBezTo>
                  <a:pt x="10966" y="1652"/>
                  <a:pt x="10947" y="1624"/>
                  <a:pt x="10946" y="1663"/>
                </a:cubicBezTo>
                <a:close/>
                <a:moveTo>
                  <a:pt x="14673" y="1979"/>
                </a:moveTo>
                <a:lnTo>
                  <a:pt x="14673" y="1996"/>
                </a:lnTo>
                <a:cubicBezTo>
                  <a:pt x="14716" y="1996"/>
                  <a:pt x="14719" y="2005"/>
                  <a:pt x="14737" y="1979"/>
                </a:cubicBezTo>
                <a:lnTo>
                  <a:pt x="14673" y="1979"/>
                </a:lnTo>
                <a:close/>
                <a:moveTo>
                  <a:pt x="15377" y="2174"/>
                </a:moveTo>
                <a:lnTo>
                  <a:pt x="15426" y="2165"/>
                </a:lnTo>
                <a:lnTo>
                  <a:pt x="15426" y="2150"/>
                </a:lnTo>
                <a:cubicBezTo>
                  <a:pt x="15404" y="2148"/>
                  <a:pt x="15404" y="2146"/>
                  <a:pt x="15386" y="2141"/>
                </a:cubicBezTo>
                <a:cubicBezTo>
                  <a:pt x="15384" y="2160"/>
                  <a:pt x="15384" y="2162"/>
                  <a:pt x="15377" y="2174"/>
                </a:cubicBezTo>
                <a:close/>
                <a:moveTo>
                  <a:pt x="6668" y="1607"/>
                </a:moveTo>
                <a:cubicBezTo>
                  <a:pt x="6732" y="1607"/>
                  <a:pt x="6693" y="1610"/>
                  <a:pt x="6716" y="1599"/>
                </a:cubicBezTo>
                <a:cubicBezTo>
                  <a:pt x="6706" y="1584"/>
                  <a:pt x="6714" y="1588"/>
                  <a:pt x="6696" y="1585"/>
                </a:cubicBezTo>
                <a:lnTo>
                  <a:pt x="6668" y="1582"/>
                </a:lnTo>
                <a:lnTo>
                  <a:pt x="6668" y="1607"/>
                </a:lnTo>
                <a:close/>
                <a:moveTo>
                  <a:pt x="17905" y="5107"/>
                </a:moveTo>
                <a:cubicBezTo>
                  <a:pt x="17875" y="5101"/>
                  <a:pt x="17886" y="5105"/>
                  <a:pt x="17857" y="5099"/>
                </a:cubicBezTo>
                <a:cubicBezTo>
                  <a:pt x="17859" y="5127"/>
                  <a:pt x="17860" y="5135"/>
                  <a:pt x="17887" y="5124"/>
                </a:cubicBezTo>
                <a:lnTo>
                  <a:pt x="17896" y="5120"/>
                </a:lnTo>
                <a:cubicBezTo>
                  <a:pt x="17905" y="5114"/>
                  <a:pt x="17896" y="5136"/>
                  <a:pt x="17905" y="5107"/>
                </a:cubicBezTo>
                <a:close/>
                <a:moveTo>
                  <a:pt x="21227" y="2700"/>
                </a:moveTo>
                <a:cubicBezTo>
                  <a:pt x="21260" y="2700"/>
                  <a:pt x="21253" y="2703"/>
                  <a:pt x="21276" y="2692"/>
                </a:cubicBezTo>
                <a:cubicBezTo>
                  <a:pt x="21269" y="2677"/>
                  <a:pt x="21281" y="2679"/>
                  <a:pt x="21235" y="2668"/>
                </a:cubicBezTo>
                <a:cubicBezTo>
                  <a:pt x="21236" y="2671"/>
                  <a:pt x="21239" y="2684"/>
                  <a:pt x="21238" y="2685"/>
                </a:cubicBezTo>
                <a:lnTo>
                  <a:pt x="21235" y="2693"/>
                </a:lnTo>
                <a:cubicBezTo>
                  <a:pt x="21234" y="2694"/>
                  <a:pt x="21232" y="2696"/>
                  <a:pt x="21231" y="2697"/>
                </a:cubicBezTo>
                <a:cubicBezTo>
                  <a:pt x="21231" y="2698"/>
                  <a:pt x="21228" y="2699"/>
                  <a:pt x="21227" y="2700"/>
                </a:cubicBezTo>
                <a:close/>
                <a:moveTo>
                  <a:pt x="73" y="4451"/>
                </a:moveTo>
                <a:lnTo>
                  <a:pt x="73" y="4467"/>
                </a:lnTo>
                <a:cubicBezTo>
                  <a:pt x="115" y="4467"/>
                  <a:pt x="113" y="4476"/>
                  <a:pt x="122" y="4442"/>
                </a:cubicBezTo>
                <a:cubicBezTo>
                  <a:pt x="100" y="4443"/>
                  <a:pt x="89" y="4444"/>
                  <a:pt x="73" y="4451"/>
                </a:cubicBezTo>
                <a:close/>
                <a:moveTo>
                  <a:pt x="20806" y="3235"/>
                </a:moveTo>
                <a:lnTo>
                  <a:pt x="20806" y="3251"/>
                </a:lnTo>
                <a:cubicBezTo>
                  <a:pt x="20841" y="3252"/>
                  <a:pt x="20831" y="3257"/>
                  <a:pt x="20862" y="3260"/>
                </a:cubicBezTo>
                <a:cubicBezTo>
                  <a:pt x="20846" y="3235"/>
                  <a:pt x="20836" y="3224"/>
                  <a:pt x="20806" y="3235"/>
                </a:cubicBezTo>
                <a:close/>
                <a:moveTo>
                  <a:pt x="20077" y="4621"/>
                </a:moveTo>
                <a:cubicBezTo>
                  <a:pt x="20100" y="4626"/>
                  <a:pt x="20101" y="4629"/>
                  <a:pt x="20133" y="4629"/>
                </a:cubicBezTo>
                <a:lnTo>
                  <a:pt x="20133" y="4613"/>
                </a:lnTo>
                <a:cubicBezTo>
                  <a:pt x="20118" y="4609"/>
                  <a:pt x="20097" y="4593"/>
                  <a:pt x="20077" y="4621"/>
                </a:cubicBezTo>
                <a:close/>
                <a:moveTo>
                  <a:pt x="20054" y="4020"/>
                </a:moveTo>
                <a:cubicBezTo>
                  <a:pt x="20071" y="4017"/>
                  <a:pt x="20071" y="4015"/>
                  <a:pt x="20093" y="4013"/>
                </a:cubicBezTo>
                <a:cubicBezTo>
                  <a:pt x="20076" y="3990"/>
                  <a:pt x="20061" y="3997"/>
                  <a:pt x="20028" y="3989"/>
                </a:cubicBezTo>
                <a:lnTo>
                  <a:pt x="20054" y="4020"/>
                </a:lnTo>
                <a:close/>
                <a:moveTo>
                  <a:pt x="18440" y="5139"/>
                </a:moveTo>
                <a:cubicBezTo>
                  <a:pt x="18447" y="5124"/>
                  <a:pt x="18446" y="5129"/>
                  <a:pt x="18448" y="5107"/>
                </a:cubicBezTo>
                <a:lnTo>
                  <a:pt x="18408" y="5107"/>
                </a:lnTo>
                <a:cubicBezTo>
                  <a:pt x="18415" y="5135"/>
                  <a:pt x="18412" y="5132"/>
                  <a:pt x="18440" y="5139"/>
                </a:cubicBezTo>
                <a:close/>
                <a:moveTo>
                  <a:pt x="17006" y="2077"/>
                </a:moveTo>
                <a:lnTo>
                  <a:pt x="17038" y="2077"/>
                </a:lnTo>
                <a:cubicBezTo>
                  <a:pt x="17040" y="2052"/>
                  <a:pt x="17034" y="2067"/>
                  <a:pt x="17045" y="2051"/>
                </a:cubicBezTo>
                <a:lnTo>
                  <a:pt x="17058" y="2039"/>
                </a:lnTo>
                <a:cubicBezTo>
                  <a:pt x="17059" y="2039"/>
                  <a:pt x="17061" y="2037"/>
                  <a:pt x="17063" y="2036"/>
                </a:cubicBezTo>
                <a:cubicBezTo>
                  <a:pt x="17021" y="2040"/>
                  <a:pt x="17021" y="2048"/>
                  <a:pt x="17006" y="2077"/>
                </a:cubicBezTo>
                <a:close/>
                <a:moveTo>
                  <a:pt x="18221" y="1817"/>
                </a:moveTo>
                <a:cubicBezTo>
                  <a:pt x="18226" y="1817"/>
                  <a:pt x="18246" y="1814"/>
                  <a:pt x="18247" y="1814"/>
                </a:cubicBezTo>
                <a:cubicBezTo>
                  <a:pt x="18256" y="1814"/>
                  <a:pt x="18258" y="1816"/>
                  <a:pt x="18278" y="1817"/>
                </a:cubicBezTo>
                <a:lnTo>
                  <a:pt x="18278" y="1801"/>
                </a:lnTo>
                <a:cubicBezTo>
                  <a:pt x="18199" y="1795"/>
                  <a:pt x="18226" y="1783"/>
                  <a:pt x="18221" y="1817"/>
                </a:cubicBezTo>
                <a:close/>
                <a:moveTo>
                  <a:pt x="19056" y="4442"/>
                </a:moveTo>
                <a:lnTo>
                  <a:pt x="19056" y="4459"/>
                </a:lnTo>
                <a:cubicBezTo>
                  <a:pt x="19087" y="4451"/>
                  <a:pt x="19088" y="4451"/>
                  <a:pt x="19129" y="4451"/>
                </a:cubicBezTo>
                <a:cubicBezTo>
                  <a:pt x="19105" y="4418"/>
                  <a:pt x="19102" y="4441"/>
                  <a:pt x="19056" y="4442"/>
                </a:cubicBezTo>
                <a:close/>
                <a:moveTo>
                  <a:pt x="15369" y="2660"/>
                </a:moveTo>
                <a:cubicBezTo>
                  <a:pt x="15401" y="2653"/>
                  <a:pt x="15402" y="2656"/>
                  <a:pt x="15410" y="2628"/>
                </a:cubicBezTo>
                <a:lnTo>
                  <a:pt x="15369" y="2628"/>
                </a:lnTo>
                <a:lnTo>
                  <a:pt x="15369" y="2660"/>
                </a:lnTo>
                <a:close/>
                <a:moveTo>
                  <a:pt x="10006" y="1420"/>
                </a:moveTo>
                <a:cubicBezTo>
                  <a:pt x="10032" y="1418"/>
                  <a:pt x="10023" y="1418"/>
                  <a:pt x="10044" y="1411"/>
                </a:cubicBezTo>
                <a:cubicBezTo>
                  <a:pt x="10065" y="1404"/>
                  <a:pt x="10058" y="1410"/>
                  <a:pt x="10063" y="1396"/>
                </a:cubicBezTo>
                <a:cubicBezTo>
                  <a:pt x="10021" y="1395"/>
                  <a:pt x="10016" y="1378"/>
                  <a:pt x="10006" y="1420"/>
                </a:cubicBezTo>
                <a:close/>
                <a:moveTo>
                  <a:pt x="16293" y="2336"/>
                </a:moveTo>
                <a:lnTo>
                  <a:pt x="16293" y="2320"/>
                </a:lnTo>
                <a:cubicBezTo>
                  <a:pt x="16255" y="2320"/>
                  <a:pt x="16257" y="2318"/>
                  <a:pt x="16228" y="2312"/>
                </a:cubicBezTo>
                <a:cubicBezTo>
                  <a:pt x="16234" y="2332"/>
                  <a:pt x="16223" y="2331"/>
                  <a:pt x="16256" y="2334"/>
                </a:cubicBezTo>
                <a:lnTo>
                  <a:pt x="16293" y="2336"/>
                </a:lnTo>
                <a:close/>
                <a:moveTo>
                  <a:pt x="17881" y="5463"/>
                </a:moveTo>
                <a:cubicBezTo>
                  <a:pt x="17912" y="5476"/>
                  <a:pt x="17882" y="5465"/>
                  <a:pt x="17907" y="5465"/>
                </a:cubicBezTo>
                <a:cubicBezTo>
                  <a:pt x="17928" y="5465"/>
                  <a:pt x="17927" y="5467"/>
                  <a:pt x="17946" y="5471"/>
                </a:cubicBezTo>
                <a:cubicBezTo>
                  <a:pt x="17935" y="5432"/>
                  <a:pt x="17884" y="5445"/>
                  <a:pt x="17881" y="5463"/>
                </a:cubicBezTo>
                <a:close/>
                <a:moveTo>
                  <a:pt x="19048" y="2838"/>
                </a:moveTo>
                <a:lnTo>
                  <a:pt x="19078" y="2872"/>
                </a:lnTo>
                <a:cubicBezTo>
                  <a:pt x="19082" y="2848"/>
                  <a:pt x="19076" y="2854"/>
                  <a:pt x="19100" y="2834"/>
                </a:cubicBezTo>
                <a:cubicBezTo>
                  <a:pt x="19100" y="2833"/>
                  <a:pt x="19103" y="2831"/>
                  <a:pt x="19104" y="2830"/>
                </a:cubicBezTo>
                <a:cubicBezTo>
                  <a:pt x="19083" y="2830"/>
                  <a:pt x="19057" y="2827"/>
                  <a:pt x="19048" y="2838"/>
                </a:cubicBezTo>
                <a:close/>
                <a:moveTo>
                  <a:pt x="17160" y="2733"/>
                </a:moveTo>
                <a:cubicBezTo>
                  <a:pt x="17179" y="2760"/>
                  <a:pt x="17162" y="2736"/>
                  <a:pt x="17180" y="2748"/>
                </a:cubicBezTo>
                <a:cubicBezTo>
                  <a:pt x="17199" y="2761"/>
                  <a:pt x="17180" y="2758"/>
                  <a:pt x="17208" y="2765"/>
                </a:cubicBezTo>
                <a:cubicBezTo>
                  <a:pt x="17207" y="2713"/>
                  <a:pt x="17199" y="2729"/>
                  <a:pt x="17160" y="2733"/>
                </a:cubicBezTo>
                <a:close/>
                <a:moveTo>
                  <a:pt x="6579" y="1590"/>
                </a:moveTo>
                <a:cubicBezTo>
                  <a:pt x="6590" y="1632"/>
                  <a:pt x="6616" y="1609"/>
                  <a:pt x="6660" y="1599"/>
                </a:cubicBezTo>
                <a:lnTo>
                  <a:pt x="6579" y="1590"/>
                </a:lnTo>
                <a:close/>
                <a:moveTo>
                  <a:pt x="17800" y="2069"/>
                </a:moveTo>
                <a:cubicBezTo>
                  <a:pt x="17842" y="2072"/>
                  <a:pt x="17834" y="2091"/>
                  <a:pt x="17857" y="2060"/>
                </a:cubicBezTo>
                <a:cubicBezTo>
                  <a:pt x="17833" y="2049"/>
                  <a:pt x="17834" y="2052"/>
                  <a:pt x="17800" y="2052"/>
                </a:cubicBezTo>
                <a:lnTo>
                  <a:pt x="17800" y="2069"/>
                </a:lnTo>
                <a:close/>
                <a:moveTo>
                  <a:pt x="16763" y="2433"/>
                </a:moveTo>
                <a:cubicBezTo>
                  <a:pt x="16780" y="2457"/>
                  <a:pt x="16783" y="2442"/>
                  <a:pt x="16828" y="2441"/>
                </a:cubicBezTo>
                <a:lnTo>
                  <a:pt x="16828" y="2425"/>
                </a:lnTo>
                <a:cubicBezTo>
                  <a:pt x="16800" y="2425"/>
                  <a:pt x="16782" y="2426"/>
                  <a:pt x="16763" y="2433"/>
                </a:cubicBezTo>
                <a:close/>
                <a:moveTo>
                  <a:pt x="12769" y="1647"/>
                </a:moveTo>
                <a:cubicBezTo>
                  <a:pt x="12774" y="1626"/>
                  <a:pt x="12766" y="1638"/>
                  <a:pt x="12785" y="1631"/>
                </a:cubicBezTo>
                <a:cubicBezTo>
                  <a:pt x="12768" y="1608"/>
                  <a:pt x="12778" y="1615"/>
                  <a:pt x="12736" y="1615"/>
                </a:cubicBezTo>
                <a:cubicBezTo>
                  <a:pt x="12744" y="1643"/>
                  <a:pt x="12741" y="1640"/>
                  <a:pt x="12769" y="1647"/>
                </a:cubicBezTo>
                <a:close/>
                <a:moveTo>
                  <a:pt x="20684" y="3819"/>
                </a:moveTo>
                <a:cubicBezTo>
                  <a:pt x="20706" y="3829"/>
                  <a:pt x="20693" y="3826"/>
                  <a:pt x="20725" y="3827"/>
                </a:cubicBezTo>
                <a:cubicBezTo>
                  <a:pt x="20723" y="3803"/>
                  <a:pt x="20727" y="3798"/>
                  <a:pt x="20707" y="3796"/>
                </a:cubicBezTo>
                <a:cubicBezTo>
                  <a:pt x="20679" y="3793"/>
                  <a:pt x="20684" y="3817"/>
                  <a:pt x="20684" y="3819"/>
                </a:cubicBezTo>
                <a:close/>
                <a:moveTo>
                  <a:pt x="18416" y="2417"/>
                </a:moveTo>
                <a:lnTo>
                  <a:pt x="18440" y="2417"/>
                </a:lnTo>
                <a:cubicBezTo>
                  <a:pt x="18428" y="2392"/>
                  <a:pt x="18440" y="2374"/>
                  <a:pt x="18414" y="2372"/>
                </a:cubicBezTo>
                <a:cubicBezTo>
                  <a:pt x="18401" y="2371"/>
                  <a:pt x="18402" y="2377"/>
                  <a:pt x="18404" y="2387"/>
                </a:cubicBezTo>
                <a:cubicBezTo>
                  <a:pt x="18409" y="2405"/>
                  <a:pt x="18411" y="2370"/>
                  <a:pt x="18416" y="2417"/>
                </a:cubicBezTo>
                <a:close/>
                <a:moveTo>
                  <a:pt x="22280" y="3648"/>
                </a:moveTo>
                <a:cubicBezTo>
                  <a:pt x="22287" y="3675"/>
                  <a:pt x="22302" y="3690"/>
                  <a:pt x="22329" y="3697"/>
                </a:cubicBezTo>
                <a:cubicBezTo>
                  <a:pt x="22318" y="3658"/>
                  <a:pt x="22315" y="3688"/>
                  <a:pt x="22305" y="3648"/>
                </a:cubicBezTo>
                <a:lnTo>
                  <a:pt x="22280" y="3648"/>
                </a:lnTo>
                <a:cubicBezTo>
                  <a:pt x="22269" y="3607"/>
                  <a:pt x="22224" y="3595"/>
                  <a:pt x="22183" y="3592"/>
                </a:cubicBezTo>
                <a:lnTo>
                  <a:pt x="21912" y="3570"/>
                </a:lnTo>
                <a:cubicBezTo>
                  <a:pt x="21879" y="3566"/>
                  <a:pt x="21866" y="3562"/>
                  <a:pt x="21845" y="3577"/>
                </a:cubicBezTo>
                <a:cubicBezTo>
                  <a:pt x="21842" y="3579"/>
                  <a:pt x="21828" y="3595"/>
                  <a:pt x="21825" y="3599"/>
                </a:cubicBezTo>
                <a:lnTo>
                  <a:pt x="21819" y="3608"/>
                </a:lnTo>
                <a:cubicBezTo>
                  <a:pt x="21815" y="3614"/>
                  <a:pt x="21815" y="3612"/>
                  <a:pt x="21810" y="3624"/>
                </a:cubicBezTo>
                <a:cubicBezTo>
                  <a:pt x="21849" y="3642"/>
                  <a:pt x="21829" y="3625"/>
                  <a:pt x="21833" y="3625"/>
                </a:cubicBezTo>
                <a:lnTo>
                  <a:pt x="21861" y="3629"/>
                </a:lnTo>
                <a:cubicBezTo>
                  <a:pt x="21950" y="3650"/>
                  <a:pt x="21911" y="3650"/>
                  <a:pt x="21997" y="3632"/>
                </a:cubicBezTo>
                <a:cubicBezTo>
                  <a:pt x="22029" y="3624"/>
                  <a:pt x="22029" y="3635"/>
                  <a:pt x="22053" y="3657"/>
                </a:cubicBezTo>
                <a:cubicBezTo>
                  <a:pt x="22077" y="3641"/>
                  <a:pt x="22064" y="3640"/>
                  <a:pt x="22094" y="3632"/>
                </a:cubicBezTo>
                <a:cubicBezTo>
                  <a:pt x="22105" y="3662"/>
                  <a:pt x="22118" y="3662"/>
                  <a:pt x="22163" y="3659"/>
                </a:cubicBezTo>
                <a:cubicBezTo>
                  <a:pt x="22209" y="3656"/>
                  <a:pt x="22234" y="3648"/>
                  <a:pt x="22280" y="3648"/>
                </a:cubicBezTo>
                <a:close/>
                <a:moveTo>
                  <a:pt x="20798" y="3397"/>
                </a:moveTo>
                <a:cubicBezTo>
                  <a:pt x="20813" y="3396"/>
                  <a:pt x="20824" y="3395"/>
                  <a:pt x="20831" y="3394"/>
                </a:cubicBezTo>
                <a:cubicBezTo>
                  <a:pt x="20854" y="3389"/>
                  <a:pt x="20843" y="3414"/>
                  <a:pt x="20846" y="3373"/>
                </a:cubicBezTo>
                <a:lnTo>
                  <a:pt x="20798" y="3373"/>
                </a:lnTo>
                <a:lnTo>
                  <a:pt x="20798" y="3397"/>
                </a:lnTo>
                <a:close/>
                <a:moveTo>
                  <a:pt x="15774" y="2506"/>
                </a:moveTo>
                <a:cubicBezTo>
                  <a:pt x="15774" y="2529"/>
                  <a:pt x="15778" y="2521"/>
                  <a:pt x="15791" y="2530"/>
                </a:cubicBezTo>
                <a:cubicBezTo>
                  <a:pt x="15814" y="2513"/>
                  <a:pt x="15806" y="2531"/>
                  <a:pt x="15807" y="2490"/>
                </a:cubicBezTo>
                <a:cubicBezTo>
                  <a:pt x="15791" y="2491"/>
                  <a:pt x="15774" y="2489"/>
                  <a:pt x="15774" y="2506"/>
                </a:cubicBezTo>
                <a:close/>
                <a:moveTo>
                  <a:pt x="20279" y="3689"/>
                </a:moveTo>
                <a:cubicBezTo>
                  <a:pt x="20318" y="3692"/>
                  <a:pt x="20293" y="3696"/>
                  <a:pt x="20328" y="3689"/>
                </a:cubicBezTo>
                <a:lnTo>
                  <a:pt x="20279" y="3648"/>
                </a:lnTo>
                <a:lnTo>
                  <a:pt x="20279" y="3689"/>
                </a:lnTo>
                <a:close/>
                <a:moveTo>
                  <a:pt x="21543" y="3446"/>
                </a:moveTo>
                <a:cubicBezTo>
                  <a:pt x="21563" y="3473"/>
                  <a:pt x="21538" y="3457"/>
                  <a:pt x="21569" y="3458"/>
                </a:cubicBezTo>
                <a:cubicBezTo>
                  <a:pt x="21588" y="3459"/>
                  <a:pt x="21583" y="3460"/>
                  <a:pt x="21608" y="3462"/>
                </a:cubicBezTo>
                <a:lnTo>
                  <a:pt x="21608" y="3446"/>
                </a:lnTo>
                <a:cubicBezTo>
                  <a:pt x="21581" y="3445"/>
                  <a:pt x="21556" y="3431"/>
                  <a:pt x="21543" y="3446"/>
                </a:cubicBezTo>
                <a:close/>
                <a:moveTo>
                  <a:pt x="21203" y="5180"/>
                </a:moveTo>
                <a:cubicBezTo>
                  <a:pt x="21215" y="5180"/>
                  <a:pt x="21215" y="5170"/>
                  <a:pt x="21219" y="5164"/>
                </a:cubicBezTo>
                <a:cubicBezTo>
                  <a:pt x="21217" y="5163"/>
                  <a:pt x="21214" y="5159"/>
                  <a:pt x="21214" y="5161"/>
                </a:cubicBezTo>
                <a:cubicBezTo>
                  <a:pt x="21213" y="5162"/>
                  <a:pt x="21209" y="5159"/>
                  <a:pt x="21208" y="5158"/>
                </a:cubicBezTo>
                <a:lnTo>
                  <a:pt x="21162" y="5147"/>
                </a:lnTo>
                <a:cubicBezTo>
                  <a:pt x="21168" y="5169"/>
                  <a:pt x="21178" y="5180"/>
                  <a:pt x="21203" y="5180"/>
                </a:cubicBezTo>
                <a:close/>
                <a:moveTo>
                  <a:pt x="16836" y="5123"/>
                </a:moveTo>
                <a:cubicBezTo>
                  <a:pt x="16870" y="5052"/>
                  <a:pt x="16745" y="5099"/>
                  <a:pt x="16836" y="5123"/>
                </a:cubicBezTo>
                <a:close/>
                <a:moveTo>
                  <a:pt x="20854" y="4710"/>
                </a:moveTo>
                <a:cubicBezTo>
                  <a:pt x="20854" y="4710"/>
                  <a:pt x="20869" y="4718"/>
                  <a:pt x="20871" y="4718"/>
                </a:cubicBezTo>
                <a:cubicBezTo>
                  <a:pt x="20892" y="4718"/>
                  <a:pt x="20902" y="4706"/>
                  <a:pt x="20911" y="4694"/>
                </a:cubicBezTo>
                <a:cubicBezTo>
                  <a:pt x="20874" y="4691"/>
                  <a:pt x="20873" y="4676"/>
                  <a:pt x="20854" y="4710"/>
                </a:cubicBezTo>
                <a:close/>
                <a:moveTo>
                  <a:pt x="20166" y="4264"/>
                </a:moveTo>
                <a:cubicBezTo>
                  <a:pt x="20190" y="4258"/>
                  <a:pt x="20179" y="4261"/>
                  <a:pt x="20198" y="4248"/>
                </a:cubicBezTo>
                <a:cubicBezTo>
                  <a:pt x="20183" y="4219"/>
                  <a:pt x="20200" y="4225"/>
                  <a:pt x="20166" y="4216"/>
                </a:cubicBezTo>
                <a:lnTo>
                  <a:pt x="20166" y="4264"/>
                </a:lnTo>
                <a:close/>
                <a:moveTo>
                  <a:pt x="19858" y="5601"/>
                </a:moveTo>
                <a:cubicBezTo>
                  <a:pt x="19848" y="5564"/>
                  <a:pt x="19833" y="5577"/>
                  <a:pt x="19785" y="5577"/>
                </a:cubicBezTo>
                <a:cubicBezTo>
                  <a:pt x="19809" y="5598"/>
                  <a:pt x="19817" y="5592"/>
                  <a:pt x="19858" y="5601"/>
                </a:cubicBezTo>
                <a:close/>
                <a:moveTo>
                  <a:pt x="15766" y="2409"/>
                </a:moveTo>
                <a:lnTo>
                  <a:pt x="15766" y="2425"/>
                </a:lnTo>
                <a:cubicBezTo>
                  <a:pt x="15801" y="2418"/>
                  <a:pt x="15780" y="2424"/>
                  <a:pt x="15823" y="2425"/>
                </a:cubicBezTo>
                <a:cubicBezTo>
                  <a:pt x="15816" y="2410"/>
                  <a:pt x="15817" y="2415"/>
                  <a:pt x="15815" y="2393"/>
                </a:cubicBezTo>
                <a:cubicBezTo>
                  <a:pt x="15777" y="2403"/>
                  <a:pt x="15808" y="2405"/>
                  <a:pt x="15766" y="2409"/>
                </a:cubicBezTo>
                <a:close/>
                <a:moveTo>
                  <a:pt x="16990" y="2555"/>
                </a:moveTo>
                <a:lnTo>
                  <a:pt x="17006" y="2555"/>
                </a:lnTo>
                <a:cubicBezTo>
                  <a:pt x="17006" y="2534"/>
                  <a:pt x="17004" y="2543"/>
                  <a:pt x="17011" y="2527"/>
                </a:cubicBezTo>
                <a:lnTo>
                  <a:pt x="17022" y="2506"/>
                </a:lnTo>
                <a:cubicBezTo>
                  <a:pt x="16969" y="2507"/>
                  <a:pt x="16989" y="2512"/>
                  <a:pt x="16990" y="2555"/>
                </a:cubicBezTo>
                <a:close/>
                <a:moveTo>
                  <a:pt x="19785" y="4224"/>
                </a:moveTo>
                <a:cubicBezTo>
                  <a:pt x="19788" y="4260"/>
                  <a:pt x="19778" y="4240"/>
                  <a:pt x="19796" y="4245"/>
                </a:cubicBezTo>
                <a:cubicBezTo>
                  <a:pt x="19835" y="4254"/>
                  <a:pt x="19817" y="4199"/>
                  <a:pt x="19817" y="4199"/>
                </a:cubicBezTo>
                <a:cubicBezTo>
                  <a:pt x="19802" y="4211"/>
                  <a:pt x="19806" y="4216"/>
                  <a:pt x="19785" y="4224"/>
                </a:cubicBezTo>
                <a:close/>
                <a:moveTo>
                  <a:pt x="14673" y="2547"/>
                </a:moveTo>
                <a:cubicBezTo>
                  <a:pt x="14673" y="2558"/>
                  <a:pt x="14664" y="2551"/>
                  <a:pt x="14656" y="2579"/>
                </a:cubicBezTo>
                <a:cubicBezTo>
                  <a:pt x="14682" y="2570"/>
                  <a:pt x="14691" y="2534"/>
                  <a:pt x="14697" y="2514"/>
                </a:cubicBezTo>
                <a:lnTo>
                  <a:pt x="14664" y="2514"/>
                </a:lnTo>
                <a:cubicBezTo>
                  <a:pt x="14670" y="2536"/>
                  <a:pt x="14673" y="2529"/>
                  <a:pt x="14673" y="2547"/>
                </a:cubicBezTo>
                <a:close/>
                <a:moveTo>
                  <a:pt x="18116" y="5115"/>
                </a:moveTo>
                <a:cubicBezTo>
                  <a:pt x="18120" y="5132"/>
                  <a:pt x="18104" y="5119"/>
                  <a:pt x="18123" y="5133"/>
                </a:cubicBezTo>
                <a:cubicBezTo>
                  <a:pt x="18148" y="5152"/>
                  <a:pt x="18137" y="5133"/>
                  <a:pt x="18140" y="5132"/>
                </a:cubicBezTo>
                <a:lnTo>
                  <a:pt x="18164" y="5131"/>
                </a:lnTo>
                <a:cubicBezTo>
                  <a:pt x="18161" y="5115"/>
                  <a:pt x="18165" y="5096"/>
                  <a:pt x="18116" y="5115"/>
                </a:cubicBezTo>
                <a:close/>
                <a:moveTo>
                  <a:pt x="10435" y="6136"/>
                </a:moveTo>
                <a:cubicBezTo>
                  <a:pt x="10450" y="6136"/>
                  <a:pt x="10456" y="6137"/>
                  <a:pt x="10470" y="6134"/>
                </a:cubicBezTo>
                <a:cubicBezTo>
                  <a:pt x="10491" y="6129"/>
                  <a:pt x="10481" y="6147"/>
                  <a:pt x="10484" y="6112"/>
                </a:cubicBezTo>
                <a:lnTo>
                  <a:pt x="10435" y="6112"/>
                </a:lnTo>
                <a:lnTo>
                  <a:pt x="10435" y="6136"/>
                </a:lnTo>
                <a:close/>
                <a:moveTo>
                  <a:pt x="15491" y="2604"/>
                </a:moveTo>
                <a:lnTo>
                  <a:pt x="15491" y="2619"/>
                </a:lnTo>
                <a:cubicBezTo>
                  <a:pt x="15550" y="2626"/>
                  <a:pt x="15481" y="2640"/>
                  <a:pt x="15539" y="2628"/>
                </a:cubicBezTo>
                <a:lnTo>
                  <a:pt x="15539" y="2611"/>
                </a:lnTo>
                <a:cubicBezTo>
                  <a:pt x="15518" y="2606"/>
                  <a:pt x="15530" y="2614"/>
                  <a:pt x="15523" y="2595"/>
                </a:cubicBezTo>
                <a:lnTo>
                  <a:pt x="15491" y="2604"/>
                </a:lnTo>
                <a:close/>
                <a:moveTo>
                  <a:pt x="20344" y="3357"/>
                </a:moveTo>
                <a:cubicBezTo>
                  <a:pt x="20384" y="3347"/>
                  <a:pt x="20364" y="3340"/>
                  <a:pt x="20401" y="3365"/>
                </a:cubicBezTo>
                <a:cubicBezTo>
                  <a:pt x="20398" y="3329"/>
                  <a:pt x="20400" y="3332"/>
                  <a:pt x="20344" y="3332"/>
                </a:cubicBezTo>
                <a:lnTo>
                  <a:pt x="20344" y="3357"/>
                </a:lnTo>
                <a:close/>
                <a:moveTo>
                  <a:pt x="20790" y="5504"/>
                </a:moveTo>
                <a:cubicBezTo>
                  <a:pt x="20828" y="5504"/>
                  <a:pt x="20826" y="5505"/>
                  <a:pt x="20854" y="5512"/>
                </a:cubicBezTo>
                <a:cubicBezTo>
                  <a:pt x="20845" y="5476"/>
                  <a:pt x="20836" y="5488"/>
                  <a:pt x="20790" y="5488"/>
                </a:cubicBezTo>
                <a:lnTo>
                  <a:pt x="20790" y="5504"/>
                </a:lnTo>
                <a:close/>
                <a:moveTo>
                  <a:pt x="15620" y="2360"/>
                </a:moveTo>
                <a:cubicBezTo>
                  <a:pt x="15620" y="2320"/>
                  <a:pt x="15620" y="2321"/>
                  <a:pt x="15580" y="2320"/>
                </a:cubicBezTo>
                <a:cubicBezTo>
                  <a:pt x="15590" y="2362"/>
                  <a:pt x="15588" y="2344"/>
                  <a:pt x="15620" y="2360"/>
                </a:cubicBezTo>
                <a:close/>
                <a:moveTo>
                  <a:pt x="15750" y="5642"/>
                </a:moveTo>
                <a:cubicBezTo>
                  <a:pt x="15754" y="5657"/>
                  <a:pt x="15752" y="5654"/>
                  <a:pt x="15758" y="5666"/>
                </a:cubicBezTo>
                <a:cubicBezTo>
                  <a:pt x="15789" y="5663"/>
                  <a:pt x="15801" y="5661"/>
                  <a:pt x="15815" y="5642"/>
                </a:cubicBezTo>
                <a:lnTo>
                  <a:pt x="15750" y="5642"/>
                </a:lnTo>
                <a:lnTo>
                  <a:pt x="15761" y="5636"/>
                </a:lnTo>
                <a:cubicBezTo>
                  <a:pt x="15779" y="5624"/>
                  <a:pt x="15777" y="5631"/>
                  <a:pt x="15783" y="5609"/>
                </a:cubicBezTo>
                <a:cubicBezTo>
                  <a:pt x="15740" y="5609"/>
                  <a:pt x="15744" y="5601"/>
                  <a:pt x="15726" y="5625"/>
                </a:cubicBezTo>
                <a:cubicBezTo>
                  <a:pt x="15738" y="5643"/>
                  <a:pt x="15727" y="5635"/>
                  <a:pt x="15750" y="5642"/>
                </a:cubicBezTo>
                <a:close/>
                <a:moveTo>
                  <a:pt x="20522" y="4013"/>
                </a:moveTo>
                <a:lnTo>
                  <a:pt x="20563" y="4013"/>
                </a:lnTo>
                <a:cubicBezTo>
                  <a:pt x="20553" y="3986"/>
                  <a:pt x="20547" y="4017"/>
                  <a:pt x="20557" y="3984"/>
                </a:cubicBezTo>
                <a:cubicBezTo>
                  <a:pt x="20561" y="3970"/>
                  <a:pt x="20559" y="3994"/>
                  <a:pt x="20563" y="3964"/>
                </a:cubicBezTo>
                <a:cubicBezTo>
                  <a:pt x="20537" y="3981"/>
                  <a:pt x="20530" y="3978"/>
                  <a:pt x="20522" y="4013"/>
                </a:cubicBezTo>
                <a:close/>
                <a:moveTo>
                  <a:pt x="17938" y="1882"/>
                </a:moveTo>
                <a:cubicBezTo>
                  <a:pt x="17942" y="1935"/>
                  <a:pt x="17982" y="1916"/>
                  <a:pt x="17986" y="1866"/>
                </a:cubicBezTo>
                <a:cubicBezTo>
                  <a:pt x="17954" y="1879"/>
                  <a:pt x="17987" y="1894"/>
                  <a:pt x="17938" y="1882"/>
                </a:cubicBezTo>
                <a:close/>
                <a:moveTo>
                  <a:pt x="21891" y="2952"/>
                </a:moveTo>
                <a:cubicBezTo>
                  <a:pt x="21916" y="2969"/>
                  <a:pt x="21927" y="2968"/>
                  <a:pt x="21956" y="2968"/>
                </a:cubicBezTo>
                <a:cubicBezTo>
                  <a:pt x="21951" y="2948"/>
                  <a:pt x="21946" y="2930"/>
                  <a:pt x="21891" y="2952"/>
                </a:cubicBezTo>
                <a:close/>
                <a:moveTo>
                  <a:pt x="22645" y="3697"/>
                </a:moveTo>
                <a:cubicBezTo>
                  <a:pt x="22699" y="3693"/>
                  <a:pt x="22666" y="3702"/>
                  <a:pt x="22692" y="3703"/>
                </a:cubicBezTo>
                <a:cubicBezTo>
                  <a:pt x="22698" y="3703"/>
                  <a:pt x="22705" y="3700"/>
                  <a:pt x="22718" y="3697"/>
                </a:cubicBezTo>
                <a:cubicBezTo>
                  <a:pt x="22706" y="3679"/>
                  <a:pt x="22722" y="3681"/>
                  <a:pt x="22669" y="3681"/>
                </a:cubicBezTo>
                <a:cubicBezTo>
                  <a:pt x="22655" y="3681"/>
                  <a:pt x="22647" y="3685"/>
                  <a:pt x="22645" y="3697"/>
                </a:cubicBezTo>
                <a:close/>
                <a:moveTo>
                  <a:pt x="17443" y="2401"/>
                </a:moveTo>
                <a:cubicBezTo>
                  <a:pt x="17440" y="2361"/>
                  <a:pt x="17432" y="2381"/>
                  <a:pt x="17452" y="2352"/>
                </a:cubicBezTo>
                <a:lnTo>
                  <a:pt x="17419" y="2352"/>
                </a:lnTo>
                <a:cubicBezTo>
                  <a:pt x="17432" y="2414"/>
                  <a:pt x="17387" y="2365"/>
                  <a:pt x="17418" y="2394"/>
                </a:cubicBezTo>
                <a:cubicBezTo>
                  <a:pt x="17429" y="2406"/>
                  <a:pt x="17424" y="2399"/>
                  <a:pt x="17443" y="2401"/>
                </a:cubicBezTo>
                <a:close/>
                <a:moveTo>
                  <a:pt x="18975" y="2863"/>
                </a:moveTo>
                <a:cubicBezTo>
                  <a:pt x="19029" y="2851"/>
                  <a:pt x="19018" y="2898"/>
                  <a:pt x="19031" y="2846"/>
                </a:cubicBezTo>
                <a:cubicBezTo>
                  <a:pt x="19017" y="2840"/>
                  <a:pt x="18976" y="2828"/>
                  <a:pt x="18975" y="2863"/>
                </a:cubicBezTo>
                <a:close/>
                <a:moveTo>
                  <a:pt x="9990" y="1582"/>
                </a:moveTo>
                <a:lnTo>
                  <a:pt x="9990" y="1599"/>
                </a:lnTo>
                <a:cubicBezTo>
                  <a:pt x="10009" y="1603"/>
                  <a:pt x="10014" y="1606"/>
                  <a:pt x="10038" y="1607"/>
                </a:cubicBezTo>
                <a:cubicBezTo>
                  <a:pt x="10029" y="1586"/>
                  <a:pt x="10033" y="1591"/>
                  <a:pt x="10038" y="1566"/>
                </a:cubicBezTo>
                <a:cubicBezTo>
                  <a:pt x="10021" y="1572"/>
                  <a:pt x="10023" y="1582"/>
                  <a:pt x="9990" y="1582"/>
                </a:cubicBezTo>
                <a:close/>
                <a:moveTo>
                  <a:pt x="17119" y="2409"/>
                </a:moveTo>
                <a:cubicBezTo>
                  <a:pt x="17155" y="2406"/>
                  <a:pt x="17159" y="2406"/>
                  <a:pt x="17160" y="2368"/>
                </a:cubicBezTo>
                <a:cubicBezTo>
                  <a:pt x="17110" y="2369"/>
                  <a:pt x="17137" y="2365"/>
                  <a:pt x="17130" y="2380"/>
                </a:cubicBezTo>
                <a:cubicBezTo>
                  <a:pt x="17129" y="2381"/>
                  <a:pt x="17129" y="2384"/>
                  <a:pt x="17129" y="2385"/>
                </a:cubicBezTo>
                <a:lnTo>
                  <a:pt x="17122" y="2403"/>
                </a:lnTo>
                <a:cubicBezTo>
                  <a:pt x="17122" y="2404"/>
                  <a:pt x="17120" y="2407"/>
                  <a:pt x="17119" y="2409"/>
                </a:cubicBezTo>
                <a:close/>
                <a:moveTo>
                  <a:pt x="17346" y="1663"/>
                </a:moveTo>
                <a:lnTo>
                  <a:pt x="17346" y="1631"/>
                </a:lnTo>
                <a:cubicBezTo>
                  <a:pt x="17304" y="1641"/>
                  <a:pt x="17332" y="1635"/>
                  <a:pt x="17289" y="1631"/>
                </a:cubicBezTo>
                <a:cubicBezTo>
                  <a:pt x="17299" y="1645"/>
                  <a:pt x="17299" y="1648"/>
                  <a:pt x="17332" y="1662"/>
                </a:cubicBezTo>
                <a:cubicBezTo>
                  <a:pt x="17349" y="1670"/>
                  <a:pt x="17333" y="1669"/>
                  <a:pt x="17346" y="1663"/>
                </a:cubicBezTo>
                <a:close/>
                <a:moveTo>
                  <a:pt x="20619" y="5253"/>
                </a:moveTo>
                <a:cubicBezTo>
                  <a:pt x="20664" y="5256"/>
                  <a:pt x="20641" y="5268"/>
                  <a:pt x="20676" y="5245"/>
                </a:cubicBezTo>
                <a:cubicBezTo>
                  <a:pt x="20659" y="5221"/>
                  <a:pt x="20671" y="5235"/>
                  <a:pt x="20644" y="5220"/>
                </a:cubicBezTo>
                <a:lnTo>
                  <a:pt x="20629" y="5246"/>
                </a:lnTo>
                <a:cubicBezTo>
                  <a:pt x="20628" y="5247"/>
                  <a:pt x="20625" y="5248"/>
                  <a:pt x="20624" y="5249"/>
                </a:cubicBezTo>
                <a:cubicBezTo>
                  <a:pt x="20623" y="5250"/>
                  <a:pt x="20621" y="5251"/>
                  <a:pt x="20619" y="5253"/>
                </a:cubicBezTo>
                <a:close/>
                <a:moveTo>
                  <a:pt x="11513" y="6006"/>
                </a:moveTo>
                <a:lnTo>
                  <a:pt x="11578" y="6006"/>
                </a:lnTo>
                <a:lnTo>
                  <a:pt x="11578" y="5990"/>
                </a:lnTo>
                <a:cubicBezTo>
                  <a:pt x="11560" y="5990"/>
                  <a:pt x="11545" y="5985"/>
                  <a:pt x="11538" y="5986"/>
                </a:cubicBezTo>
                <a:cubicBezTo>
                  <a:pt x="11499" y="5990"/>
                  <a:pt x="11518" y="5992"/>
                  <a:pt x="11513" y="6006"/>
                </a:cubicBezTo>
                <a:close/>
                <a:moveTo>
                  <a:pt x="23123" y="3738"/>
                </a:moveTo>
                <a:cubicBezTo>
                  <a:pt x="23118" y="3752"/>
                  <a:pt x="23118" y="3731"/>
                  <a:pt x="23123" y="3746"/>
                </a:cubicBezTo>
                <a:lnTo>
                  <a:pt x="23128" y="3756"/>
                </a:lnTo>
                <a:cubicBezTo>
                  <a:pt x="23129" y="3757"/>
                  <a:pt x="23130" y="3760"/>
                  <a:pt x="23131" y="3762"/>
                </a:cubicBezTo>
                <a:cubicBezTo>
                  <a:pt x="23173" y="3762"/>
                  <a:pt x="23162" y="3769"/>
                  <a:pt x="23180" y="3746"/>
                </a:cubicBezTo>
                <a:cubicBezTo>
                  <a:pt x="23139" y="3736"/>
                  <a:pt x="23142" y="3729"/>
                  <a:pt x="23123" y="3738"/>
                </a:cubicBezTo>
                <a:close/>
                <a:moveTo>
                  <a:pt x="19453" y="5609"/>
                </a:moveTo>
                <a:cubicBezTo>
                  <a:pt x="19459" y="5585"/>
                  <a:pt x="19456" y="5596"/>
                  <a:pt x="19469" y="5577"/>
                </a:cubicBezTo>
                <a:lnTo>
                  <a:pt x="19412" y="5577"/>
                </a:lnTo>
                <a:cubicBezTo>
                  <a:pt x="19422" y="5615"/>
                  <a:pt x="19418" y="5593"/>
                  <a:pt x="19453" y="5609"/>
                </a:cubicBezTo>
                <a:close/>
                <a:moveTo>
                  <a:pt x="18910" y="2725"/>
                </a:moveTo>
                <a:cubicBezTo>
                  <a:pt x="18929" y="2751"/>
                  <a:pt x="18959" y="2733"/>
                  <a:pt x="18986" y="2712"/>
                </a:cubicBezTo>
                <a:cubicBezTo>
                  <a:pt x="19002" y="2699"/>
                  <a:pt x="18991" y="2708"/>
                  <a:pt x="18999" y="2700"/>
                </a:cubicBezTo>
                <a:cubicBezTo>
                  <a:pt x="18916" y="2700"/>
                  <a:pt x="18998" y="2725"/>
                  <a:pt x="18910" y="2725"/>
                </a:cubicBezTo>
                <a:close/>
                <a:moveTo>
                  <a:pt x="18950" y="3179"/>
                </a:moveTo>
                <a:lnTo>
                  <a:pt x="18967" y="3179"/>
                </a:lnTo>
                <a:cubicBezTo>
                  <a:pt x="18957" y="3140"/>
                  <a:pt x="18961" y="3166"/>
                  <a:pt x="18967" y="3154"/>
                </a:cubicBezTo>
                <a:lnTo>
                  <a:pt x="19048" y="3146"/>
                </a:lnTo>
                <a:cubicBezTo>
                  <a:pt x="19014" y="3139"/>
                  <a:pt x="18984" y="3145"/>
                  <a:pt x="18950" y="3138"/>
                </a:cubicBezTo>
                <a:lnTo>
                  <a:pt x="18950" y="3179"/>
                </a:lnTo>
                <a:close/>
                <a:moveTo>
                  <a:pt x="11205" y="1388"/>
                </a:moveTo>
                <a:lnTo>
                  <a:pt x="11205" y="1404"/>
                </a:lnTo>
                <a:cubicBezTo>
                  <a:pt x="11232" y="1404"/>
                  <a:pt x="11266" y="1407"/>
                  <a:pt x="11257" y="1381"/>
                </a:cubicBezTo>
                <a:cubicBezTo>
                  <a:pt x="11244" y="1341"/>
                  <a:pt x="11260" y="1388"/>
                  <a:pt x="11205" y="1388"/>
                </a:cubicBezTo>
                <a:close/>
                <a:moveTo>
                  <a:pt x="18399" y="3081"/>
                </a:moveTo>
                <a:lnTo>
                  <a:pt x="18416" y="3081"/>
                </a:lnTo>
                <a:cubicBezTo>
                  <a:pt x="18416" y="3050"/>
                  <a:pt x="18413" y="3050"/>
                  <a:pt x="18432" y="3033"/>
                </a:cubicBezTo>
                <a:cubicBezTo>
                  <a:pt x="18374" y="3019"/>
                  <a:pt x="18398" y="3033"/>
                  <a:pt x="18399" y="3081"/>
                </a:cubicBezTo>
                <a:close/>
                <a:moveTo>
                  <a:pt x="15661" y="1777"/>
                </a:moveTo>
                <a:cubicBezTo>
                  <a:pt x="15699" y="1761"/>
                  <a:pt x="15697" y="1790"/>
                  <a:pt x="15726" y="1736"/>
                </a:cubicBezTo>
                <a:cubicBezTo>
                  <a:pt x="15675" y="1737"/>
                  <a:pt x="15707" y="1736"/>
                  <a:pt x="15690" y="1749"/>
                </a:cubicBezTo>
                <a:lnTo>
                  <a:pt x="15681" y="1756"/>
                </a:lnTo>
                <a:cubicBezTo>
                  <a:pt x="15663" y="1770"/>
                  <a:pt x="15669" y="1758"/>
                  <a:pt x="15661" y="1777"/>
                </a:cubicBezTo>
                <a:cubicBezTo>
                  <a:pt x="15609" y="1815"/>
                  <a:pt x="15664" y="1835"/>
                  <a:pt x="15604" y="1842"/>
                </a:cubicBezTo>
                <a:cubicBezTo>
                  <a:pt x="15610" y="1867"/>
                  <a:pt x="15615" y="1867"/>
                  <a:pt x="15604" y="1890"/>
                </a:cubicBezTo>
                <a:cubicBezTo>
                  <a:pt x="15630" y="1881"/>
                  <a:pt x="15618" y="1874"/>
                  <a:pt x="15635" y="1862"/>
                </a:cubicBezTo>
                <a:lnTo>
                  <a:pt x="15642" y="1859"/>
                </a:lnTo>
                <a:cubicBezTo>
                  <a:pt x="15643" y="1859"/>
                  <a:pt x="15645" y="1858"/>
                  <a:pt x="15646" y="1858"/>
                </a:cubicBezTo>
                <a:cubicBezTo>
                  <a:pt x="15648" y="1857"/>
                  <a:pt x="15652" y="1856"/>
                  <a:pt x="15654" y="1855"/>
                </a:cubicBezTo>
                <a:cubicBezTo>
                  <a:pt x="15665" y="1854"/>
                  <a:pt x="15663" y="1856"/>
                  <a:pt x="15685" y="1858"/>
                </a:cubicBezTo>
                <a:cubicBezTo>
                  <a:pt x="15688" y="1895"/>
                  <a:pt x="15677" y="1872"/>
                  <a:pt x="15702" y="1890"/>
                </a:cubicBezTo>
                <a:lnTo>
                  <a:pt x="15702" y="1842"/>
                </a:lnTo>
                <a:cubicBezTo>
                  <a:pt x="15758" y="1855"/>
                  <a:pt x="15710" y="1846"/>
                  <a:pt x="15758" y="1834"/>
                </a:cubicBezTo>
                <a:lnTo>
                  <a:pt x="15734" y="1821"/>
                </a:lnTo>
                <a:cubicBezTo>
                  <a:pt x="15733" y="1819"/>
                  <a:pt x="15728" y="1799"/>
                  <a:pt x="15698" y="1790"/>
                </a:cubicBezTo>
                <a:cubicBezTo>
                  <a:pt x="15681" y="1786"/>
                  <a:pt x="15689" y="1791"/>
                  <a:pt x="15661" y="1793"/>
                </a:cubicBezTo>
                <a:lnTo>
                  <a:pt x="15661" y="1777"/>
                </a:lnTo>
                <a:close/>
                <a:moveTo>
                  <a:pt x="18594" y="5155"/>
                </a:moveTo>
                <a:cubicBezTo>
                  <a:pt x="18591" y="5115"/>
                  <a:pt x="18586" y="5123"/>
                  <a:pt x="18545" y="5123"/>
                </a:cubicBezTo>
                <a:cubicBezTo>
                  <a:pt x="18553" y="5151"/>
                  <a:pt x="18559" y="5153"/>
                  <a:pt x="18594" y="5155"/>
                </a:cubicBezTo>
                <a:close/>
                <a:moveTo>
                  <a:pt x="16739" y="5107"/>
                </a:moveTo>
                <a:cubicBezTo>
                  <a:pt x="16779" y="5130"/>
                  <a:pt x="16783" y="5104"/>
                  <a:pt x="16787" y="5099"/>
                </a:cubicBezTo>
                <a:cubicBezTo>
                  <a:pt x="16769" y="5066"/>
                  <a:pt x="16744" y="5085"/>
                  <a:pt x="16739" y="5107"/>
                </a:cubicBezTo>
                <a:close/>
                <a:moveTo>
                  <a:pt x="16820" y="1453"/>
                </a:moveTo>
                <a:cubicBezTo>
                  <a:pt x="16845" y="1467"/>
                  <a:pt x="16868" y="1467"/>
                  <a:pt x="16884" y="1445"/>
                </a:cubicBezTo>
                <a:cubicBezTo>
                  <a:pt x="16883" y="1444"/>
                  <a:pt x="16881" y="1442"/>
                  <a:pt x="16881" y="1443"/>
                </a:cubicBezTo>
                <a:cubicBezTo>
                  <a:pt x="16880" y="1446"/>
                  <a:pt x="16825" y="1421"/>
                  <a:pt x="16820" y="1453"/>
                </a:cubicBezTo>
                <a:close/>
                <a:moveTo>
                  <a:pt x="15880" y="1850"/>
                </a:moveTo>
                <a:lnTo>
                  <a:pt x="15888" y="1850"/>
                </a:lnTo>
                <a:cubicBezTo>
                  <a:pt x="15888" y="1776"/>
                  <a:pt x="15910" y="1879"/>
                  <a:pt x="15928" y="1809"/>
                </a:cubicBezTo>
                <a:cubicBezTo>
                  <a:pt x="15910" y="1805"/>
                  <a:pt x="15910" y="1803"/>
                  <a:pt x="15888" y="1801"/>
                </a:cubicBezTo>
                <a:cubicBezTo>
                  <a:pt x="15883" y="1820"/>
                  <a:pt x="15880" y="1825"/>
                  <a:pt x="15880" y="1850"/>
                </a:cubicBezTo>
                <a:close/>
                <a:moveTo>
                  <a:pt x="20085" y="2150"/>
                </a:moveTo>
                <a:cubicBezTo>
                  <a:pt x="20125" y="2150"/>
                  <a:pt x="20121" y="2142"/>
                  <a:pt x="20158" y="2141"/>
                </a:cubicBezTo>
                <a:lnTo>
                  <a:pt x="20158" y="2125"/>
                </a:lnTo>
                <a:cubicBezTo>
                  <a:pt x="20114" y="2125"/>
                  <a:pt x="20103" y="2123"/>
                  <a:pt x="20085" y="2150"/>
                </a:cubicBezTo>
                <a:close/>
                <a:moveTo>
                  <a:pt x="23269" y="4588"/>
                </a:moveTo>
                <a:lnTo>
                  <a:pt x="23317" y="4588"/>
                </a:lnTo>
                <a:cubicBezTo>
                  <a:pt x="23316" y="4567"/>
                  <a:pt x="23318" y="4555"/>
                  <a:pt x="23296" y="4558"/>
                </a:cubicBezTo>
                <a:cubicBezTo>
                  <a:pt x="23277" y="4561"/>
                  <a:pt x="23273" y="4571"/>
                  <a:pt x="23269" y="4588"/>
                </a:cubicBezTo>
                <a:close/>
                <a:moveTo>
                  <a:pt x="18213" y="2676"/>
                </a:moveTo>
                <a:cubicBezTo>
                  <a:pt x="18235" y="2674"/>
                  <a:pt x="18235" y="2672"/>
                  <a:pt x="18254" y="2668"/>
                </a:cubicBezTo>
                <a:cubicBezTo>
                  <a:pt x="18251" y="2636"/>
                  <a:pt x="18250" y="2642"/>
                  <a:pt x="18229" y="2628"/>
                </a:cubicBezTo>
                <a:cubicBezTo>
                  <a:pt x="18223" y="2653"/>
                  <a:pt x="18219" y="2651"/>
                  <a:pt x="18213" y="2676"/>
                </a:cubicBezTo>
                <a:close/>
                <a:moveTo>
                  <a:pt x="17063" y="5309"/>
                </a:moveTo>
                <a:cubicBezTo>
                  <a:pt x="17104" y="5300"/>
                  <a:pt x="17086" y="5309"/>
                  <a:pt x="17136" y="5309"/>
                </a:cubicBezTo>
                <a:lnTo>
                  <a:pt x="17136" y="5293"/>
                </a:lnTo>
                <a:cubicBezTo>
                  <a:pt x="17090" y="5293"/>
                  <a:pt x="17064" y="5273"/>
                  <a:pt x="17063" y="5309"/>
                </a:cubicBezTo>
                <a:close/>
                <a:moveTo>
                  <a:pt x="17849" y="1566"/>
                </a:moveTo>
                <a:lnTo>
                  <a:pt x="17865" y="1566"/>
                </a:lnTo>
                <a:cubicBezTo>
                  <a:pt x="17865" y="1533"/>
                  <a:pt x="17867" y="1540"/>
                  <a:pt x="17857" y="1518"/>
                </a:cubicBezTo>
                <a:lnTo>
                  <a:pt x="17881" y="1501"/>
                </a:lnTo>
                <a:cubicBezTo>
                  <a:pt x="17856" y="1499"/>
                  <a:pt x="17866" y="1501"/>
                  <a:pt x="17849" y="1493"/>
                </a:cubicBezTo>
                <a:cubicBezTo>
                  <a:pt x="17849" y="1508"/>
                  <a:pt x="17847" y="1518"/>
                  <a:pt x="17846" y="1530"/>
                </a:cubicBezTo>
                <a:cubicBezTo>
                  <a:pt x="17845" y="1549"/>
                  <a:pt x="17846" y="1539"/>
                  <a:pt x="17849" y="1566"/>
                </a:cubicBezTo>
                <a:close/>
                <a:moveTo>
                  <a:pt x="22386" y="3673"/>
                </a:moveTo>
                <a:cubicBezTo>
                  <a:pt x="22386" y="3696"/>
                  <a:pt x="22389" y="3688"/>
                  <a:pt x="22402" y="3697"/>
                </a:cubicBezTo>
                <a:cubicBezTo>
                  <a:pt x="22410" y="3665"/>
                  <a:pt x="22406" y="3675"/>
                  <a:pt x="22434" y="3681"/>
                </a:cubicBezTo>
                <a:lnTo>
                  <a:pt x="22434" y="3657"/>
                </a:lnTo>
                <a:cubicBezTo>
                  <a:pt x="22417" y="3657"/>
                  <a:pt x="22386" y="3653"/>
                  <a:pt x="22386" y="3673"/>
                </a:cubicBezTo>
                <a:close/>
                <a:moveTo>
                  <a:pt x="17500" y="3025"/>
                </a:moveTo>
                <a:lnTo>
                  <a:pt x="17565" y="3041"/>
                </a:lnTo>
                <a:cubicBezTo>
                  <a:pt x="17559" y="3019"/>
                  <a:pt x="17558" y="3010"/>
                  <a:pt x="17500" y="3008"/>
                </a:cubicBezTo>
                <a:lnTo>
                  <a:pt x="17500" y="3025"/>
                </a:lnTo>
                <a:close/>
                <a:moveTo>
                  <a:pt x="14689" y="2036"/>
                </a:moveTo>
                <a:lnTo>
                  <a:pt x="14748" y="2032"/>
                </a:lnTo>
                <a:cubicBezTo>
                  <a:pt x="14757" y="2029"/>
                  <a:pt x="14754" y="2031"/>
                  <a:pt x="14762" y="2020"/>
                </a:cubicBezTo>
                <a:cubicBezTo>
                  <a:pt x="14755" y="2017"/>
                  <a:pt x="14690" y="1999"/>
                  <a:pt x="14689" y="2036"/>
                </a:cubicBezTo>
                <a:close/>
                <a:moveTo>
                  <a:pt x="16560" y="1469"/>
                </a:moveTo>
                <a:cubicBezTo>
                  <a:pt x="16566" y="1474"/>
                  <a:pt x="16562" y="1475"/>
                  <a:pt x="16574" y="1480"/>
                </a:cubicBezTo>
                <a:cubicBezTo>
                  <a:pt x="16586" y="1484"/>
                  <a:pt x="16618" y="1486"/>
                  <a:pt x="16622" y="1473"/>
                </a:cubicBezTo>
                <a:cubicBezTo>
                  <a:pt x="16635" y="1438"/>
                  <a:pt x="16577" y="1465"/>
                  <a:pt x="16560" y="1469"/>
                </a:cubicBezTo>
                <a:close/>
                <a:moveTo>
                  <a:pt x="16674" y="2239"/>
                </a:moveTo>
                <a:cubicBezTo>
                  <a:pt x="16688" y="2258"/>
                  <a:pt x="16685" y="2256"/>
                  <a:pt x="16714" y="2263"/>
                </a:cubicBezTo>
                <a:cubicBezTo>
                  <a:pt x="16716" y="2245"/>
                  <a:pt x="16714" y="2255"/>
                  <a:pt x="16719" y="2244"/>
                </a:cubicBezTo>
                <a:lnTo>
                  <a:pt x="16728" y="2228"/>
                </a:lnTo>
                <a:cubicBezTo>
                  <a:pt x="16728" y="2227"/>
                  <a:pt x="16730" y="2224"/>
                  <a:pt x="16730" y="2222"/>
                </a:cubicBezTo>
                <a:cubicBezTo>
                  <a:pt x="16706" y="2224"/>
                  <a:pt x="16691" y="2230"/>
                  <a:pt x="16674" y="2239"/>
                </a:cubicBezTo>
                <a:close/>
                <a:moveTo>
                  <a:pt x="19850" y="4880"/>
                </a:moveTo>
                <a:cubicBezTo>
                  <a:pt x="19850" y="4880"/>
                  <a:pt x="19865" y="4888"/>
                  <a:pt x="19866" y="4888"/>
                </a:cubicBezTo>
                <a:cubicBezTo>
                  <a:pt x="19892" y="4888"/>
                  <a:pt x="19894" y="4868"/>
                  <a:pt x="19898" y="4848"/>
                </a:cubicBezTo>
                <a:cubicBezTo>
                  <a:pt x="19860" y="4851"/>
                  <a:pt x="19864" y="4854"/>
                  <a:pt x="19850" y="4880"/>
                </a:cubicBezTo>
                <a:close/>
                <a:moveTo>
                  <a:pt x="18651" y="2538"/>
                </a:moveTo>
                <a:cubicBezTo>
                  <a:pt x="18630" y="2544"/>
                  <a:pt x="18642" y="2535"/>
                  <a:pt x="18634" y="2555"/>
                </a:cubicBezTo>
                <a:cubicBezTo>
                  <a:pt x="18649" y="2547"/>
                  <a:pt x="18645" y="2548"/>
                  <a:pt x="18667" y="2547"/>
                </a:cubicBezTo>
                <a:cubicBezTo>
                  <a:pt x="18667" y="2487"/>
                  <a:pt x="18671" y="2493"/>
                  <a:pt x="18643" y="2474"/>
                </a:cubicBezTo>
                <a:cubicBezTo>
                  <a:pt x="18649" y="2502"/>
                  <a:pt x="18651" y="2500"/>
                  <a:pt x="18651" y="2538"/>
                </a:cubicBezTo>
                <a:close/>
                <a:moveTo>
                  <a:pt x="17930" y="4993"/>
                </a:moveTo>
                <a:lnTo>
                  <a:pt x="17959" y="4991"/>
                </a:lnTo>
                <a:cubicBezTo>
                  <a:pt x="17960" y="4991"/>
                  <a:pt x="17963" y="4991"/>
                  <a:pt x="17964" y="4991"/>
                </a:cubicBezTo>
                <a:cubicBezTo>
                  <a:pt x="17990" y="4987"/>
                  <a:pt x="17981" y="4991"/>
                  <a:pt x="17986" y="4969"/>
                </a:cubicBezTo>
                <a:cubicBezTo>
                  <a:pt x="17952" y="4969"/>
                  <a:pt x="17954" y="4973"/>
                  <a:pt x="17930" y="4961"/>
                </a:cubicBezTo>
                <a:lnTo>
                  <a:pt x="17930" y="4993"/>
                </a:lnTo>
                <a:close/>
                <a:moveTo>
                  <a:pt x="18675" y="3170"/>
                </a:moveTo>
                <a:lnTo>
                  <a:pt x="18740" y="3170"/>
                </a:lnTo>
                <a:lnTo>
                  <a:pt x="18740" y="3138"/>
                </a:lnTo>
                <a:cubicBezTo>
                  <a:pt x="18716" y="3163"/>
                  <a:pt x="18709" y="3150"/>
                  <a:pt x="18705" y="3150"/>
                </a:cubicBezTo>
                <a:cubicBezTo>
                  <a:pt x="18675" y="3150"/>
                  <a:pt x="18683" y="3149"/>
                  <a:pt x="18675" y="3170"/>
                </a:cubicBezTo>
                <a:close/>
                <a:moveTo>
                  <a:pt x="21697" y="4596"/>
                </a:moveTo>
                <a:cubicBezTo>
                  <a:pt x="21686" y="4582"/>
                  <a:pt x="21704" y="4580"/>
                  <a:pt x="21616" y="4580"/>
                </a:cubicBezTo>
                <a:cubicBezTo>
                  <a:pt x="21625" y="4616"/>
                  <a:pt x="21619" y="4601"/>
                  <a:pt x="21641" y="4599"/>
                </a:cubicBezTo>
                <a:cubicBezTo>
                  <a:pt x="21662" y="4597"/>
                  <a:pt x="21676" y="4596"/>
                  <a:pt x="21697" y="4596"/>
                </a:cubicBezTo>
                <a:close/>
                <a:moveTo>
                  <a:pt x="15515" y="2352"/>
                </a:moveTo>
                <a:cubicBezTo>
                  <a:pt x="15547" y="2349"/>
                  <a:pt x="15536" y="2345"/>
                  <a:pt x="15572" y="2344"/>
                </a:cubicBezTo>
                <a:cubicBezTo>
                  <a:pt x="15562" y="2307"/>
                  <a:pt x="15515" y="2308"/>
                  <a:pt x="15515" y="2352"/>
                </a:cubicBezTo>
                <a:close/>
                <a:moveTo>
                  <a:pt x="21357" y="5318"/>
                </a:moveTo>
                <a:cubicBezTo>
                  <a:pt x="21361" y="5330"/>
                  <a:pt x="21351" y="5337"/>
                  <a:pt x="21380" y="5339"/>
                </a:cubicBezTo>
                <a:cubicBezTo>
                  <a:pt x="21381" y="5339"/>
                  <a:pt x="21410" y="5334"/>
                  <a:pt x="21430" y="5334"/>
                </a:cubicBezTo>
                <a:lnTo>
                  <a:pt x="21430" y="5326"/>
                </a:lnTo>
                <a:cubicBezTo>
                  <a:pt x="21402" y="5326"/>
                  <a:pt x="21372" y="5300"/>
                  <a:pt x="21357" y="5318"/>
                </a:cubicBezTo>
                <a:close/>
                <a:moveTo>
                  <a:pt x="15693" y="2166"/>
                </a:moveTo>
                <a:cubicBezTo>
                  <a:pt x="15715" y="2168"/>
                  <a:pt x="15715" y="2170"/>
                  <a:pt x="15734" y="2174"/>
                </a:cubicBezTo>
                <a:cubicBezTo>
                  <a:pt x="15718" y="2106"/>
                  <a:pt x="15729" y="2128"/>
                  <a:pt x="15702" y="2125"/>
                </a:cubicBezTo>
                <a:cubicBezTo>
                  <a:pt x="15700" y="2147"/>
                  <a:pt x="15698" y="2147"/>
                  <a:pt x="15693" y="2166"/>
                </a:cubicBezTo>
                <a:close/>
                <a:moveTo>
                  <a:pt x="17306" y="1761"/>
                </a:moveTo>
                <a:cubicBezTo>
                  <a:pt x="17349" y="1751"/>
                  <a:pt x="17353" y="1759"/>
                  <a:pt x="17354" y="1712"/>
                </a:cubicBezTo>
                <a:cubicBezTo>
                  <a:pt x="17301" y="1738"/>
                  <a:pt x="17331" y="1707"/>
                  <a:pt x="17306" y="1761"/>
                </a:cubicBezTo>
                <a:close/>
                <a:moveTo>
                  <a:pt x="18837" y="1607"/>
                </a:moveTo>
                <a:lnTo>
                  <a:pt x="18837" y="1623"/>
                </a:lnTo>
                <a:cubicBezTo>
                  <a:pt x="18868" y="1625"/>
                  <a:pt x="18858" y="1630"/>
                  <a:pt x="18894" y="1631"/>
                </a:cubicBezTo>
                <a:lnTo>
                  <a:pt x="18894" y="1607"/>
                </a:lnTo>
                <a:cubicBezTo>
                  <a:pt x="18864" y="1604"/>
                  <a:pt x="18863" y="1597"/>
                  <a:pt x="18837" y="1607"/>
                </a:cubicBezTo>
                <a:close/>
                <a:moveTo>
                  <a:pt x="18067" y="1566"/>
                </a:moveTo>
                <a:cubicBezTo>
                  <a:pt x="18069" y="1565"/>
                  <a:pt x="18092" y="1551"/>
                  <a:pt x="18092" y="1551"/>
                </a:cubicBezTo>
                <a:cubicBezTo>
                  <a:pt x="18116" y="1531"/>
                  <a:pt x="18105" y="1554"/>
                  <a:pt x="18108" y="1518"/>
                </a:cubicBezTo>
                <a:cubicBezTo>
                  <a:pt x="18062" y="1519"/>
                  <a:pt x="18067" y="1521"/>
                  <a:pt x="18067" y="1566"/>
                </a:cubicBezTo>
                <a:close/>
                <a:moveTo>
                  <a:pt x="20402" y="5308"/>
                </a:moveTo>
                <a:cubicBezTo>
                  <a:pt x="20422" y="5299"/>
                  <a:pt x="20409" y="5302"/>
                  <a:pt x="20441" y="5301"/>
                </a:cubicBezTo>
                <a:lnTo>
                  <a:pt x="20428" y="5290"/>
                </a:lnTo>
                <a:cubicBezTo>
                  <a:pt x="20396" y="5258"/>
                  <a:pt x="20408" y="5273"/>
                  <a:pt x="20395" y="5271"/>
                </a:cubicBezTo>
                <a:cubicBezTo>
                  <a:pt x="20388" y="5271"/>
                  <a:pt x="20377" y="5270"/>
                  <a:pt x="20368" y="5269"/>
                </a:cubicBezTo>
                <a:lnTo>
                  <a:pt x="20402" y="5308"/>
                </a:lnTo>
                <a:close/>
                <a:moveTo>
                  <a:pt x="20433" y="5488"/>
                </a:moveTo>
                <a:lnTo>
                  <a:pt x="20433" y="5504"/>
                </a:lnTo>
                <a:cubicBezTo>
                  <a:pt x="20469" y="5503"/>
                  <a:pt x="20463" y="5499"/>
                  <a:pt x="20489" y="5500"/>
                </a:cubicBezTo>
                <a:lnTo>
                  <a:pt x="20546" y="5488"/>
                </a:lnTo>
                <a:cubicBezTo>
                  <a:pt x="20503" y="5488"/>
                  <a:pt x="20456" y="5480"/>
                  <a:pt x="20433" y="5488"/>
                </a:cubicBezTo>
                <a:close/>
                <a:moveTo>
                  <a:pt x="16414" y="2441"/>
                </a:moveTo>
                <a:lnTo>
                  <a:pt x="16414" y="2425"/>
                </a:lnTo>
                <a:cubicBezTo>
                  <a:pt x="16348" y="2411"/>
                  <a:pt x="16443" y="2441"/>
                  <a:pt x="16342" y="2417"/>
                </a:cubicBezTo>
                <a:cubicBezTo>
                  <a:pt x="16353" y="2458"/>
                  <a:pt x="16375" y="2442"/>
                  <a:pt x="16414" y="2441"/>
                </a:cubicBezTo>
                <a:close/>
                <a:moveTo>
                  <a:pt x="19088" y="4378"/>
                </a:moveTo>
                <a:cubicBezTo>
                  <a:pt x="19091" y="4372"/>
                  <a:pt x="19113" y="4344"/>
                  <a:pt x="19089" y="4343"/>
                </a:cubicBezTo>
                <a:cubicBezTo>
                  <a:pt x="19089" y="4343"/>
                  <a:pt x="19077" y="4344"/>
                  <a:pt x="19073" y="4344"/>
                </a:cubicBezTo>
                <a:cubicBezTo>
                  <a:pt x="19048" y="4342"/>
                  <a:pt x="19061" y="4340"/>
                  <a:pt x="19031" y="4337"/>
                </a:cubicBezTo>
                <a:cubicBezTo>
                  <a:pt x="19045" y="4356"/>
                  <a:pt x="19066" y="4366"/>
                  <a:pt x="19088" y="4378"/>
                </a:cubicBezTo>
                <a:close/>
                <a:moveTo>
                  <a:pt x="23204" y="1388"/>
                </a:moveTo>
                <a:cubicBezTo>
                  <a:pt x="23204" y="1387"/>
                  <a:pt x="23205" y="1384"/>
                  <a:pt x="23205" y="1385"/>
                </a:cubicBezTo>
                <a:lnTo>
                  <a:pt x="23212" y="1347"/>
                </a:lnTo>
                <a:lnTo>
                  <a:pt x="23171" y="1347"/>
                </a:lnTo>
                <a:cubicBezTo>
                  <a:pt x="23172" y="1383"/>
                  <a:pt x="23169" y="1385"/>
                  <a:pt x="23204" y="1388"/>
                </a:cubicBezTo>
                <a:close/>
                <a:moveTo>
                  <a:pt x="18821" y="5269"/>
                </a:moveTo>
                <a:cubicBezTo>
                  <a:pt x="18856" y="5269"/>
                  <a:pt x="18861" y="5265"/>
                  <a:pt x="18886" y="5277"/>
                </a:cubicBezTo>
                <a:lnTo>
                  <a:pt x="18886" y="5253"/>
                </a:lnTo>
                <a:cubicBezTo>
                  <a:pt x="18855" y="5250"/>
                  <a:pt x="18822" y="5227"/>
                  <a:pt x="18821" y="5269"/>
                </a:cubicBezTo>
                <a:close/>
                <a:moveTo>
                  <a:pt x="17452" y="2555"/>
                </a:moveTo>
                <a:lnTo>
                  <a:pt x="17516" y="2555"/>
                </a:lnTo>
                <a:lnTo>
                  <a:pt x="17516" y="2530"/>
                </a:lnTo>
                <a:cubicBezTo>
                  <a:pt x="17478" y="2538"/>
                  <a:pt x="17504" y="2531"/>
                  <a:pt x="17482" y="2531"/>
                </a:cubicBezTo>
                <a:cubicBezTo>
                  <a:pt x="17459" y="2532"/>
                  <a:pt x="17452" y="2531"/>
                  <a:pt x="17452" y="2555"/>
                </a:cubicBezTo>
                <a:close/>
                <a:moveTo>
                  <a:pt x="18019" y="2482"/>
                </a:moveTo>
                <a:lnTo>
                  <a:pt x="18067" y="2491"/>
                </a:lnTo>
                <a:cubicBezTo>
                  <a:pt x="18065" y="2463"/>
                  <a:pt x="18052" y="2443"/>
                  <a:pt x="18027" y="2433"/>
                </a:cubicBezTo>
                <a:cubicBezTo>
                  <a:pt x="18040" y="2460"/>
                  <a:pt x="18033" y="2460"/>
                  <a:pt x="18019" y="2482"/>
                </a:cubicBezTo>
                <a:close/>
                <a:moveTo>
                  <a:pt x="18156" y="2474"/>
                </a:moveTo>
                <a:lnTo>
                  <a:pt x="18165" y="2506"/>
                </a:lnTo>
                <a:cubicBezTo>
                  <a:pt x="18211" y="2495"/>
                  <a:pt x="18203" y="2508"/>
                  <a:pt x="18221" y="2474"/>
                </a:cubicBezTo>
                <a:cubicBezTo>
                  <a:pt x="18171" y="2450"/>
                  <a:pt x="18215" y="2502"/>
                  <a:pt x="18156" y="2474"/>
                </a:cubicBezTo>
                <a:close/>
                <a:moveTo>
                  <a:pt x="19574" y="4199"/>
                </a:moveTo>
                <a:lnTo>
                  <a:pt x="19639" y="4190"/>
                </a:lnTo>
                <a:cubicBezTo>
                  <a:pt x="19636" y="4179"/>
                  <a:pt x="19637" y="4167"/>
                  <a:pt x="19623" y="4167"/>
                </a:cubicBezTo>
                <a:cubicBezTo>
                  <a:pt x="19590" y="4167"/>
                  <a:pt x="19581" y="4174"/>
                  <a:pt x="19574" y="4199"/>
                </a:cubicBezTo>
                <a:close/>
                <a:moveTo>
                  <a:pt x="21770" y="3940"/>
                </a:moveTo>
                <a:cubicBezTo>
                  <a:pt x="21795" y="3984"/>
                  <a:pt x="21781" y="3955"/>
                  <a:pt x="21801" y="3956"/>
                </a:cubicBezTo>
                <a:cubicBezTo>
                  <a:pt x="21816" y="3956"/>
                  <a:pt x="21812" y="3968"/>
                  <a:pt x="21827" y="3948"/>
                </a:cubicBezTo>
                <a:cubicBezTo>
                  <a:pt x="21790" y="3935"/>
                  <a:pt x="21820" y="3927"/>
                  <a:pt x="21778" y="3916"/>
                </a:cubicBezTo>
                <a:cubicBezTo>
                  <a:pt x="21774" y="3930"/>
                  <a:pt x="21777" y="3930"/>
                  <a:pt x="21770" y="3940"/>
                </a:cubicBezTo>
                <a:close/>
                <a:moveTo>
                  <a:pt x="23042" y="4823"/>
                </a:moveTo>
                <a:cubicBezTo>
                  <a:pt x="23111" y="4807"/>
                  <a:pt x="23096" y="4846"/>
                  <a:pt x="23123" y="4807"/>
                </a:cubicBezTo>
                <a:cubicBezTo>
                  <a:pt x="23042" y="4788"/>
                  <a:pt x="23061" y="4798"/>
                  <a:pt x="23042" y="4823"/>
                </a:cubicBezTo>
                <a:close/>
                <a:moveTo>
                  <a:pt x="17711" y="2417"/>
                </a:moveTo>
                <a:cubicBezTo>
                  <a:pt x="17749" y="2417"/>
                  <a:pt x="17747" y="2415"/>
                  <a:pt x="17776" y="2409"/>
                </a:cubicBezTo>
                <a:lnTo>
                  <a:pt x="17776" y="2393"/>
                </a:lnTo>
                <a:cubicBezTo>
                  <a:pt x="17728" y="2393"/>
                  <a:pt x="17721" y="2374"/>
                  <a:pt x="17711" y="2417"/>
                </a:cubicBezTo>
                <a:close/>
                <a:moveTo>
                  <a:pt x="17670" y="2085"/>
                </a:moveTo>
                <a:cubicBezTo>
                  <a:pt x="17704" y="2062"/>
                  <a:pt x="17685" y="2060"/>
                  <a:pt x="17743" y="2060"/>
                </a:cubicBezTo>
                <a:lnTo>
                  <a:pt x="17743" y="2052"/>
                </a:lnTo>
                <a:cubicBezTo>
                  <a:pt x="17717" y="2052"/>
                  <a:pt x="17727" y="2049"/>
                  <a:pt x="17706" y="2047"/>
                </a:cubicBezTo>
                <a:lnTo>
                  <a:pt x="17662" y="2044"/>
                </a:lnTo>
                <a:cubicBezTo>
                  <a:pt x="17666" y="2060"/>
                  <a:pt x="17665" y="2058"/>
                  <a:pt x="17667" y="2069"/>
                </a:cubicBezTo>
                <a:lnTo>
                  <a:pt x="17670" y="2085"/>
                </a:lnTo>
                <a:close/>
                <a:moveTo>
                  <a:pt x="18075" y="2093"/>
                </a:moveTo>
                <a:cubicBezTo>
                  <a:pt x="18132" y="2093"/>
                  <a:pt x="18136" y="2114"/>
                  <a:pt x="18140" y="2069"/>
                </a:cubicBezTo>
                <a:cubicBezTo>
                  <a:pt x="18115" y="2071"/>
                  <a:pt x="18121" y="2071"/>
                  <a:pt x="18102" y="2072"/>
                </a:cubicBezTo>
                <a:cubicBezTo>
                  <a:pt x="18084" y="2073"/>
                  <a:pt x="18076" y="2067"/>
                  <a:pt x="18075" y="2093"/>
                </a:cubicBezTo>
                <a:close/>
                <a:moveTo>
                  <a:pt x="20611" y="3892"/>
                </a:moveTo>
                <a:cubicBezTo>
                  <a:pt x="20647" y="3882"/>
                  <a:pt x="20626" y="3882"/>
                  <a:pt x="20641" y="3873"/>
                </a:cubicBezTo>
                <a:cubicBezTo>
                  <a:pt x="20651" y="3866"/>
                  <a:pt x="20664" y="3865"/>
                  <a:pt x="20676" y="3859"/>
                </a:cubicBezTo>
                <a:cubicBezTo>
                  <a:pt x="20660" y="3838"/>
                  <a:pt x="20629" y="3841"/>
                  <a:pt x="20620" y="3859"/>
                </a:cubicBezTo>
                <a:cubicBezTo>
                  <a:pt x="20619" y="3862"/>
                  <a:pt x="20612" y="3886"/>
                  <a:pt x="20611" y="3892"/>
                </a:cubicBezTo>
                <a:close/>
                <a:moveTo>
                  <a:pt x="20862" y="3827"/>
                </a:moveTo>
                <a:cubicBezTo>
                  <a:pt x="20896" y="3834"/>
                  <a:pt x="20900" y="3835"/>
                  <a:pt x="20943" y="3835"/>
                </a:cubicBezTo>
                <a:lnTo>
                  <a:pt x="20943" y="3819"/>
                </a:lnTo>
                <a:cubicBezTo>
                  <a:pt x="20903" y="3809"/>
                  <a:pt x="20891" y="3804"/>
                  <a:pt x="20862" y="3827"/>
                </a:cubicBezTo>
                <a:close/>
                <a:moveTo>
                  <a:pt x="19761" y="4896"/>
                </a:moveTo>
                <a:cubicBezTo>
                  <a:pt x="19777" y="4921"/>
                  <a:pt x="19787" y="4933"/>
                  <a:pt x="19825" y="4937"/>
                </a:cubicBezTo>
                <a:cubicBezTo>
                  <a:pt x="19817" y="4915"/>
                  <a:pt x="19815" y="4912"/>
                  <a:pt x="19785" y="4904"/>
                </a:cubicBezTo>
                <a:cubicBezTo>
                  <a:pt x="19792" y="4869"/>
                  <a:pt x="19802" y="4890"/>
                  <a:pt x="19777" y="4872"/>
                </a:cubicBezTo>
                <a:cubicBezTo>
                  <a:pt x="19773" y="4912"/>
                  <a:pt x="19785" y="4889"/>
                  <a:pt x="19761" y="4896"/>
                </a:cubicBezTo>
                <a:close/>
                <a:moveTo>
                  <a:pt x="15969" y="2044"/>
                </a:moveTo>
                <a:cubicBezTo>
                  <a:pt x="15991" y="2049"/>
                  <a:pt x="15984" y="2052"/>
                  <a:pt x="16001" y="2052"/>
                </a:cubicBezTo>
                <a:cubicBezTo>
                  <a:pt x="16017" y="2052"/>
                  <a:pt x="16019" y="2026"/>
                  <a:pt x="16026" y="2012"/>
                </a:cubicBezTo>
                <a:cubicBezTo>
                  <a:pt x="15987" y="2021"/>
                  <a:pt x="15978" y="2011"/>
                  <a:pt x="15969" y="2044"/>
                </a:cubicBezTo>
                <a:close/>
                <a:moveTo>
                  <a:pt x="14924" y="1712"/>
                </a:moveTo>
                <a:cubicBezTo>
                  <a:pt x="14960" y="1712"/>
                  <a:pt x="14942" y="1754"/>
                  <a:pt x="14972" y="1712"/>
                </a:cubicBezTo>
                <a:cubicBezTo>
                  <a:pt x="14945" y="1699"/>
                  <a:pt x="14906" y="1704"/>
                  <a:pt x="14867" y="1704"/>
                </a:cubicBezTo>
                <a:cubicBezTo>
                  <a:pt x="14880" y="1752"/>
                  <a:pt x="14875" y="1712"/>
                  <a:pt x="14924" y="1712"/>
                </a:cubicBezTo>
                <a:close/>
                <a:moveTo>
                  <a:pt x="21778" y="3341"/>
                </a:moveTo>
                <a:cubicBezTo>
                  <a:pt x="21785" y="3369"/>
                  <a:pt x="21779" y="3360"/>
                  <a:pt x="21803" y="3362"/>
                </a:cubicBezTo>
                <a:cubicBezTo>
                  <a:pt x="21804" y="3363"/>
                  <a:pt x="21807" y="3362"/>
                  <a:pt x="21808" y="3362"/>
                </a:cubicBezTo>
                <a:lnTo>
                  <a:pt x="21851" y="3365"/>
                </a:lnTo>
                <a:cubicBezTo>
                  <a:pt x="21825" y="3326"/>
                  <a:pt x="21784" y="3333"/>
                  <a:pt x="21778" y="3341"/>
                </a:cubicBezTo>
                <a:close/>
                <a:moveTo>
                  <a:pt x="9771" y="1428"/>
                </a:moveTo>
                <a:cubicBezTo>
                  <a:pt x="9799" y="1421"/>
                  <a:pt x="9792" y="1412"/>
                  <a:pt x="9803" y="1412"/>
                </a:cubicBezTo>
                <a:cubicBezTo>
                  <a:pt x="9846" y="1412"/>
                  <a:pt x="9828" y="1437"/>
                  <a:pt x="9852" y="1404"/>
                </a:cubicBezTo>
                <a:cubicBezTo>
                  <a:pt x="9833" y="1393"/>
                  <a:pt x="9822" y="1395"/>
                  <a:pt x="9789" y="1400"/>
                </a:cubicBezTo>
                <a:cubicBezTo>
                  <a:pt x="9768" y="1403"/>
                  <a:pt x="9771" y="1393"/>
                  <a:pt x="9771" y="1428"/>
                </a:cubicBezTo>
                <a:close/>
                <a:moveTo>
                  <a:pt x="632" y="5099"/>
                </a:moveTo>
                <a:cubicBezTo>
                  <a:pt x="632" y="5125"/>
                  <a:pt x="639" y="5105"/>
                  <a:pt x="648" y="5139"/>
                </a:cubicBezTo>
                <a:cubicBezTo>
                  <a:pt x="677" y="5118"/>
                  <a:pt x="675" y="5094"/>
                  <a:pt x="648" y="5074"/>
                </a:cubicBezTo>
                <a:cubicBezTo>
                  <a:pt x="644" y="5081"/>
                  <a:pt x="632" y="5094"/>
                  <a:pt x="632" y="5099"/>
                </a:cubicBezTo>
                <a:close/>
                <a:moveTo>
                  <a:pt x="11821" y="1380"/>
                </a:moveTo>
                <a:lnTo>
                  <a:pt x="11821" y="1396"/>
                </a:lnTo>
                <a:cubicBezTo>
                  <a:pt x="11844" y="1395"/>
                  <a:pt x="11850" y="1393"/>
                  <a:pt x="11862" y="1392"/>
                </a:cubicBezTo>
                <a:cubicBezTo>
                  <a:pt x="11871" y="1392"/>
                  <a:pt x="11889" y="1403"/>
                  <a:pt x="11890" y="1378"/>
                </a:cubicBezTo>
                <a:cubicBezTo>
                  <a:pt x="11891" y="1350"/>
                  <a:pt x="11852" y="1377"/>
                  <a:pt x="11821" y="1380"/>
                </a:cubicBezTo>
                <a:close/>
                <a:moveTo>
                  <a:pt x="22612" y="4775"/>
                </a:moveTo>
                <a:cubicBezTo>
                  <a:pt x="22573" y="4756"/>
                  <a:pt x="22579" y="4763"/>
                  <a:pt x="22564" y="4791"/>
                </a:cubicBezTo>
                <a:lnTo>
                  <a:pt x="22645" y="4791"/>
                </a:lnTo>
                <a:lnTo>
                  <a:pt x="22630" y="4770"/>
                </a:lnTo>
                <a:cubicBezTo>
                  <a:pt x="22630" y="4769"/>
                  <a:pt x="22629" y="4768"/>
                  <a:pt x="22629" y="4767"/>
                </a:cubicBezTo>
                <a:lnTo>
                  <a:pt x="22612" y="4775"/>
                </a:lnTo>
                <a:close/>
                <a:moveTo>
                  <a:pt x="21899" y="3089"/>
                </a:moveTo>
                <a:cubicBezTo>
                  <a:pt x="21930" y="3082"/>
                  <a:pt x="21933" y="3072"/>
                  <a:pt x="21964" y="3065"/>
                </a:cubicBezTo>
                <a:lnTo>
                  <a:pt x="21964" y="3049"/>
                </a:lnTo>
                <a:cubicBezTo>
                  <a:pt x="21931" y="3057"/>
                  <a:pt x="21962" y="3052"/>
                  <a:pt x="21940" y="3057"/>
                </a:cubicBezTo>
                <a:lnTo>
                  <a:pt x="21921" y="3057"/>
                </a:lnTo>
                <a:cubicBezTo>
                  <a:pt x="21921" y="3057"/>
                  <a:pt x="21899" y="3019"/>
                  <a:pt x="21899" y="3089"/>
                </a:cubicBezTo>
                <a:close/>
                <a:moveTo>
                  <a:pt x="19590" y="5480"/>
                </a:moveTo>
                <a:cubicBezTo>
                  <a:pt x="19610" y="5506"/>
                  <a:pt x="19584" y="5490"/>
                  <a:pt x="19623" y="5497"/>
                </a:cubicBezTo>
                <a:cubicBezTo>
                  <a:pt x="19648" y="5501"/>
                  <a:pt x="19648" y="5502"/>
                  <a:pt x="19663" y="5496"/>
                </a:cubicBezTo>
                <a:cubicBezTo>
                  <a:pt x="19652" y="5464"/>
                  <a:pt x="19625" y="5466"/>
                  <a:pt x="19590" y="5480"/>
                </a:cubicBezTo>
                <a:close/>
                <a:moveTo>
                  <a:pt x="16212" y="4904"/>
                </a:moveTo>
                <a:cubicBezTo>
                  <a:pt x="16215" y="4916"/>
                  <a:pt x="16214" y="4929"/>
                  <a:pt x="16228" y="4929"/>
                </a:cubicBezTo>
                <a:cubicBezTo>
                  <a:pt x="16259" y="4929"/>
                  <a:pt x="16243" y="4923"/>
                  <a:pt x="16277" y="4921"/>
                </a:cubicBezTo>
                <a:cubicBezTo>
                  <a:pt x="16265" y="4877"/>
                  <a:pt x="16259" y="4903"/>
                  <a:pt x="16212" y="4904"/>
                </a:cubicBezTo>
                <a:close/>
                <a:moveTo>
                  <a:pt x="19680" y="5277"/>
                </a:moveTo>
                <a:cubicBezTo>
                  <a:pt x="19694" y="5299"/>
                  <a:pt x="19704" y="5315"/>
                  <a:pt x="19747" y="5288"/>
                </a:cubicBezTo>
                <a:cubicBezTo>
                  <a:pt x="19767" y="5275"/>
                  <a:pt x="19749" y="5287"/>
                  <a:pt x="19761" y="5277"/>
                </a:cubicBezTo>
                <a:cubicBezTo>
                  <a:pt x="19691" y="5271"/>
                  <a:pt x="19757" y="5269"/>
                  <a:pt x="19680" y="5277"/>
                </a:cubicBezTo>
                <a:close/>
                <a:moveTo>
                  <a:pt x="15839" y="2360"/>
                </a:moveTo>
                <a:cubicBezTo>
                  <a:pt x="15864" y="2354"/>
                  <a:pt x="15857" y="2360"/>
                  <a:pt x="15864" y="2336"/>
                </a:cubicBezTo>
                <a:cubicBezTo>
                  <a:pt x="15916" y="2353"/>
                  <a:pt x="15835" y="2335"/>
                  <a:pt x="15888" y="2352"/>
                </a:cubicBezTo>
                <a:cubicBezTo>
                  <a:pt x="15895" y="2334"/>
                  <a:pt x="15890" y="2348"/>
                  <a:pt x="15898" y="2338"/>
                </a:cubicBezTo>
                <a:cubicBezTo>
                  <a:pt x="15908" y="2325"/>
                  <a:pt x="15905" y="2338"/>
                  <a:pt x="15912" y="2320"/>
                </a:cubicBezTo>
                <a:cubicBezTo>
                  <a:pt x="15876" y="2289"/>
                  <a:pt x="15848" y="2348"/>
                  <a:pt x="15839" y="2360"/>
                </a:cubicBezTo>
                <a:close/>
                <a:moveTo>
                  <a:pt x="18553" y="4961"/>
                </a:moveTo>
                <a:cubicBezTo>
                  <a:pt x="18577" y="4955"/>
                  <a:pt x="18567" y="4958"/>
                  <a:pt x="18586" y="4945"/>
                </a:cubicBezTo>
                <a:cubicBezTo>
                  <a:pt x="18558" y="4907"/>
                  <a:pt x="18567" y="4952"/>
                  <a:pt x="18561" y="4904"/>
                </a:cubicBezTo>
                <a:lnTo>
                  <a:pt x="18521" y="4904"/>
                </a:lnTo>
                <a:cubicBezTo>
                  <a:pt x="18542" y="4922"/>
                  <a:pt x="18543" y="4916"/>
                  <a:pt x="18553" y="4961"/>
                </a:cubicBezTo>
                <a:close/>
                <a:moveTo>
                  <a:pt x="22313" y="4993"/>
                </a:moveTo>
                <a:cubicBezTo>
                  <a:pt x="22343" y="4986"/>
                  <a:pt x="22349" y="4978"/>
                  <a:pt x="22386" y="4977"/>
                </a:cubicBezTo>
                <a:lnTo>
                  <a:pt x="22386" y="4961"/>
                </a:lnTo>
                <a:cubicBezTo>
                  <a:pt x="22344" y="4958"/>
                  <a:pt x="22375" y="4955"/>
                  <a:pt x="22337" y="4945"/>
                </a:cubicBezTo>
                <a:cubicBezTo>
                  <a:pt x="22334" y="4982"/>
                  <a:pt x="22330" y="4967"/>
                  <a:pt x="22313" y="4993"/>
                </a:cubicBezTo>
                <a:close/>
                <a:moveTo>
                  <a:pt x="17208" y="3260"/>
                </a:moveTo>
                <a:cubicBezTo>
                  <a:pt x="17240" y="3260"/>
                  <a:pt x="17252" y="3255"/>
                  <a:pt x="17267" y="3253"/>
                </a:cubicBezTo>
                <a:cubicBezTo>
                  <a:pt x="17304" y="3250"/>
                  <a:pt x="17277" y="3262"/>
                  <a:pt x="17322" y="3251"/>
                </a:cubicBezTo>
                <a:cubicBezTo>
                  <a:pt x="17314" y="3229"/>
                  <a:pt x="17323" y="3241"/>
                  <a:pt x="17307" y="3239"/>
                </a:cubicBezTo>
                <a:lnTo>
                  <a:pt x="17249" y="3243"/>
                </a:lnTo>
                <a:cubicBezTo>
                  <a:pt x="17223" y="3243"/>
                  <a:pt x="17228" y="3224"/>
                  <a:pt x="17208" y="3260"/>
                </a:cubicBezTo>
                <a:close/>
                <a:moveTo>
                  <a:pt x="19777" y="4775"/>
                </a:moveTo>
                <a:cubicBezTo>
                  <a:pt x="19818" y="4765"/>
                  <a:pt x="19791" y="4759"/>
                  <a:pt x="19817" y="4750"/>
                </a:cubicBezTo>
                <a:cubicBezTo>
                  <a:pt x="19827" y="4774"/>
                  <a:pt x="19805" y="4773"/>
                  <a:pt x="19866" y="4758"/>
                </a:cubicBezTo>
                <a:cubicBezTo>
                  <a:pt x="19855" y="4744"/>
                  <a:pt x="19853" y="4746"/>
                  <a:pt x="19824" y="4743"/>
                </a:cubicBezTo>
                <a:cubicBezTo>
                  <a:pt x="19781" y="4739"/>
                  <a:pt x="19785" y="4742"/>
                  <a:pt x="19777" y="4775"/>
                </a:cubicBezTo>
                <a:close/>
                <a:moveTo>
                  <a:pt x="19477" y="3284"/>
                </a:moveTo>
                <a:lnTo>
                  <a:pt x="19590" y="3300"/>
                </a:lnTo>
                <a:cubicBezTo>
                  <a:pt x="19560" y="3254"/>
                  <a:pt x="19569" y="3284"/>
                  <a:pt x="19526" y="3284"/>
                </a:cubicBezTo>
                <a:cubicBezTo>
                  <a:pt x="19524" y="3284"/>
                  <a:pt x="19483" y="3247"/>
                  <a:pt x="19477" y="3284"/>
                </a:cubicBezTo>
                <a:close/>
                <a:moveTo>
                  <a:pt x="20692" y="3689"/>
                </a:moveTo>
                <a:cubicBezTo>
                  <a:pt x="20650" y="3689"/>
                  <a:pt x="20654" y="3681"/>
                  <a:pt x="20636" y="3705"/>
                </a:cubicBezTo>
                <a:cubicBezTo>
                  <a:pt x="20676" y="3705"/>
                  <a:pt x="20678" y="3706"/>
                  <a:pt x="20708" y="3713"/>
                </a:cubicBezTo>
                <a:lnTo>
                  <a:pt x="20710" y="3676"/>
                </a:lnTo>
                <a:cubicBezTo>
                  <a:pt x="20709" y="3667"/>
                  <a:pt x="20707" y="3662"/>
                  <a:pt x="20699" y="3672"/>
                </a:cubicBezTo>
                <a:cubicBezTo>
                  <a:pt x="20690" y="3684"/>
                  <a:pt x="20693" y="3657"/>
                  <a:pt x="20692" y="3689"/>
                </a:cubicBezTo>
                <a:close/>
                <a:moveTo>
                  <a:pt x="20239" y="2676"/>
                </a:moveTo>
                <a:cubicBezTo>
                  <a:pt x="20258" y="2681"/>
                  <a:pt x="20271" y="2685"/>
                  <a:pt x="20287" y="2692"/>
                </a:cubicBezTo>
                <a:cubicBezTo>
                  <a:pt x="20273" y="2630"/>
                  <a:pt x="20272" y="2701"/>
                  <a:pt x="20279" y="2619"/>
                </a:cubicBezTo>
                <a:lnTo>
                  <a:pt x="20263" y="2619"/>
                </a:lnTo>
                <a:cubicBezTo>
                  <a:pt x="20258" y="2679"/>
                  <a:pt x="20251" y="2645"/>
                  <a:pt x="20239" y="2676"/>
                </a:cubicBezTo>
                <a:close/>
                <a:moveTo>
                  <a:pt x="21584" y="4807"/>
                </a:moveTo>
                <a:cubicBezTo>
                  <a:pt x="21609" y="4806"/>
                  <a:pt x="21624" y="4810"/>
                  <a:pt x="21624" y="4783"/>
                </a:cubicBezTo>
                <a:cubicBezTo>
                  <a:pt x="21624" y="4752"/>
                  <a:pt x="21627" y="4780"/>
                  <a:pt x="21616" y="4758"/>
                </a:cubicBezTo>
                <a:cubicBezTo>
                  <a:pt x="21584" y="4767"/>
                  <a:pt x="21584" y="4769"/>
                  <a:pt x="21584" y="4807"/>
                </a:cubicBezTo>
                <a:close/>
                <a:moveTo>
                  <a:pt x="11270" y="1396"/>
                </a:moveTo>
                <a:cubicBezTo>
                  <a:pt x="11297" y="1407"/>
                  <a:pt x="11282" y="1388"/>
                  <a:pt x="11367" y="1388"/>
                </a:cubicBezTo>
                <a:lnTo>
                  <a:pt x="11367" y="1372"/>
                </a:lnTo>
                <a:cubicBezTo>
                  <a:pt x="11304" y="1385"/>
                  <a:pt x="11293" y="1354"/>
                  <a:pt x="11270" y="1396"/>
                </a:cubicBezTo>
                <a:close/>
                <a:moveTo>
                  <a:pt x="13830" y="2384"/>
                </a:moveTo>
                <a:lnTo>
                  <a:pt x="13846" y="2384"/>
                </a:lnTo>
                <a:cubicBezTo>
                  <a:pt x="13846" y="2349"/>
                  <a:pt x="13842" y="2345"/>
                  <a:pt x="13854" y="2320"/>
                </a:cubicBezTo>
                <a:cubicBezTo>
                  <a:pt x="13819" y="2327"/>
                  <a:pt x="13845" y="2323"/>
                  <a:pt x="13806" y="2320"/>
                </a:cubicBezTo>
                <a:cubicBezTo>
                  <a:pt x="13824" y="2347"/>
                  <a:pt x="13822" y="2349"/>
                  <a:pt x="13830" y="2384"/>
                </a:cubicBezTo>
                <a:close/>
                <a:moveTo>
                  <a:pt x="16042" y="1445"/>
                </a:moveTo>
                <a:cubicBezTo>
                  <a:pt x="16040" y="1379"/>
                  <a:pt x="16001" y="1400"/>
                  <a:pt x="16000" y="1402"/>
                </a:cubicBezTo>
                <a:cubicBezTo>
                  <a:pt x="15999" y="1402"/>
                  <a:pt x="15978" y="1443"/>
                  <a:pt x="16042" y="1445"/>
                </a:cubicBezTo>
                <a:close/>
                <a:moveTo>
                  <a:pt x="20571" y="3681"/>
                </a:moveTo>
                <a:cubicBezTo>
                  <a:pt x="20547" y="3675"/>
                  <a:pt x="20546" y="3673"/>
                  <a:pt x="20514" y="3673"/>
                </a:cubicBezTo>
                <a:cubicBezTo>
                  <a:pt x="20516" y="3697"/>
                  <a:pt x="20518" y="3709"/>
                  <a:pt x="20537" y="3710"/>
                </a:cubicBezTo>
                <a:cubicBezTo>
                  <a:pt x="20565" y="3711"/>
                  <a:pt x="20566" y="3699"/>
                  <a:pt x="20571" y="3681"/>
                </a:cubicBezTo>
                <a:close/>
                <a:moveTo>
                  <a:pt x="21316" y="2700"/>
                </a:moveTo>
                <a:cubicBezTo>
                  <a:pt x="21320" y="2701"/>
                  <a:pt x="21341" y="2703"/>
                  <a:pt x="21342" y="2703"/>
                </a:cubicBezTo>
                <a:cubicBezTo>
                  <a:pt x="21360" y="2701"/>
                  <a:pt x="21385" y="2684"/>
                  <a:pt x="21397" y="2668"/>
                </a:cubicBezTo>
                <a:cubicBezTo>
                  <a:pt x="21303" y="2676"/>
                  <a:pt x="21328" y="2677"/>
                  <a:pt x="21316" y="2700"/>
                </a:cubicBezTo>
                <a:close/>
                <a:moveTo>
                  <a:pt x="21835" y="2628"/>
                </a:moveTo>
                <a:lnTo>
                  <a:pt x="21854" y="2648"/>
                </a:lnTo>
                <a:cubicBezTo>
                  <a:pt x="21855" y="2649"/>
                  <a:pt x="21858" y="2651"/>
                  <a:pt x="21859" y="2652"/>
                </a:cubicBezTo>
                <a:cubicBezTo>
                  <a:pt x="21880" y="2641"/>
                  <a:pt x="21883" y="2636"/>
                  <a:pt x="21916" y="2636"/>
                </a:cubicBezTo>
                <a:lnTo>
                  <a:pt x="21916" y="2619"/>
                </a:lnTo>
                <a:cubicBezTo>
                  <a:pt x="21891" y="2619"/>
                  <a:pt x="21845" y="2616"/>
                  <a:pt x="21835" y="2628"/>
                </a:cubicBezTo>
                <a:close/>
                <a:moveTo>
                  <a:pt x="20279" y="4588"/>
                </a:moveTo>
                <a:lnTo>
                  <a:pt x="20328" y="4588"/>
                </a:lnTo>
                <a:cubicBezTo>
                  <a:pt x="20327" y="4550"/>
                  <a:pt x="20323" y="4551"/>
                  <a:pt x="20287" y="4548"/>
                </a:cubicBezTo>
                <a:cubicBezTo>
                  <a:pt x="20283" y="4566"/>
                  <a:pt x="20281" y="4566"/>
                  <a:pt x="20279" y="4588"/>
                </a:cubicBezTo>
                <a:close/>
                <a:moveTo>
                  <a:pt x="11594" y="1380"/>
                </a:moveTo>
                <a:lnTo>
                  <a:pt x="11594" y="1396"/>
                </a:lnTo>
                <a:cubicBezTo>
                  <a:pt x="11685" y="1388"/>
                  <a:pt x="11612" y="1404"/>
                  <a:pt x="11659" y="1404"/>
                </a:cubicBezTo>
                <a:cubicBezTo>
                  <a:pt x="11683" y="1404"/>
                  <a:pt x="11681" y="1395"/>
                  <a:pt x="11683" y="1372"/>
                </a:cubicBezTo>
                <a:cubicBezTo>
                  <a:pt x="11656" y="1384"/>
                  <a:pt x="11632" y="1380"/>
                  <a:pt x="11594" y="1380"/>
                </a:cubicBezTo>
                <a:close/>
                <a:moveTo>
                  <a:pt x="17549" y="2384"/>
                </a:moveTo>
                <a:cubicBezTo>
                  <a:pt x="17524" y="2391"/>
                  <a:pt x="17531" y="2384"/>
                  <a:pt x="17524" y="2409"/>
                </a:cubicBezTo>
                <a:cubicBezTo>
                  <a:pt x="17560" y="2392"/>
                  <a:pt x="17569" y="2413"/>
                  <a:pt x="17581" y="2368"/>
                </a:cubicBezTo>
                <a:cubicBezTo>
                  <a:pt x="17568" y="2362"/>
                  <a:pt x="17495" y="2349"/>
                  <a:pt x="17543" y="2381"/>
                </a:cubicBezTo>
                <a:cubicBezTo>
                  <a:pt x="17544" y="2382"/>
                  <a:pt x="17547" y="2383"/>
                  <a:pt x="17549" y="2384"/>
                </a:cubicBezTo>
                <a:close/>
                <a:moveTo>
                  <a:pt x="219" y="3900"/>
                </a:moveTo>
                <a:cubicBezTo>
                  <a:pt x="238" y="3934"/>
                  <a:pt x="252" y="3909"/>
                  <a:pt x="308" y="3908"/>
                </a:cubicBezTo>
                <a:lnTo>
                  <a:pt x="308" y="3892"/>
                </a:lnTo>
                <a:cubicBezTo>
                  <a:pt x="265" y="3892"/>
                  <a:pt x="296" y="3891"/>
                  <a:pt x="284" y="3883"/>
                </a:cubicBezTo>
                <a:lnTo>
                  <a:pt x="253" y="3895"/>
                </a:lnTo>
                <a:cubicBezTo>
                  <a:pt x="252" y="3896"/>
                  <a:pt x="230" y="3899"/>
                  <a:pt x="219" y="3900"/>
                </a:cubicBezTo>
                <a:close/>
                <a:moveTo>
                  <a:pt x="17938" y="2709"/>
                </a:moveTo>
                <a:cubicBezTo>
                  <a:pt x="17961" y="2691"/>
                  <a:pt x="17948" y="2703"/>
                  <a:pt x="17962" y="2676"/>
                </a:cubicBezTo>
                <a:cubicBezTo>
                  <a:pt x="17953" y="2672"/>
                  <a:pt x="17907" y="2648"/>
                  <a:pt x="17903" y="2669"/>
                </a:cubicBezTo>
                <a:cubicBezTo>
                  <a:pt x="17898" y="2692"/>
                  <a:pt x="17901" y="2664"/>
                  <a:pt x="17910" y="2677"/>
                </a:cubicBezTo>
                <a:cubicBezTo>
                  <a:pt x="17935" y="2713"/>
                  <a:pt x="17897" y="2687"/>
                  <a:pt x="17938" y="2709"/>
                </a:cubicBezTo>
                <a:close/>
                <a:moveTo>
                  <a:pt x="21268" y="4005"/>
                </a:moveTo>
                <a:cubicBezTo>
                  <a:pt x="21272" y="4019"/>
                  <a:pt x="21268" y="4021"/>
                  <a:pt x="21332" y="4021"/>
                </a:cubicBezTo>
                <a:cubicBezTo>
                  <a:pt x="21342" y="3979"/>
                  <a:pt x="21350" y="3990"/>
                  <a:pt x="21324" y="3973"/>
                </a:cubicBezTo>
                <a:cubicBezTo>
                  <a:pt x="21312" y="4008"/>
                  <a:pt x="21336" y="3959"/>
                  <a:pt x="21320" y="3984"/>
                </a:cubicBezTo>
                <a:cubicBezTo>
                  <a:pt x="21319" y="3985"/>
                  <a:pt x="21318" y="3988"/>
                  <a:pt x="21317" y="3989"/>
                </a:cubicBezTo>
                <a:cubicBezTo>
                  <a:pt x="21316" y="3990"/>
                  <a:pt x="21314" y="3993"/>
                  <a:pt x="21313" y="3994"/>
                </a:cubicBezTo>
                <a:cubicBezTo>
                  <a:pt x="21297" y="4010"/>
                  <a:pt x="21292" y="4005"/>
                  <a:pt x="21268" y="4005"/>
                </a:cubicBezTo>
                <a:close/>
                <a:moveTo>
                  <a:pt x="15629" y="2352"/>
                </a:moveTo>
                <a:cubicBezTo>
                  <a:pt x="15660" y="2353"/>
                  <a:pt x="15648" y="2350"/>
                  <a:pt x="15669" y="2360"/>
                </a:cubicBezTo>
                <a:cubicBezTo>
                  <a:pt x="15674" y="2341"/>
                  <a:pt x="15677" y="2336"/>
                  <a:pt x="15677" y="2312"/>
                </a:cubicBezTo>
                <a:cubicBezTo>
                  <a:pt x="15639" y="2312"/>
                  <a:pt x="15632" y="2315"/>
                  <a:pt x="15629" y="2352"/>
                </a:cubicBezTo>
                <a:close/>
                <a:moveTo>
                  <a:pt x="21259" y="3308"/>
                </a:moveTo>
                <a:cubicBezTo>
                  <a:pt x="21246" y="3283"/>
                  <a:pt x="21276" y="3284"/>
                  <a:pt x="21170" y="3276"/>
                </a:cubicBezTo>
                <a:cubicBezTo>
                  <a:pt x="21173" y="3301"/>
                  <a:pt x="21172" y="3292"/>
                  <a:pt x="21186" y="3297"/>
                </a:cubicBezTo>
                <a:lnTo>
                  <a:pt x="21259" y="3308"/>
                </a:lnTo>
                <a:close/>
                <a:moveTo>
                  <a:pt x="17776" y="5634"/>
                </a:moveTo>
                <a:cubicBezTo>
                  <a:pt x="17846" y="5632"/>
                  <a:pt x="17773" y="5615"/>
                  <a:pt x="17840" y="5609"/>
                </a:cubicBezTo>
                <a:lnTo>
                  <a:pt x="17840" y="5593"/>
                </a:lnTo>
                <a:cubicBezTo>
                  <a:pt x="17826" y="5593"/>
                  <a:pt x="17807" y="5591"/>
                  <a:pt x="17794" y="5595"/>
                </a:cubicBezTo>
                <a:cubicBezTo>
                  <a:pt x="17771" y="5603"/>
                  <a:pt x="17776" y="5606"/>
                  <a:pt x="17776" y="5634"/>
                </a:cubicBezTo>
                <a:close/>
                <a:moveTo>
                  <a:pt x="18813" y="3065"/>
                </a:moveTo>
                <a:cubicBezTo>
                  <a:pt x="18813" y="3066"/>
                  <a:pt x="18811" y="3078"/>
                  <a:pt x="18827" y="3084"/>
                </a:cubicBezTo>
                <a:cubicBezTo>
                  <a:pt x="18840" y="3089"/>
                  <a:pt x="18894" y="3097"/>
                  <a:pt x="18918" y="3065"/>
                </a:cubicBezTo>
                <a:cubicBezTo>
                  <a:pt x="18801" y="3062"/>
                  <a:pt x="18933" y="3064"/>
                  <a:pt x="18845" y="3070"/>
                </a:cubicBezTo>
                <a:cubicBezTo>
                  <a:pt x="18838" y="3070"/>
                  <a:pt x="18830" y="3067"/>
                  <a:pt x="18813" y="3065"/>
                </a:cubicBezTo>
                <a:close/>
                <a:moveTo>
                  <a:pt x="17298" y="2547"/>
                </a:moveTo>
                <a:cubicBezTo>
                  <a:pt x="17333" y="2546"/>
                  <a:pt x="17323" y="2541"/>
                  <a:pt x="17354" y="2538"/>
                </a:cubicBezTo>
                <a:lnTo>
                  <a:pt x="17354" y="2514"/>
                </a:lnTo>
                <a:cubicBezTo>
                  <a:pt x="17315" y="2511"/>
                  <a:pt x="17298" y="2489"/>
                  <a:pt x="17298" y="2547"/>
                </a:cubicBezTo>
                <a:close/>
                <a:moveTo>
                  <a:pt x="20741" y="3721"/>
                </a:moveTo>
                <a:cubicBezTo>
                  <a:pt x="20763" y="3707"/>
                  <a:pt x="20771" y="3706"/>
                  <a:pt x="20773" y="3673"/>
                </a:cubicBezTo>
                <a:cubicBezTo>
                  <a:pt x="20754" y="3665"/>
                  <a:pt x="20767" y="3680"/>
                  <a:pt x="20759" y="3656"/>
                </a:cubicBezTo>
                <a:lnTo>
                  <a:pt x="20757" y="3648"/>
                </a:lnTo>
                <a:cubicBezTo>
                  <a:pt x="20737" y="3662"/>
                  <a:pt x="20738" y="3652"/>
                  <a:pt x="20736" y="3678"/>
                </a:cubicBezTo>
                <a:cubicBezTo>
                  <a:pt x="20735" y="3693"/>
                  <a:pt x="20735" y="3709"/>
                  <a:pt x="20741" y="3721"/>
                </a:cubicBezTo>
                <a:close/>
                <a:moveTo>
                  <a:pt x="16496" y="2020"/>
                </a:moveTo>
                <a:cubicBezTo>
                  <a:pt x="16526" y="2034"/>
                  <a:pt x="16489" y="2017"/>
                  <a:pt x="16530" y="2006"/>
                </a:cubicBezTo>
                <a:cubicBezTo>
                  <a:pt x="16568" y="1995"/>
                  <a:pt x="16565" y="2023"/>
                  <a:pt x="16577" y="1979"/>
                </a:cubicBezTo>
                <a:cubicBezTo>
                  <a:pt x="16556" y="1980"/>
                  <a:pt x="16538" y="1983"/>
                  <a:pt x="16521" y="1989"/>
                </a:cubicBezTo>
                <a:cubicBezTo>
                  <a:pt x="16468" y="2006"/>
                  <a:pt x="16495" y="2020"/>
                  <a:pt x="16496" y="2020"/>
                </a:cubicBezTo>
                <a:close/>
                <a:moveTo>
                  <a:pt x="21389" y="5188"/>
                </a:moveTo>
                <a:cubicBezTo>
                  <a:pt x="21409" y="5183"/>
                  <a:pt x="21422" y="5179"/>
                  <a:pt x="21438" y="5172"/>
                </a:cubicBezTo>
                <a:cubicBezTo>
                  <a:pt x="21445" y="5190"/>
                  <a:pt x="21432" y="5183"/>
                  <a:pt x="21454" y="5188"/>
                </a:cubicBezTo>
                <a:cubicBezTo>
                  <a:pt x="21456" y="5189"/>
                  <a:pt x="21489" y="5188"/>
                  <a:pt x="21494" y="5188"/>
                </a:cubicBezTo>
                <a:lnTo>
                  <a:pt x="21494" y="5164"/>
                </a:lnTo>
                <a:cubicBezTo>
                  <a:pt x="21361" y="5175"/>
                  <a:pt x="21422" y="5143"/>
                  <a:pt x="21389" y="5188"/>
                </a:cubicBezTo>
                <a:close/>
                <a:moveTo>
                  <a:pt x="9601" y="1437"/>
                </a:moveTo>
                <a:lnTo>
                  <a:pt x="9677" y="1417"/>
                </a:lnTo>
                <a:cubicBezTo>
                  <a:pt x="9699" y="1412"/>
                  <a:pt x="9697" y="1427"/>
                  <a:pt x="9714" y="1404"/>
                </a:cubicBezTo>
                <a:cubicBezTo>
                  <a:pt x="9648" y="1404"/>
                  <a:pt x="9612" y="1393"/>
                  <a:pt x="9601" y="1437"/>
                </a:cubicBezTo>
                <a:close/>
                <a:moveTo>
                  <a:pt x="7924" y="1509"/>
                </a:moveTo>
                <a:cubicBezTo>
                  <a:pt x="7950" y="1509"/>
                  <a:pt x="7979" y="1502"/>
                  <a:pt x="7997" y="1493"/>
                </a:cubicBezTo>
                <a:cubicBezTo>
                  <a:pt x="7981" y="1470"/>
                  <a:pt x="7986" y="1471"/>
                  <a:pt x="7962" y="1474"/>
                </a:cubicBezTo>
                <a:cubicBezTo>
                  <a:pt x="7927" y="1478"/>
                  <a:pt x="7926" y="1476"/>
                  <a:pt x="7924" y="1509"/>
                </a:cubicBezTo>
                <a:close/>
                <a:moveTo>
                  <a:pt x="1402" y="5682"/>
                </a:moveTo>
                <a:cubicBezTo>
                  <a:pt x="1399" y="5645"/>
                  <a:pt x="1407" y="5669"/>
                  <a:pt x="1390" y="5653"/>
                </a:cubicBezTo>
                <a:cubicBezTo>
                  <a:pt x="1384" y="5648"/>
                  <a:pt x="1339" y="5607"/>
                  <a:pt x="1313" y="5601"/>
                </a:cubicBezTo>
                <a:cubicBezTo>
                  <a:pt x="1320" y="5612"/>
                  <a:pt x="1321" y="5613"/>
                  <a:pt x="1330" y="5624"/>
                </a:cubicBezTo>
                <a:lnTo>
                  <a:pt x="1350" y="5645"/>
                </a:lnTo>
                <a:cubicBezTo>
                  <a:pt x="1371" y="5664"/>
                  <a:pt x="1375" y="5675"/>
                  <a:pt x="1402" y="5682"/>
                </a:cubicBezTo>
                <a:close/>
                <a:moveTo>
                  <a:pt x="19015" y="3316"/>
                </a:moveTo>
                <a:cubicBezTo>
                  <a:pt x="19044" y="3316"/>
                  <a:pt x="19023" y="3317"/>
                  <a:pt x="19034" y="3311"/>
                </a:cubicBezTo>
                <a:cubicBezTo>
                  <a:pt x="19044" y="3305"/>
                  <a:pt x="19042" y="3305"/>
                  <a:pt x="19048" y="3300"/>
                </a:cubicBezTo>
                <a:cubicBezTo>
                  <a:pt x="19015" y="3300"/>
                  <a:pt x="19004" y="3296"/>
                  <a:pt x="18984" y="3294"/>
                </a:cubicBezTo>
                <a:lnTo>
                  <a:pt x="18918" y="3292"/>
                </a:lnTo>
                <a:cubicBezTo>
                  <a:pt x="18936" y="3316"/>
                  <a:pt x="18923" y="3306"/>
                  <a:pt x="18965" y="3311"/>
                </a:cubicBezTo>
                <a:cubicBezTo>
                  <a:pt x="18983" y="3313"/>
                  <a:pt x="18968" y="3312"/>
                  <a:pt x="18988" y="3312"/>
                </a:cubicBezTo>
                <a:lnTo>
                  <a:pt x="18999" y="3312"/>
                </a:lnTo>
                <a:cubicBezTo>
                  <a:pt x="19030" y="3315"/>
                  <a:pt x="18992" y="3316"/>
                  <a:pt x="19015" y="3316"/>
                </a:cubicBezTo>
                <a:close/>
                <a:moveTo>
                  <a:pt x="11189" y="1599"/>
                </a:moveTo>
                <a:cubicBezTo>
                  <a:pt x="11260" y="1582"/>
                  <a:pt x="11181" y="1590"/>
                  <a:pt x="11270" y="1590"/>
                </a:cubicBezTo>
                <a:cubicBezTo>
                  <a:pt x="11255" y="1570"/>
                  <a:pt x="11262" y="1586"/>
                  <a:pt x="11213" y="1550"/>
                </a:cubicBezTo>
                <a:cubicBezTo>
                  <a:pt x="11195" y="1576"/>
                  <a:pt x="11192" y="1561"/>
                  <a:pt x="11189" y="1599"/>
                </a:cubicBezTo>
                <a:close/>
                <a:moveTo>
                  <a:pt x="18958" y="4929"/>
                </a:moveTo>
                <a:cubicBezTo>
                  <a:pt x="19023" y="4929"/>
                  <a:pt x="19020" y="4933"/>
                  <a:pt x="19023" y="4896"/>
                </a:cubicBezTo>
                <a:lnTo>
                  <a:pt x="19016" y="4893"/>
                </a:lnTo>
                <a:cubicBezTo>
                  <a:pt x="18981" y="4887"/>
                  <a:pt x="18993" y="4889"/>
                  <a:pt x="18991" y="4912"/>
                </a:cubicBezTo>
                <a:cubicBezTo>
                  <a:pt x="18961" y="4904"/>
                  <a:pt x="18974" y="4904"/>
                  <a:pt x="18950" y="4888"/>
                </a:cubicBezTo>
                <a:cubicBezTo>
                  <a:pt x="18955" y="4907"/>
                  <a:pt x="18957" y="4907"/>
                  <a:pt x="18958" y="4929"/>
                </a:cubicBezTo>
                <a:close/>
                <a:moveTo>
                  <a:pt x="18197" y="5455"/>
                </a:moveTo>
                <a:cubicBezTo>
                  <a:pt x="18160" y="5455"/>
                  <a:pt x="18161" y="5441"/>
                  <a:pt x="18132" y="5455"/>
                </a:cubicBezTo>
                <a:cubicBezTo>
                  <a:pt x="18152" y="5482"/>
                  <a:pt x="18122" y="5471"/>
                  <a:pt x="18213" y="5463"/>
                </a:cubicBezTo>
                <a:cubicBezTo>
                  <a:pt x="18213" y="5506"/>
                  <a:pt x="18213" y="5475"/>
                  <a:pt x="18221" y="5488"/>
                </a:cubicBezTo>
                <a:cubicBezTo>
                  <a:pt x="18231" y="5461"/>
                  <a:pt x="18239" y="5479"/>
                  <a:pt x="18229" y="5439"/>
                </a:cubicBezTo>
                <a:cubicBezTo>
                  <a:pt x="18201" y="5446"/>
                  <a:pt x="18208" y="5455"/>
                  <a:pt x="18197" y="5455"/>
                </a:cubicBezTo>
                <a:close/>
                <a:moveTo>
                  <a:pt x="22604" y="3535"/>
                </a:moveTo>
                <a:cubicBezTo>
                  <a:pt x="22667" y="3530"/>
                  <a:pt x="22604" y="3525"/>
                  <a:pt x="22710" y="3527"/>
                </a:cubicBezTo>
                <a:cubicBezTo>
                  <a:pt x="22690" y="3500"/>
                  <a:pt x="22712" y="3515"/>
                  <a:pt x="22670" y="3510"/>
                </a:cubicBezTo>
                <a:cubicBezTo>
                  <a:pt x="22645" y="3507"/>
                  <a:pt x="22640" y="3503"/>
                  <a:pt x="22612" y="3503"/>
                </a:cubicBezTo>
                <a:cubicBezTo>
                  <a:pt x="22611" y="3521"/>
                  <a:pt x="22611" y="3523"/>
                  <a:pt x="22604" y="3535"/>
                </a:cubicBezTo>
                <a:close/>
                <a:moveTo>
                  <a:pt x="14105" y="2352"/>
                </a:moveTo>
                <a:cubicBezTo>
                  <a:pt x="14120" y="2361"/>
                  <a:pt x="14153" y="2367"/>
                  <a:pt x="14163" y="2354"/>
                </a:cubicBezTo>
                <a:lnTo>
                  <a:pt x="14154" y="2312"/>
                </a:lnTo>
                <a:cubicBezTo>
                  <a:pt x="14123" y="2327"/>
                  <a:pt x="14116" y="2313"/>
                  <a:pt x="14105" y="2352"/>
                </a:cubicBezTo>
                <a:close/>
                <a:moveTo>
                  <a:pt x="20465" y="5293"/>
                </a:moveTo>
                <a:lnTo>
                  <a:pt x="20474" y="5301"/>
                </a:lnTo>
                <a:cubicBezTo>
                  <a:pt x="20482" y="5305"/>
                  <a:pt x="20573" y="5324"/>
                  <a:pt x="20595" y="5293"/>
                </a:cubicBezTo>
                <a:cubicBezTo>
                  <a:pt x="20566" y="5293"/>
                  <a:pt x="20545" y="5287"/>
                  <a:pt x="20531" y="5287"/>
                </a:cubicBezTo>
                <a:cubicBezTo>
                  <a:pt x="20519" y="5288"/>
                  <a:pt x="20494" y="5293"/>
                  <a:pt x="20465" y="5293"/>
                </a:cubicBezTo>
                <a:close/>
                <a:moveTo>
                  <a:pt x="6773" y="1574"/>
                </a:moveTo>
                <a:lnTo>
                  <a:pt x="6773" y="1599"/>
                </a:lnTo>
                <a:cubicBezTo>
                  <a:pt x="6822" y="1586"/>
                  <a:pt x="6784" y="1588"/>
                  <a:pt x="6830" y="1599"/>
                </a:cubicBezTo>
                <a:lnTo>
                  <a:pt x="6830" y="1574"/>
                </a:lnTo>
                <a:cubicBezTo>
                  <a:pt x="6868" y="1571"/>
                  <a:pt x="6844" y="1583"/>
                  <a:pt x="6862" y="1558"/>
                </a:cubicBezTo>
                <a:cubicBezTo>
                  <a:pt x="6848" y="1558"/>
                  <a:pt x="6829" y="1556"/>
                  <a:pt x="6815" y="1560"/>
                </a:cubicBezTo>
                <a:cubicBezTo>
                  <a:pt x="6784" y="1568"/>
                  <a:pt x="6816" y="1571"/>
                  <a:pt x="6773" y="1574"/>
                </a:cubicBezTo>
                <a:close/>
                <a:moveTo>
                  <a:pt x="17071" y="4361"/>
                </a:moveTo>
                <a:cubicBezTo>
                  <a:pt x="17029" y="4361"/>
                  <a:pt x="17039" y="4354"/>
                  <a:pt x="17022" y="4378"/>
                </a:cubicBezTo>
                <a:cubicBezTo>
                  <a:pt x="17057" y="4381"/>
                  <a:pt x="17037" y="4377"/>
                  <a:pt x="17063" y="4394"/>
                </a:cubicBezTo>
                <a:cubicBezTo>
                  <a:pt x="17083" y="4379"/>
                  <a:pt x="17119" y="4344"/>
                  <a:pt x="17087" y="4321"/>
                </a:cubicBezTo>
                <a:cubicBezTo>
                  <a:pt x="17079" y="4351"/>
                  <a:pt x="17079" y="4331"/>
                  <a:pt x="17071" y="4361"/>
                </a:cubicBezTo>
                <a:close/>
                <a:moveTo>
                  <a:pt x="17306" y="1874"/>
                </a:moveTo>
                <a:cubicBezTo>
                  <a:pt x="17311" y="1895"/>
                  <a:pt x="17303" y="1883"/>
                  <a:pt x="17322" y="1890"/>
                </a:cubicBezTo>
                <a:cubicBezTo>
                  <a:pt x="17308" y="1933"/>
                  <a:pt x="17303" y="1870"/>
                  <a:pt x="17298" y="1923"/>
                </a:cubicBezTo>
                <a:cubicBezTo>
                  <a:pt x="17331" y="1895"/>
                  <a:pt x="17335" y="1954"/>
                  <a:pt x="17342" y="1877"/>
                </a:cubicBezTo>
                <a:cubicBezTo>
                  <a:pt x="17345" y="1845"/>
                  <a:pt x="17357" y="1851"/>
                  <a:pt x="17322" y="1842"/>
                </a:cubicBezTo>
                <a:cubicBezTo>
                  <a:pt x="17319" y="1878"/>
                  <a:pt x="17331" y="1857"/>
                  <a:pt x="17306" y="1874"/>
                </a:cubicBezTo>
                <a:close/>
                <a:moveTo>
                  <a:pt x="18764" y="3179"/>
                </a:moveTo>
                <a:lnTo>
                  <a:pt x="18837" y="3179"/>
                </a:lnTo>
                <a:lnTo>
                  <a:pt x="18813" y="3154"/>
                </a:lnTo>
                <a:cubicBezTo>
                  <a:pt x="18836" y="3149"/>
                  <a:pt x="18824" y="3155"/>
                  <a:pt x="18837" y="3138"/>
                </a:cubicBezTo>
                <a:cubicBezTo>
                  <a:pt x="18768" y="3121"/>
                  <a:pt x="18814" y="3131"/>
                  <a:pt x="18779" y="3161"/>
                </a:cubicBezTo>
                <a:cubicBezTo>
                  <a:pt x="18765" y="3174"/>
                  <a:pt x="18772" y="3158"/>
                  <a:pt x="18764" y="3179"/>
                </a:cubicBezTo>
                <a:close/>
                <a:moveTo>
                  <a:pt x="14454" y="2636"/>
                </a:moveTo>
                <a:lnTo>
                  <a:pt x="14551" y="2636"/>
                </a:lnTo>
                <a:cubicBezTo>
                  <a:pt x="14546" y="2616"/>
                  <a:pt x="14557" y="2620"/>
                  <a:pt x="14534" y="2613"/>
                </a:cubicBezTo>
                <a:cubicBezTo>
                  <a:pt x="14532" y="2612"/>
                  <a:pt x="14455" y="2600"/>
                  <a:pt x="14454" y="2636"/>
                </a:cubicBezTo>
                <a:close/>
                <a:moveTo>
                  <a:pt x="5315" y="1785"/>
                </a:moveTo>
                <a:cubicBezTo>
                  <a:pt x="5323" y="1797"/>
                  <a:pt x="5318" y="1795"/>
                  <a:pt x="5332" y="1799"/>
                </a:cubicBezTo>
                <a:lnTo>
                  <a:pt x="5359" y="1799"/>
                </a:lnTo>
                <a:cubicBezTo>
                  <a:pt x="5384" y="1795"/>
                  <a:pt x="5381" y="1789"/>
                  <a:pt x="5388" y="1761"/>
                </a:cubicBezTo>
                <a:cubicBezTo>
                  <a:pt x="5350" y="1761"/>
                  <a:pt x="5331" y="1763"/>
                  <a:pt x="5315" y="1785"/>
                </a:cubicBezTo>
                <a:close/>
                <a:moveTo>
                  <a:pt x="19015" y="5593"/>
                </a:moveTo>
                <a:cubicBezTo>
                  <a:pt x="19027" y="5599"/>
                  <a:pt x="19121" y="5619"/>
                  <a:pt x="19108" y="5587"/>
                </a:cubicBezTo>
                <a:cubicBezTo>
                  <a:pt x="19102" y="5571"/>
                  <a:pt x="19080" y="5577"/>
                  <a:pt x="19043" y="5579"/>
                </a:cubicBezTo>
                <a:cubicBezTo>
                  <a:pt x="19029" y="5580"/>
                  <a:pt x="19018" y="5576"/>
                  <a:pt x="19015" y="5593"/>
                </a:cubicBezTo>
                <a:close/>
                <a:moveTo>
                  <a:pt x="7681" y="1493"/>
                </a:moveTo>
                <a:lnTo>
                  <a:pt x="7632" y="1493"/>
                </a:lnTo>
                <a:cubicBezTo>
                  <a:pt x="7634" y="1515"/>
                  <a:pt x="7636" y="1515"/>
                  <a:pt x="7640" y="1534"/>
                </a:cubicBezTo>
                <a:cubicBezTo>
                  <a:pt x="7672" y="1525"/>
                  <a:pt x="7658" y="1519"/>
                  <a:pt x="7681" y="1513"/>
                </a:cubicBezTo>
                <a:cubicBezTo>
                  <a:pt x="7692" y="1510"/>
                  <a:pt x="7718" y="1522"/>
                  <a:pt x="7710" y="1496"/>
                </a:cubicBezTo>
                <a:cubicBezTo>
                  <a:pt x="7702" y="1472"/>
                  <a:pt x="7704" y="1493"/>
                  <a:pt x="7681" y="1493"/>
                </a:cubicBezTo>
                <a:close/>
                <a:moveTo>
                  <a:pt x="20684" y="3243"/>
                </a:moveTo>
                <a:lnTo>
                  <a:pt x="20714" y="3240"/>
                </a:lnTo>
                <a:cubicBezTo>
                  <a:pt x="20762" y="3236"/>
                  <a:pt x="20745" y="3260"/>
                  <a:pt x="20749" y="3219"/>
                </a:cubicBezTo>
                <a:cubicBezTo>
                  <a:pt x="20693" y="3246"/>
                  <a:pt x="20700" y="3211"/>
                  <a:pt x="20636" y="3211"/>
                </a:cubicBezTo>
                <a:cubicBezTo>
                  <a:pt x="20642" y="3236"/>
                  <a:pt x="20651" y="3243"/>
                  <a:pt x="20684" y="3243"/>
                </a:cubicBezTo>
                <a:close/>
                <a:moveTo>
                  <a:pt x="22847" y="2676"/>
                </a:moveTo>
                <a:lnTo>
                  <a:pt x="22880" y="2692"/>
                </a:lnTo>
                <a:lnTo>
                  <a:pt x="22911" y="2667"/>
                </a:lnTo>
                <a:cubicBezTo>
                  <a:pt x="22940" y="2649"/>
                  <a:pt x="22923" y="2674"/>
                  <a:pt x="22945" y="2644"/>
                </a:cubicBezTo>
                <a:cubicBezTo>
                  <a:pt x="22893" y="2619"/>
                  <a:pt x="22898" y="2664"/>
                  <a:pt x="22847" y="2676"/>
                </a:cubicBezTo>
                <a:close/>
                <a:moveTo>
                  <a:pt x="18537" y="4548"/>
                </a:moveTo>
                <a:lnTo>
                  <a:pt x="18513" y="4548"/>
                </a:lnTo>
                <a:lnTo>
                  <a:pt x="18513" y="4580"/>
                </a:lnTo>
                <a:lnTo>
                  <a:pt x="18536" y="4563"/>
                </a:lnTo>
                <a:cubicBezTo>
                  <a:pt x="18562" y="4583"/>
                  <a:pt x="18554" y="4580"/>
                  <a:pt x="18578" y="4580"/>
                </a:cubicBezTo>
                <a:cubicBezTo>
                  <a:pt x="18591" y="4561"/>
                  <a:pt x="18587" y="4572"/>
                  <a:pt x="18594" y="4548"/>
                </a:cubicBezTo>
                <a:cubicBezTo>
                  <a:pt x="18545" y="4536"/>
                  <a:pt x="18580" y="4548"/>
                  <a:pt x="18537" y="4548"/>
                </a:cubicBezTo>
                <a:close/>
                <a:moveTo>
                  <a:pt x="22596" y="1161"/>
                </a:moveTo>
                <a:cubicBezTo>
                  <a:pt x="22660" y="1161"/>
                  <a:pt x="22704" y="1198"/>
                  <a:pt x="22718" y="1145"/>
                </a:cubicBezTo>
                <a:cubicBezTo>
                  <a:pt x="22694" y="1147"/>
                  <a:pt x="22695" y="1150"/>
                  <a:pt x="22684" y="1151"/>
                </a:cubicBezTo>
                <a:lnTo>
                  <a:pt x="22623" y="1149"/>
                </a:lnTo>
                <a:cubicBezTo>
                  <a:pt x="22609" y="1149"/>
                  <a:pt x="22599" y="1142"/>
                  <a:pt x="22596" y="1161"/>
                </a:cubicBezTo>
                <a:close/>
                <a:moveTo>
                  <a:pt x="15596" y="5674"/>
                </a:moveTo>
                <a:cubicBezTo>
                  <a:pt x="15620" y="5668"/>
                  <a:pt x="15609" y="5671"/>
                  <a:pt x="15629" y="5658"/>
                </a:cubicBezTo>
                <a:cubicBezTo>
                  <a:pt x="15622" y="5644"/>
                  <a:pt x="15619" y="5632"/>
                  <a:pt x="15612" y="5617"/>
                </a:cubicBezTo>
                <a:cubicBezTo>
                  <a:pt x="15530" y="5617"/>
                  <a:pt x="15570" y="5620"/>
                  <a:pt x="15587" y="5651"/>
                </a:cubicBezTo>
                <a:cubicBezTo>
                  <a:pt x="15587" y="5652"/>
                  <a:pt x="15595" y="5671"/>
                  <a:pt x="15596" y="5674"/>
                </a:cubicBezTo>
                <a:close/>
                <a:moveTo>
                  <a:pt x="429" y="2182"/>
                </a:moveTo>
                <a:cubicBezTo>
                  <a:pt x="458" y="2182"/>
                  <a:pt x="496" y="2188"/>
                  <a:pt x="482" y="2155"/>
                </a:cubicBezTo>
                <a:cubicBezTo>
                  <a:pt x="476" y="2141"/>
                  <a:pt x="457" y="2133"/>
                  <a:pt x="446" y="2125"/>
                </a:cubicBezTo>
                <a:cubicBezTo>
                  <a:pt x="439" y="2184"/>
                  <a:pt x="431" y="2112"/>
                  <a:pt x="429" y="2182"/>
                </a:cubicBezTo>
                <a:close/>
                <a:moveTo>
                  <a:pt x="17759" y="1996"/>
                </a:moveTo>
                <a:lnTo>
                  <a:pt x="17759" y="1955"/>
                </a:lnTo>
                <a:lnTo>
                  <a:pt x="17686" y="1947"/>
                </a:lnTo>
                <a:cubicBezTo>
                  <a:pt x="17694" y="1958"/>
                  <a:pt x="17687" y="1948"/>
                  <a:pt x="17698" y="1960"/>
                </a:cubicBezTo>
                <a:lnTo>
                  <a:pt x="17713" y="1977"/>
                </a:lnTo>
                <a:cubicBezTo>
                  <a:pt x="17733" y="1998"/>
                  <a:pt x="17723" y="1995"/>
                  <a:pt x="17759" y="1996"/>
                </a:cubicBezTo>
                <a:close/>
                <a:moveTo>
                  <a:pt x="18877" y="5585"/>
                </a:moveTo>
                <a:lnTo>
                  <a:pt x="18756" y="5577"/>
                </a:lnTo>
                <a:cubicBezTo>
                  <a:pt x="18768" y="5594"/>
                  <a:pt x="18784" y="5600"/>
                  <a:pt x="18807" y="5605"/>
                </a:cubicBezTo>
                <a:cubicBezTo>
                  <a:pt x="18816" y="5606"/>
                  <a:pt x="18830" y="5605"/>
                  <a:pt x="18845" y="5602"/>
                </a:cubicBezTo>
                <a:cubicBezTo>
                  <a:pt x="18884" y="5595"/>
                  <a:pt x="18858" y="5612"/>
                  <a:pt x="18877" y="5585"/>
                </a:cubicBezTo>
                <a:close/>
                <a:moveTo>
                  <a:pt x="20830" y="5318"/>
                </a:moveTo>
                <a:lnTo>
                  <a:pt x="20854" y="5334"/>
                </a:lnTo>
                <a:lnTo>
                  <a:pt x="20911" y="5309"/>
                </a:lnTo>
                <a:cubicBezTo>
                  <a:pt x="20895" y="5287"/>
                  <a:pt x="20925" y="5295"/>
                  <a:pt x="20830" y="5293"/>
                </a:cubicBezTo>
                <a:cubicBezTo>
                  <a:pt x="20837" y="5309"/>
                  <a:pt x="20838" y="5302"/>
                  <a:pt x="20830" y="5318"/>
                </a:cubicBezTo>
                <a:close/>
                <a:moveTo>
                  <a:pt x="21357" y="4564"/>
                </a:moveTo>
                <a:cubicBezTo>
                  <a:pt x="21350" y="4595"/>
                  <a:pt x="21350" y="4573"/>
                  <a:pt x="21357" y="4605"/>
                </a:cubicBezTo>
                <a:lnTo>
                  <a:pt x="21363" y="4594"/>
                </a:lnTo>
                <a:cubicBezTo>
                  <a:pt x="21365" y="4583"/>
                  <a:pt x="21364" y="4584"/>
                  <a:pt x="21365" y="4572"/>
                </a:cubicBezTo>
                <a:cubicBezTo>
                  <a:pt x="21402" y="4569"/>
                  <a:pt x="21379" y="4581"/>
                  <a:pt x="21397" y="4556"/>
                </a:cubicBezTo>
                <a:cubicBezTo>
                  <a:pt x="21359" y="4556"/>
                  <a:pt x="21276" y="4556"/>
                  <a:pt x="21243" y="4540"/>
                </a:cubicBezTo>
                <a:cubicBezTo>
                  <a:pt x="21248" y="4551"/>
                  <a:pt x="21240" y="4560"/>
                  <a:pt x="21292" y="4564"/>
                </a:cubicBezTo>
                <a:cubicBezTo>
                  <a:pt x="21330" y="4567"/>
                  <a:pt x="21331" y="4569"/>
                  <a:pt x="21357" y="4564"/>
                </a:cubicBezTo>
                <a:close/>
                <a:moveTo>
                  <a:pt x="15588" y="2425"/>
                </a:moveTo>
                <a:lnTo>
                  <a:pt x="15588" y="2441"/>
                </a:lnTo>
                <a:cubicBezTo>
                  <a:pt x="15651" y="2443"/>
                  <a:pt x="15612" y="2457"/>
                  <a:pt x="15660" y="2434"/>
                </a:cubicBezTo>
                <a:lnTo>
                  <a:pt x="15686" y="2429"/>
                </a:lnTo>
                <a:cubicBezTo>
                  <a:pt x="15699" y="2432"/>
                  <a:pt x="15686" y="2429"/>
                  <a:pt x="15700" y="2434"/>
                </a:cubicBezTo>
                <a:cubicBezTo>
                  <a:pt x="15714" y="2439"/>
                  <a:pt x="15689" y="2434"/>
                  <a:pt x="15718" y="2441"/>
                </a:cubicBezTo>
                <a:lnTo>
                  <a:pt x="15718" y="2417"/>
                </a:lnTo>
                <a:lnTo>
                  <a:pt x="15588" y="2425"/>
                </a:lnTo>
                <a:close/>
                <a:moveTo>
                  <a:pt x="22612" y="2684"/>
                </a:moveTo>
                <a:lnTo>
                  <a:pt x="22612" y="2700"/>
                </a:lnTo>
                <a:cubicBezTo>
                  <a:pt x="22640" y="2694"/>
                  <a:pt x="22645" y="2688"/>
                  <a:pt x="22680" y="2705"/>
                </a:cubicBezTo>
                <a:cubicBezTo>
                  <a:pt x="22699" y="2714"/>
                  <a:pt x="22669" y="2705"/>
                  <a:pt x="22702" y="2717"/>
                </a:cubicBezTo>
                <a:lnTo>
                  <a:pt x="22719" y="2693"/>
                </a:lnTo>
                <a:cubicBezTo>
                  <a:pt x="22689" y="2685"/>
                  <a:pt x="22696" y="2692"/>
                  <a:pt x="22693" y="2660"/>
                </a:cubicBezTo>
                <a:cubicBezTo>
                  <a:pt x="22652" y="2688"/>
                  <a:pt x="22669" y="2681"/>
                  <a:pt x="22639" y="2682"/>
                </a:cubicBezTo>
                <a:cubicBezTo>
                  <a:pt x="22639" y="2682"/>
                  <a:pt x="22617" y="2684"/>
                  <a:pt x="22612" y="2684"/>
                </a:cubicBezTo>
                <a:close/>
                <a:moveTo>
                  <a:pt x="17533" y="5115"/>
                </a:moveTo>
                <a:cubicBezTo>
                  <a:pt x="17571" y="5116"/>
                  <a:pt x="17560" y="5124"/>
                  <a:pt x="17597" y="5122"/>
                </a:cubicBezTo>
                <a:lnTo>
                  <a:pt x="17662" y="5107"/>
                </a:lnTo>
                <a:cubicBezTo>
                  <a:pt x="17649" y="5107"/>
                  <a:pt x="17652" y="5108"/>
                  <a:pt x="17640" y="5104"/>
                </a:cubicBezTo>
                <a:lnTo>
                  <a:pt x="17606" y="5095"/>
                </a:lnTo>
                <a:cubicBezTo>
                  <a:pt x="17572" y="5092"/>
                  <a:pt x="17602" y="5083"/>
                  <a:pt x="17551" y="5100"/>
                </a:cubicBezTo>
                <a:cubicBezTo>
                  <a:pt x="17550" y="5100"/>
                  <a:pt x="17547" y="5101"/>
                  <a:pt x="17546" y="5101"/>
                </a:cubicBezTo>
                <a:lnTo>
                  <a:pt x="17533" y="5115"/>
                </a:lnTo>
                <a:close/>
                <a:moveTo>
                  <a:pt x="275" y="3097"/>
                </a:moveTo>
                <a:cubicBezTo>
                  <a:pt x="309" y="3101"/>
                  <a:pt x="309" y="3108"/>
                  <a:pt x="300" y="3130"/>
                </a:cubicBezTo>
                <a:lnTo>
                  <a:pt x="324" y="3122"/>
                </a:lnTo>
                <a:cubicBezTo>
                  <a:pt x="322" y="3097"/>
                  <a:pt x="324" y="3106"/>
                  <a:pt x="316" y="3089"/>
                </a:cubicBezTo>
                <a:cubicBezTo>
                  <a:pt x="324" y="3059"/>
                  <a:pt x="324" y="3079"/>
                  <a:pt x="332" y="3049"/>
                </a:cubicBezTo>
                <a:cubicBezTo>
                  <a:pt x="266" y="3067"/>
                  <a:pt x="277" y="3082"/>
                  <a:pt x="275" y="3097"/>
                </a:cubicBezTo>
                <a:close/>
                <a:moveTo>
                  <a:pt x="15288" y="2344"/>
                </a:moveTo>
                <a:cubicBezTo>
                  <a:pt x="15327" y="2366"/>
                  <a:pt x="15359" y="2342"/>
                  <a:pt x="15386" y="2336"/>
                </a:cubicBezTo>
                <a:cubicBezTo>
                  <a:pt x="15379" y="2317"/>
                  <a:pt x="15388" y="2327"/>
                  <a:pt x="15376" y="2323"/>
                </a:cubicBezTo>
                <a:cubicBezTo>
                  <a:pt x="15375" y="2323"/>
                  <a:pt x="15372" y="2322"/>
                  <a:pt x="15371" y="2322"/>
                </a:cubicBezTo>
                <a:lnTo>
                  <a:pt x="15302" y="2323"/>
                </a:lnTo>
                <a:cubicBezTo>
                  <a:pt x="15291" y="2328"/>
                  <a:pt x="15289" y="2321"/>
                  <a:pt x="15288" y="2344"/>
                </a:cubicBezTo>
                <a:close/>
                <a:moveTo>
                  <a:pt x="20125" y="5285"/>
                </a:moveTo>
                <a:lnTo>
                  <a:pt x="20125" y="5293"/>
                </a:lnTo>
                <a:cubicBezTo>
                  <a:pt x="20160" y="5293"/>
                  <a:pt x="20142" y="5289"/>
                  <a:pt x="20158" y="5309"/>
                </a:cubicBezTo>
                <a:cubicBezTo>
                  <a:pt x="20128" y="5317"/>
                  <a:pt x="20136" y="5310"/>
                  <a:pt x="20133" y="5342"/>
                </a:cubicBezTo>
                <a:cubicBezTo>
                  <a:pt x="20150" y="5336"/>
                  <a:pt x="20139" y="5341"/>
                  <a:pt x="20149" y="5333"/>
                </a:cubicBezTo>
                <a:cubicBezTo>
                  <a:pt x="20176" y="5310"/>
                  <a:pt x="20163" y="5307"/>
                  <a:pt x="20206" y="5318"/>
                </a:cubicBezTo>
                <a:cubicBezTo>
                  <a:pt x="20195" y="5275"/>
                  <a:pt x="20193" y="5307"/>
                  <a:pt x="20179" y="5287"/>
                </a:cubicBezTo>
                <a:cubicBezTo>
                  <a:pt x="20178" y="5286"/>
                  <a:pt x="20177" y="5284"/>
                  <a:pt x="20177" y="5283"/>
                </a:cubicBezTo>
                <a:lnTo>
                  <a:pt x="20174" y="5269"/>
                </a:lnTo>
                <a:cubicBezTo>
                  <a:pt x="20136" y="5279"/>
                  <a:pt x="20165" y="5285"/>
                  <a:pt x="20125" y="5285"/>
                </a:cubicBezTo>
                <a:close/>
                <a:moveTo>
                  <a:pt x="20887" y="3268"/>
                </a:moveTo>
                <a:lnTo>
                  <a:pt x="20968" y="3277"/>
                </a:lnTo>
                <a:lnTo>
                  <a:pt x="20968" y="3251"/>
                </a:lnTo>
                <a:cubicBezTo>
                  <a:pt x="20942" y="3245"/>
                  <a:pt x="20912" y="3241"/>
                  <a:pt x="20887" y="3235"/>
                </a:cubicBezTo>
                <a:lnTo>
                  <a:pt x="20887" y="3268"/>
                </a:lnTo>
                <a:close/>
                <a:moveTo>
                  <a:pt x="16212" y="2125"/>
                </a:moveTo>
                <a:cubicBezTo>
                  <a:pt x="16256" y="2137"/>
                  <a:pt x="16228" y="2153"/>
                  <a:pt x="16269" y="2133"/>
                </a:cubicBezTo>
                <a:cubicBezTo>
                  <a:pt x="16259" y="2107"/>
                  <a:pt x="16279" y="2127"/>
                  <a:pt x="16244" y="2109"/>
                </a:cubicBezTo>
                <a:cubicBezTo>
                  <a:pt x="16257" y="2090"/>
                  <a:pt x="16254" y="2101"/>
                  <a:pt x="16261" y="2077"/>
                </a:cubicBezTo>
                <a:cubicBezTo>
                  <a:pt x="16229" y="2083"/>
                  <a:pt x="16213" y="2074"/>
                  <a:pt x="16212" y="2125"/>
                </a:cubicBezTo>
                <a:close/>
                <a:moveTo>
                  <a:pt x="15961" y="1850"/>
                </a:moveTo>
                <a:lnTo>
                  <a:pt x="15969" y="1858"/>
                </a:lnTo>
                <a:cubicBezTo>
                  <a:pt x="16009" y="1891"/>
                  <a:pt x="16019" y="1869"/>
                  <a:pt x="16026" y="1866"/>
                </a:cubicBezTo>
                <a:cubicBezTo>
                  <a:pt x="16017" y="1844"/>
                  <a:pt x="16042" y="1851"/>
                  <a:pt x="15993" y="1850"/>
                </a:cubicBezTo>
                <a:lnTo>
                  <a:pt x="16026" y="1817"/>
                </a:lnTo>
                <a:cubicBezTo>
                  <a:pt x="15991" y="1825"/>
                  <a:pt x="16016" y="1821"/>
                  <a:pt x="15977" y="1817"/>
                </a:cubicBezTo>
                <a:cubicBezTo>
                  <a:pt x="15971" y="1841"/>
                  <a:pt x="15974" y="1831"/>
                  <a:pt x="15961" y="1850"/>
                </a:cubicBezTo>
                <a:close/>
                <a:moveTo>
                  <a:pt x="12201" y="1372"/>
                </a:moveTo>
                <a:cubicBezTo>
                  <a:pt x="12202" y="1372"/>
                  <a:pt x="12200" y="1407"/>
                  <a:pt x="12263" y="1389"/>
                </a:cubicBezTo>
                <a:cubicBezTo>
                  <a:pt x="12302" y="1377"/>
                  <a:pt x="12263" y="1388"/>
                  <a:pt x="12307" y="1388"/>
                </a:cubicBezTo>
                <a:cubicBezTo>
                  <a:pt x="12328" y="1388"/>
                  <a:pt x="12312" y="1394"/>
                  <a:pt x="12347" y="1364"/>
                </a:cubicBezTo>
                <a:lnTo>
                  <a:pt x="12281" y="1370"/>
                </a:lnTo>
                <a:cubicBezTo>
                  <a:pt x="12243" y="1374"/>
                  <a:pt x="12225" y="1377"/>
                  <a:pt x="12201" y="1372"/>
                </a:cubicBezTo>
                <a:close/>
                <a:moveTo>
                  <a:pt x="16115" y="2441"/>
                </a:moveTo>
                <a:cubicBezTo>
                  <a:pt x="16150" y="2441"/>
                  <a:pt x="16155" y="2437"/>
                  <a:pt x="16180" y="2449"/>
                </a:cubicBezTo>
                <a:cubicBezTo>
                  <a:pt x="16180" y="2448"/>
                  <a:pt x="16180" y="2445"/>
                  <a:pt x="16181" y="2446"/>
                </a:cubicBezTo>
                <a:cubicBezTo>
                  <a:pt x="16183" y="2456"/>
                  <a:pt x="16183" y="2440"/>
                  <a:pt x="16184" y="2440"/>
                </a:cubicBezTo>
                <a:cubicBezTo>
                  <a:pt x="16189" y="2436"/>
                  <a:pt x="16179" y="2439"/>
                  <a:pt x="16196" y="2433"/>
                </a:cubicBezTo>
                <a:cubicBezTo>
                  <a:pt x="16201" y="2454"/>
                  <a:pt x="16193" y="2442"/>
                  <a:pt x="16212" y="2449"/>
                </a:cubicBezTo>
                <a:lnTo>
                  <a:pt x="16236" y="2425"/>
                </a:lnTo>
                <a:cubicBezTo>
                  <a:pt x="16164" y="2431"/>
                  <a:pt x="16242" y="2417"/>
                  <a:pt x="16115" y="2417"/>
                </a:cubicBezTo>
                <a:cubicBezTo>
                  <a:pt x="16121" y="2433"/>
                  <a:pt x="16123" y="2426"/>
                  <a:pt x="16115" y="2441"/>
                </a:cubicBezTo>
                <a:close/>
                <a:moveTo>
                  <a:pt x="16285" y="5099"/>
                </a:moveTo>
                <a:lnTo>
                  <a:pt x="16382" y="5123"/>
                </a:lnTo>
                <a:lnTo>
                  <a:pt x="16382" y="5083"/>
                </a:lnTo>
                <a:cubicBezTo>
                  <a:pt x="16337" y="5084"/>
                  <a:pt x="16297" y="5083"/>
                  <a:pt x="16285" y="5099"/>
                </a:cubicBezTo>
                <a:close/>
                <a:moveTo>
                  <a:pt x="21397" y="3932"/>
                </a:moveTo>
                <a:cubicBezTo>
                  <a:pt x="21436" y="3906"/>
                  <a:pt x="21426" y="3922"/>
                  <a:pt x="21430" y="3892"/>
                </a:cubicBezTo>
                <a:lnTo>
                  <a:pt x="21494" y="3882"/>
                </a:lnTo>
                <a:cubicBezTo>
                  <a:pt x="21480" y="3864"/>
                  <a:pt x="21494" y="3871"/>
                  <a:pt x="21466" y="3869"/>
                </a:cubicBezTo>
                <a:lnTo>
                  <a:pt x="21421" y="3867"/>
                </a:lnTo>
                <a:cubicBezTo>
                  <a:pt x="21398" y="3902"/>
                  <a:pt x="21397" y="3876"/>
                  <a:pt x="21397" y="3932"/>
                </a:cubicBezTo>
                <a:close/>
                <a:moveTo>
                  <a:pt x="19137" y="1971"/>
                </a:moveTo>
                <a:lnTo>
                  <a:pt x="19137" y="1996"/>
                </a:lnTo>
                <a:cubicBezTo>
                  <a:pt x="19205" y="1990"/>
                  <a:pt x="19176" y="2002"/>
                  <a:pt x="19195" y="2000"/>
                </a:cubicBezTo>
                <a:cubicBezTo>
                  <a:pt x="19213" y="1998"/>
                  <a:pt x="19212" y="1971"/>
                  <a:pt x="19218" y="1947"/>
                </a:cubicBezTo>
                <a:cubicBezTo>
                  <a:pt x="19189" y="1966"/>
                  <a:pt x="19214" y="1953"/>
                  <a:pt x="19137" y="1971"/>
                </a:cubicBezTo>
                <a:close/>
                <a:moveTo>
                  <a:pt x="18205" y="1947"/>
                </a:moveTo>
                <a:lnTo>
                  <a:pt x="18218" y="1961"/>
                </a:lnTo>
                <a:cubicBezTo>
                  <a:pt x="18240" y="1950"/>
                  <a:pt x="18228" y="1974"/>
                  <a:pt x="18237" y="1947"/>
                </a:cubicBezTo>
                <a:lnTo>
                  <a:pt x="18310" y="1947"/>
                </a:lnTo>
                <a:lnTo>
                  <a:pt x="18310" y="1923"/>
                </a:lnTo>
                <a:cubicBezTo>
                  <a:pt x="18242" y="1924"/>
                  <a:pt x="18327" y="1931"/>
                  <a:pt x="18221" y="1923"/>
                </a:cubicBezTo>
                <a:cubicBezTo>
                  <a:pt x="18220" y="1924"/>
                  <a:pt x="18219" y="1925"/>
                  <a:pt x="18219" y="1928"/>
                </a:cubicBezTo>
                <a:lnTo>
                  <a:pt x="18205" y="1947"/>
                </a:lnTo>
                <a:lnTo>
                  <a:pt x="18197" y="1939"/>
                </a:lnTo>
                <a:cubicBezTo>
                  <a:pt x="18196" y="1938"/>
                  <a:pt x="18193" y="1935"/>
                  <a:pt x="18193" y="1935"/>
                </a:cubicBezTo>
                <a:cubicBezTo>
                  <a:pt x="18180" y="1922"/>
                  <a:pt x="18110" y="1947"/>
                  <a:pt x="18075" y="1947"/>
                </a:cubicBezTo>
                <a:lnTo>
                  <a:pt x="18075" y="1955"/>
                </a:lnTo>
                <a:cubicBezTo>
                  <a:pt x="18126" y="1955"/>
                  <a:pt x="18109" y="1967"/>
                  <a:pt x="18136" y="1966"/>
                </a:cubicBezTo>
                <a:cubicBezTo>
                  <a:pt x="18180" y="1966"/>
                  <a:pt x="18176" y="1955"/>
                  <a:pt x="18205" y="1947"/>
                </a:cubicBezTo>
                <a:close/>
                <a:moveTo>
                  <a:pt x="19898" y="5277"/>
                </a:moveTo>
                <a:cubicBezTo>
                  <a:pt x="19902" y="5289"/>
                  <a:pt x="19896" y="5295"/>
                  <a:pt x="19910" y="5298"/>
                </a:cubicBezTo>
                <a:cubicBezTo>
                  <a:pt x="19934" y="5305"/>
                  <a:pt x="19917" y="5299"/>
                  <a:pt x="19923" y="5285"/>
                </a:cubicBezTo>
                <a:cubicBezTo>
                  <a:pt x="19961" y="5286"/>
                  <a:pt x="19954" y="5277"/>
                  <a:pt x="19963" y="5309"/>
                </a:cubicBezTo>
                <a:cubicBezTo>
                  <a:pt x="19982" y="5299"/>
                  <a:pt x="19984" y="5295"/>
                  <a:pt x="20012" y="5293"/>
                </a:cubicBezTo>
                <a:cubicBezTo>
                  <a:pt x="19995" y="5270"/>
                  <a:pt x="20011" y="5287"/>
                  <a:pt x="19988" y="5276"/>
                </a:cubicBezTo>
                <a:lnTo>
                  <a:pt x="19960" y="5265"/>
                </a:lnTo>
                <a:cubicBezTo>
                  <a:pt x="19938" y="5262"/>
                  <a:pt x="19926" y="5270"/>
                  <a:pt x="19898" y="5277"/>
                </a:cubicBezTo>
                <a:close/>
                <a:moveTo>
                  <a:pt x="16220" y="2538"/>
                </a:moveTo>
                <a:cubicBezTo>
                  <a:pt x="16181" y="2538"/>
                  <a:pt x="16209" y="2531"/>
                  <a:pt x="16181" y="2533"/>
                </a:cubicBezTo>
                <a:cubicBezTo>
                  <a:pt x="16170" y="2533"/>
                  <a:pt x="16165" y="2538"/>
                  <a:pt x="16139" y="2538"/>
                </a:cubicBezTo>
                <a:lnTo>
                  <a:pt x="16139" y="2555"/>
                </a:lnTo>
                <a:cubicBezTo>
                  <a:pt x="16209" y="2536"/>
                  <a:pt x="16174" y="2557"/>
                  <a:pt x="16218" y="2553"/>
                </a:cubicBezTo>
                <a:cubicBezTo>
                  <a:pt x="16233" y="2552"/>
                  <a:pt x="16245" y="2547"/>
                  <a:pt x="16277" y="2547"/>
                </a:cubicBezTo>
                <a:cubicBezTo>
                  <a:pt x="16265" y="2529"/>
                  <a:pt x="16261" y="2519"/>
                  <a:pt x="16244" y="2506"/>
                </a:cubicBezTo>
                <a:lnTo>
                  <a:pt x="16239" y="2520"/>
                </a:lnTo>
                <a:cubicBezTo>
                  <a:pt x="16235" y="2528"/>
                  <a:pt x="16229" y="2538"/>
                  <a:pt x="16220" y="2538"/>
                </a:cubicBezTo>
                <a:close/>
                <a:moveTo>
                  <a:pt x="16860" y="4370"/>
                </a:moveTo>
                <a:cubicBezTo>
                  <a:pt x="16842" y="4365"/>
                  <a:pt x="16841" y="4363"/>
                  <a:pt x="16820" y="4361"/>
                </a:cubicBezTo>
                <a:lnTo>
                  <a:pt x="16820" y="4386"/>
                </a:lnTo>
                <a:cubicBezTo>
                  <a:pt x="16859" y="4389"/>
                  <a:pt x="16902" y="4431"/>
                  <a:pt x="16876" y="4321"/>
                </a:cubicBezTo>
                <a:lnTo>
                  <a:pt x="16860" y="4321"/>
                </a:lnTo>
                <a:cubicBezTo>
                  <a:pt x="16863" y="4360"/>
                  <a:pt x="16868" y="4335"/>
                  <a:pt x="16860" y="4370"/>
                </a:cubicBezTo>
                <a:close/>
                <a:moveTo>
                  <a:pt x="17524" y="2538"/>
                </a:moveTo>
                <a:cubicBezTo>
                  <a:pt x="17563" y="2549"/>
                  <a:pt x="17558" y="2573"/>
                  <a:pt x="17597" y="2538"/>
                </a:cubicBezTo>
                <a:lnTo>
                  <a:pt x="17630" y="2555"/>
                </a:lnTo>
                <a:cubicBezTo>
                  <a:pt x="17625" y="2535"/>
                  <a:pt x="17612" y="2520"/>
                  <a:pt x="17591" y="2519"/>
                </a:cubicBezTo>
                <a:cubicBezTo>
                  <a:pt x="17524" y="2514"/>
                  <a:pt x="17528" y="2534"/>
                  <a:pt x="17524" y="2538"/>
                </a:cubicBezTo>
                <a:close/>
                <a:moveTo>
                  <a:pt x="16828" y="1736"/>
                </a:moveTo>
                <a:cubicBezTo>
                  <a:pt x="16863" y="1733"/>
                  <a:pt x="16842" y="1737"/>
                  <a:pt x="16868" y="1720"/>
                </a:cubicBezTo>
                <a:cubicBezTo>
                  <a:pt x="16888" y="1747"/>
                  <a:pt x="16867" y="1737"/>
                  <a:pt x="16904" y="1731"/>
                </a:cubicBezTo>
                <a:cubicBezTo>
                  <a:pt x="16947" y="1725"/>
                  <a:pt x="16932" y="1723"/>
                  <a:pt x="16941" y="1744"/>
                </a:cubicBezTo>
                <a:cubicBezTo>
                  <a:pt x="16960" y="1732"/>
                  <a:pt x="16950" y="1735"/>
                  <a:pt x="16974" y="1728"/>
                </a:cubicBezTo>
                <a:cubicBezTo>
                  <a:pt x="16955" y="1695"/>
                  <a:pt x="16942" y="1719"/>
                  <a:pt x="16918" y="1718"/>
                </a:cubicBezTo>
                <a:cubicBezTo>
                  <a:pt x="16889" y="1717"/>
                  <a:pt x="16829" y="1694"/>
                  <a:pt x="16828" y="1736"/>
                </a:cubicBezTo>
                <a:close/>
                <a:moveTo>
                  <a:pt x="0" y="3308"/>
                </a:moveTo>
                <a:cubicBezTo>
                  <a:pt x="40" y="3289"/>
                  <a:pt x="69" y="3284"/>
                  <a:pt x="130" y="3284"/>
                </a:cubicBezTo>
                <a:lnTo>
                  <a:pt x="130" y="3268"/>
                </a:lnTo>
                <a:cubicBezTo>
                  <a:pt x="84" y="3268"/>
                  <a:pt x="99" y="3275"/>
                  <a:pt x="89" y="3251"/>
                </a:cubicBezTo>
                <a:cubicBezTo>
                  <a:pt x="63" y="3258"/>
                  <a:pt x="84" y="3252"/>
                  <a:pt x="66" y="3261"/>
                </a:cubicBezTo>
                <a:cubicBezTo>
                  <a:pt x="61" y="3263"/>
                  <a:pt x="45" y="3271"/>
                  <a:pt x="39" y="3274"/>
                </a:cubicBezTo>
                <a:cubicBezTo>
                  <a:pt x="8" y="3291"/>
                  <a:pt x="7" y="3290"/>
                  <a:pt x="0" y="3308"/>
                </a:cubicBezTo>
                <a:close/>
                <a:moveTo>
                  <a:pt x="17873" y="5447"/>
                </a:moveTo>
                <a:lnTo>
                  <a:pt x="17719" y="5447"/>
                </a:lnTo>
                <a:cubicBezTo>
                  <a:pt x="17741" y="5477"/>
                  <a:pt x="17779" y="5460"/>
                  <a:pt x="17849" y="5465"/>
                </a:cubicBezTo>
                <a:cubicBezTo>
                  <a:pt x="17883" y="5467"/>
                  <a:pt x="17869" y="5486"/>
                  <a:pt x="17873" y="5447"/>
                </a:cubicBezTo>
                <a:close/>
                <a:moveTo>
                  <a:pt x="20619" y="2992"/>
                </a:moveTo>
                <a:cubicBezTo>
                  <a:pt x="20638" y="2988"/>
                  <a:pt x="20638" y="2986"/>
                  <a:pt x="20660" y="2984"/>
                </a:cubicBezTo>
                <a:cubicBezTo>
                  <a:pt x="20666" y="3008"/>
                  <a:pt x="20659" y="2996"/>
                  <a:pt x="20676" y="3008"/>
                </a:cubicBezTo>
                <a:lnTo>
                  <a:pt x="20702" y="2994"/>
                </a:lnTo>
                <a:cubicBezTo>
                  <a:pt x="20720" y="2987"/>
                  <a:pt x="20714" y="2993"/>
                  <a:pt x="20733" y="2984"/>
                </a:cubicBezTo>
                <a:cubicBezTo>
                  <a:pt x="20727" y="2973"/>
                  <a:pt x="20728" y="2975"/>
                  <a:pt x="20725" y="2960"/>
                </a:cubicBezTo>
                <a:cubicBezTo>
                  <a:pt x="20702" y="2965"/>
                  <a:pt x="20698" y="2965"/>
                  <a:pt x="20670" y="2970"/>
                </a:cubicBezTo>
                <a:cubicBezTo>
                  <a:pt x="20641" y="2974"/>
                  <a:pt x="20634" y="2972"/>
                  <a:pt x="20619" y="2992"/>
                </a:cubicBezTo>
                <a:close/>
                <a:moveTo>
                  <a:pt x="16301" y="5609"/>
                </a:moveTo>
                <a:lnTo>
                  <a:pt x="16301" y="5617"/>
                </a:lnTo>
                <a:cubicBezTo>
                  <a:pt x="16325" y="5617"/>
                  <a:pt x="16363" y="5623"/>
                  <a:pt x="16371" y="5622"/>
                </a:cubicBezTo>
                <a:cubicBezTo>
                  <a:pt x="16386" y="5619"/>
                  <a:pt x="16387" y="5613"/>
                  <a:pt x="16399" y="5611"/>
                </a:cubicBezTo>
                <a:cubicBezTo>
                  <a:pt x="16427" y="5608"/>
                  <a:pt x="16430" y="5638"/>
                  <a:pt x="16455" y="5601"/>
                </a:cubicBezTo>
                <a:cubicBezTo>
                  <a:pt x="16410" y="5592"/>
                  <a:pt x="16449" y="5608"/>
                  <a:pt x="16376" y="5597"/>
                </a:cubicBezTo>
                <a:cubicBezTo>
                  <a:pt x="16375" y="5597"/>
                  <a:pt x="16361" y="5594"/>
                  <a:pt x="16357" y="5595"/>
                </a:cubicBezTo>
                <a:cubicBezTo>
                  <a:pt x="16327" y="5597"/>
                  <a:pt x="16335" y="5609"/>
                  <a:pt x="16301" y="5609"/>
                </a:cubicBezTo>
                <a:close/>
                <a:moveTo>
                  <a:pt x="18764" y="3308"/>
                </a:moveTo>
                <a:cubicBezTo>
                  <a:pt x="18797" y="3309"/>
                  <a:pt x="18799" y="3313"/>
                  <a:pt x="18821" y="3324"/>
                </a:cubicBezTo>
                <a:cubicBezTo>
                  <a:pt x="18874" y="3289"/>
                  <a:pt x="18856" y="3299"/>
                  <a:pt x="18894" y="3308"/>
                </a:cubicBezTo>
                <a:cubicBezTo>
                  <a:pt x="18867" y="3258"/>
                  <a:pt x="18880" y="3292"/>
                  <a:pt x="18845" y="3292"/>
                </a:cubicBezTo>
                <a:lnTo>
                  <a:pt x="18795" y="3289"/>
                </a:lnTo>
                <a:cubicBezTo>
                  <a:pt x="18775" y="3290"/>
                  <a:pt x="18765" y="3278"/>
                  <a:pt x="18764" y="3308"/>
                </a:cubicBezTo>
                <a:close/>
                <a:moveTo>
                  <a:pt x="21016" y="5318"/>
                </a:moveTo>
                <a:cubicBezTo>
                  <a:pt x="21053" y="5318"/>
                  <a:pt x="21045" y="5324"/>
                  <a:pt x="21081" y="5326"/>
                </a:cubicBezTo>
                <a:cubicBezTo>
                  <a:pt x="21107" y="5327"/>
                  <a:pt x="21136" y="5326"/>
                  <a:pt x="21162" y="5326"/>
                </a:cubicBezTo>
                <a:lnTo>
                  <a:pt x="21162" y="5318"/>
                </a:lnTo>
                <a:cubicBezTo>
                  <a:pt x="21108" y="5318"/>
                  <a:pt x="21166" y="5301"/>
                  <a:pt x="21089" y="5301"/>
                </a:cubicBezTo>
                <a:cubicBezTo>
                  <a:pt x="21039" y="5301"/>
                  <a:pt x="21068" y="5313"/>
                  <a:pt x="21016" y="5301"/>
                </a:cubicBezTo>
                <a:lnTo>
                  <a:pt x="21016" y="5318"/>
                </a:lnTo>
                <a:close/>
                <a:moveTo>
                  <a:pt x="18958" y="3073"/>
                </a:moveTo>
                <a:cubicBezTo>
                  <a:pt x="18957" y="3072"/>
                  <a:pt x="18955" y="3067"/>
                  <a:pt x="18955" y="3069"/>
                </a:cubicBezTo>
                <a:cubicBezTo>
                  <a:pt x="18954" y="3070"/>
                  <a:pt x="18951" y="3066"/>
                  <a:pt x="18950" y="3065"/>
                </a:cubicBezTo>
                <a:cubicBezTo>
                  <a:pt x="18944" y="3061"/>
                  <a:pt x="18946" y="3061"/>
                  <a:pt x="18934" y="3057"/>
                </a:cubicBezTo>
                <a:cubicBezTo>
                  <a:pt x="18942" y="3091"/>
                  <a:pt x="18944" y="3087"/>
                  <a:pt x="18974" y="3098"/>
                </a:cubicBezTo>
                <a:cubicBezTo>
                  <a:pt x="19015" y="3114"/>
                  <a:pt x="19007" y="3111"/>
                  <a:pt x="19023" y="3081"/>
                </a:cubicBezTo>
                <a:cubicBezTo>
                  <a:pt x="19005" y="3077"/>
                  <a:pt x="19005" y="3075"/>
                  <a:pt x="18983" y="3073"/>
                </a:cubicBezTo>
                <a:lnTo>
                  <a:pt x="18983" y="3049"/>
                </a:lnTo>
                <a:lnTo>
                  <a:pt x="18958" y="3049"/>
                </a:lnTo>
                <a:lnTo>
                  <a:pt x="18958" y="3073"/>
                </a:lnTo>
                <a:close/>
                <a:moveTo>
                  <a:pt x="17136" y="2587"/>
                </a:moveTo>
                <a:cubicBezTo>
                  <a:pt x="17104" y="2584"/>
                  <a:pt x="17109" y="2579"/>
                  <a:pt x="17071" y="2579"/>
                </a:cubicBezTo>
                <a:cubicBezTo>
                  <a:pt x="17063" y="2609"/>
                  <a:pt x="17063" y="2589"/>
                  <a:pt x="17055" y="2619"/>
                </a:cubicBezTo>
                <a:cubicBezTo>
                  <a:pt x="17057" y="2619"/>
                  <a:pt x="17059" y="2615"/>
                  <a:pt x="17060" y="2617"/>
                </a:cubicBezTo>
                <a:cubicBezTo>
                  <a:pt x="17061" y="2618"/>
                  <a:pt x="17064" y="2614"/>
                  <a:pt x="17065" y="2614"/>
                </a:cubicBezTo>
                <a:cubicBezTo>
                  <a:pt x="17107" y="2594"/>
                  <a:pt x="17126" y="2636"/>
                  <a:pt x="17144" y="2587"/>
                </a:cubicBezTo>
                <a:cubicBezTo>
                  <a:pt x="17178" y="2600"/>
                  <a:pt x="17131" y="2575"/>
                  <a:pt x="17155" y="2592"/>
                </a:cubicBezTo>
                <a:cubicBezTo>
                  <a:pt x="17160" y="2595"/>
                  <a:pt x="17165" y="2601"/>
                  <a:pt x="17168" y="2603"/>
                </a:cubicBezTo>
                <a:cubicBezTo>
                  <a:pt x="17166" y="2578"/>
                  <a:pt x="17168" y="2588"/>
                  <a:pt x="17160" y="2571"/>
                </a:cubicBezTo>
                <a:cubicBezTo>
                  <a:pt x="17110" y="2575"/>
                  <a:pt x="17147" y="2574"/>
                  <a:pt x="17136" y="2587"/>
                </a:cubicBezTo>
                <a:close/>
                <a:moveTo>
                  <a:pt x="15386" y="2547"/>
                </a:moveTo>
                <a:cubicBezTo>
                  <a:pt x="15408" y="2541"/>
                  <a:pt x="15395" y="2547"/>
                  <a:pt x="15415" y="2527"/>
                </a:cubicBezTo>
                <a:lnTo>
                  <a:pt x="15434" y="2506"/>
                </a:lnTo>
                <a:cubicBezTo>
                  <a:pt x="15408" y="2489"/>
                  <a:pt x="15426" y="2490"/>
                  <a:pt x="15377" y="2490"/>
                </a:cubicBezTo>
                <a:cubicBezTo>
                  <a:pt x="15323" y="2490"/>
                  <a:pt x="15373" y="2501"/>
                  <a:pt x="15386" y="2547"/>
                </a:cubicBezTo>
                <a:close/>
                <a:moveTo>
                  <a:pt x="16690" y="2044"/>
                </a:moveTo>
                <a:cubicBezTo>
                  <a:pt x="16677" y="1995"/>
                  <a:pt x="16679" y="2034"/>
                  <a:pt x="16690" y="1987"/>
                </a:cubicBezTo>
                <a:lnTo>
                  <a:pt x="16625" y="1987"/>
                </a:lnTo>
                <a:cubicBezTo>
                  <a:pt x="16626" y="2025"/>
                  <a:pt x="16617" y="2014"/>
                  <a:pt x="16642" y="2028"/>
                </a:cubicBezTo>
                <a:cubicBezTo>
                  <a:pt x="16646" y="2030"/>
                  <a:pt x="16683" y="2042"/>
                  <a:pt x="16690" y="2044"/>
                </a:cubicBezTo>
                <a:close/>
                <a:moveTo>
                  <a:pt x="15911" y="1728"/>
                </a:moveTo>
                <a:cubicBezTo>
                  <a:pt x="15913" y="1729"/>
                  <a:pt x="15915" y="1728"/>
                  <a:pt x="15916" y="1729"/>
                </a:cubicBezTo>
                <a:cubicBezTo>
                  <a:pt x="15922" y="1765"/>
                  <a:pt x="15917" y="1710"/>
                  <a:pt x="15928" y="1744"/>
                </a:cubicBezTo>
                <a:cubicBezTo>
                  <a:pt x="15903" y="1754"/>
                  <a:pt x="15917" y="1727"/>
                  <a:pt x="15912" y="1769"/>
                </a:cubicBezTo>
                <a:cubicBezTo>
                  <a:pt x="15952" y="1758"/>
                  <a:pt x="15918" y="1754"/>
                  <a:pt x="15969" y="1753"/>
                </a:cubicBezTo>
                <a:lnTo>
                  <a:pt x="15977" y="1728"/>
                </a:lnTo>
                <a:lnTo>
                  <a:pt x="15953" y="1712"/>
                </a:lnTo>
                <a:cubicBezTo>
                  <a:pt x="15951" y="1712"/>
                  <a:pt x="15949" y="1710"/>
                  <a:pt x="15948" y="1709"/>
                </a:cubicBezTo>
                <a:cubicBezTo>
                  <a:pt x="15946" y="1709"/>
                  <a:pt x="15944" y="1707"/>
                  <a:pt x="15943" y="1706"/>
                </a:cubicBezTo>
                <a:cubicBezTo>
                  <a:pt x="15935" y="1702"/>
                  <a:pt x="15927" y="1699"/>
                  <a:pt x="15920" y="1696"/>
                </a:cubicBezTo>
                <a:lnTo>
                  <a:pt x="15911" y="1728"/>
                </a:lnTo>
                <a:close/>
                <a:moveTo>
                  <a:pt x="23050" y="3170"/>
                </a:moveTo>
                <a:lnTo>
                  <a:pt x="23050" y="3187"/>
                </a:lnTo>
                <a:cubicBezTo>
                  <a:pt x="23079" y="3193"/>
                  <a:pt x="23066" y="3195"/>
                  <a:pt x="23082" y="3170"/>
                </a:cubicBezTo>
                <a:cubicBezTo>
                  <a:pt x="23089" y="3195"/>
                  <a:pt x="23082" y="3188"/>
                  <a:pt x="23107" y="3195"/>
                </a:cubicBezTo>
                <a:lnTo>
                  <a:pt x="23107" y="3162"/>
                </a:lnTo>
                <a:cubicBezTo>
                  <a:pt x="23138" y="3160"/>
                  <a:pt x="23133" y="3154"/>
                  <a:pt x="23171" y="3154"/>
                </a:cubicBezTo>
                <a:cubicBezTo>
                  <a:pt x="23150" y="3123"/>
                  <a:pt x="23165" y="3135"/>
                  <a:pt x="23121" y="3142"/>
                </a:cubicBezTo>
                <a:cubicBezTo>
                  <a:pt x="23059" y="3153"/>
                  <a:pt x="23101" y="3158"/>
                  <a:pt x="23050" y="3170"/>
                </a:cubicBezTo>
                <a:close/>
                <a:moveTo>
                  <a:pt x="18999" y="5261"/>
                </a:moveTo>
                <a:cubicBezTo>
                  <a:pt x="19042" y="5281"/>
                  <a:pt x="19061" y="5258"/>
                  <a:pt x="19048" y="5318"/>
                </a:cubicBezTo>
                <a:cubicBezTo>
                  <a:pt x="19117" y="5271"/>
                  <a:pt x="19072" y="5278"/>
                  <a:pt x="19121" y="5277"/>
                </a:cubicBezTo>
                <a:lnTo>
                  <a:pt x="19121" y="5261"/>
                </a:lnTo>
                <a:cubicBezTo>
                  <a:pt x="19082" y="5262"/>
                  <a:pt x="19086" y="5273"/>
                  <a:pt x="19056" y="5261"/>
                </a:cubicBezTo>
                <a:cubicBezTo>
                  <a:pt x="19039" y="5255"/>
                  <a:pt x="19004" y="5231"/>
                  <a:pt x="18999" y="5261"/>
                </a:cubicBezTo>
                <a:close/>
                <a:moveTo>
                  <a:pt x="15685" y="2336"/>
                </a:moveTo>
                <a:lnTo>
                  <a:pt x="15726" y="2336"/>
                </a:lnTo>
                <a:lnTo>
                  <a:pt x="15726" y="2360"/>
                </a:lnTo>
                <a:cubicBezTo>
                  <a:pt x="15809" y="2353"/>
                  <a:pt x="15782" y="2368"/>
                  <a:pt x="15799" y="2344"/>
                </a:cubicBezTo>
                <a:cubicBezTo>
                  <a:pt x="15765" y="2335"/>
                  <a:pt x="15782" y="2340"/>
                  <a:pt x="15766" y="2312"/>
                </a:cubicBezTo>
                <a:cubicBezTo>
                  <a:pt x="15714" y="2348"/>
                  <a:pt x="15736" y="2314"/>
                  <a:pt x="15708" y="2313"/>
                </a:cubicBezTo>
                <a:cubicBezTo>
                  <a:pt x="15685" y="2313"/>
                  <a:pt x="15695" y="2322"/>
                  <a:pt x="15685" y="2336"/>
                </a:cubicBezTo>
                <a:close/>
                <a:moveTo>
                  <a:pt x="20312" y="5488"/>
                </a:moveTo>
                <a:cubicBezTo>
                  <a:pt x="20280" y="5488"/>
                  <a:pt x="20311" y="5476"/>
                  <a:pt x="20263" y="5488"/>
                </a:cubicBezTo>
                <a:cubicBezTo>
                  <a:pt x="20280" y="5519"/>
                  <a:pt x="20283" y="5498"/>
                  <a:pt x="20309" y="5500"/>
                </a:cubicBezTo>
                <a:lnTo>
                  <a:pt x="20378" y="5501"/>
                </a:lnTo>
                <a:cubicBezTo>
                  <a:pt x="20386" y="5501"/>
                  <a:pt x="20396" y="5503"/>
                  <a:pt x="20417" y="5504"/>
                </a:cubicBezTo>
                <a:cubicBezTo>
                  <a:pt x="20406" y="5459"/>
                  <a:pt x="20396" y="5488"/>
                  <a:pt x="20371" y="5484"/>
                </a:cubicBezTo>
                <a:cubicBezTo>
                  <a:pt x="20354" y="5481"/>
                  <a:pt x="20354" y="5471"/>
                  <a:pt x="20336" y="5471"/>
                </a:cubicBezTo>
                <a:cubicBezTo>
                  <a:pt x="20321" y="5471"/>
                  <a:pt x="20326" y="5488"/>
                  <a:pt x="20312" y="5488"/>
                </a:cubicBezTo>
                <a:close/>
                <a:moveTo>
                  <a:pt x="23058" y="4045"/>
                </a:moveTo>
                <a:lnTo>
                  <a:pt x="23074" y="4102"/>
                </a:lnTo>
                <a:cubicBezTo>
                  <a:pt x="23078" y="4058"/>
                  <a:pt x="23090" y="4062"/>
                  <a:pt x="23123" y="4070"/>
                </a:cubicBezTo>
                <a:lnTo>
                  <a:pt x="23132" y="4021"/>
                </a:lnTo>
                <a:cubicBezTo>
                  <a:pt x="23122" y="4022"/>
                  <a:pt x="23090" y="4026"/>
                  <a:pt x="23089" y="4026"/>
                </a:cubicBezTo>
                <a:cubicBezTo>
                  <a:pt x="23078" y="4028"/>
                  <a:pt x="23089" y="4023"/>
                  <a:pt x="23076" y="4031"/>
                </a:cubicBezTo>
                <a:cubicBezTo>
                  <a:pt x="23075" y="4032"/>
                  <a:pt x="23064" y="4042"/>
                  <a:pt x="23058" y="4045"/>
                </a:cubicBezTo>
                <a:close/>
                <a:moveTo>
                  <a:pt x="19040" y="3097"/>
                </a:moveTo>
                <a:cubicBezTo>
                  <a:pt x="19059" y="3109"/>
                  <a:pt x="19014" y="3106"/>
                  <a:pt x="19046" y="3101"/>
                </a:cubicBezTo>
                <a:cubicBezTo>
                  <a:pt x="19047" y="3101"/>
                  <a:pt x="19050" y="3100"/>
                  <a:pt x="19051" y="3100"/>
                </a:cubicBezTo>
                <a:lnTo>
                  <a:pt x="19082" y="3098"/>
                </a:lnTo>
                <a:cubicBezTo>
                  <a:pt x="19119" y="3091"/>
                  <a:pt x="19094" y="3103"/>
                  <a:pt x="19126" y="3102"/>
                </a:cubicBezTo>
                <a:cubicBezTo>
                  <a:pt x="19139" y="3101"/>
                  <a:pt x="19159" y="3099"/>
                  <a:pt x="19176" y="3100"/>
                </a:cubicBezTo>
                <a:cubicBezTo>
                  <a:pt x="19198" y="3101"/>
                  <a:pt x="19192" y="3116"/>
                  <a:pt x="19202" y="3081"/>
                </a:cubicBezTo>
                <a:cubicBezTo>
                  <a:pt x="19163" y="3065"/>
                  <a:pt x="19141" y="3088"/>
                  <a:pt x="19122" y="3088"/>
                </a:cubicBezTo>
                <a:cubicBezTo>
                  <a:pt x="19088" y="3086"/>
                  <a:pt x="19070" y="3056"/>
                  <a:pt x="19040" y="3097"/>
                </a:cubicBezTo>
                <a:close/>
                <a:moveTo>
                  <a:pt x="16487" y="2660"/>
                </a:moveTo>
                <a:cubicBezTo>
                  <a:pt x="16487" y="2675"/>
                  <a:pt x="16487" y="2661"/>
                  <a:pt x="16496" y="2676"/>
                </a:cubicBezTo>
                <a:cubicBezTo>
                  <a:pt x="16517" y="2662"/>
                  <a:pt x="16512" y="2672"/>
                  <a:pt x="16520" y="2644"/>
                </a:cubicBezTo>
                <a:cubicBezTo>
                  <a:pt x="16533" y="2644"/>
                  <a:pt x="16557" y="2645"/>
                  <a:pt x="16569" y="2644"/>
                </a:cubicBezTo>
                <a:cubicBezTo>
                  <a:pt x="16600" y="2642"/>
                  <a:pt x="16594" y="2646"/>
                  <a:pt x="16601" y="2619"/>
                </a:cubicBezTo>
                <a:cubicBezTo>
                  <a:pt x="16579" y="2619"/>
                  <a:pt x="16571" y="2623"/>
                  <a:pt x="16557" y="2624"/>
                </a:cubicBezTo>
                <a:cubicBezTo>
                  <a:pt x="16535" y="2627"/>
                  <a:pt x="16487" y="2601"/>
                  <a:pt x="16487" y="2660"/>
                </a:cubicBezTo>
                <a:close/>
                <a:moveTo>
                  <a:pt x="14551" y="2060"/>
                </a:moveTo>
                <a:cubicBezTo>
                  <a:pt x="14604" y="2027"/>
                  <a:pt x="14634" y="2064"/>
                  <a:pt x="14648" y="2012"/>
                </a:cubicBezTo>
                <a:cubicBezTo>
                  <a:pt x="14592" y="2025"/>
                  <a:pt x="14608" y="2002"/>
                  <a:pt x="14563" y="2023"/>
                </a:cubicBezTo>
                <a:cubicBezTo>
                  <a:pt x="14561" y="2024"/>
                  <a:pt x="14554" y="2028"/>
                  <a:pt x="14552" y="2029"/>
                </a:cubicBezTo>
                <a:cubicBezTo>
                  <a:pt x="14530" y="2041"/>
                  <a:pt x="14541" y="2031"/>
                  <a:pt x="14527" y="2052"/>
                </a:cubicBezTo>
                <a:cubicBezTo>
                  <a:pt x="14548" y="2058"/>
                  <a:pt x="14533" y="2052"/>
                  <a:pt x="14551" y="2060"/>
                </a:cubicBezTo>
                <a:lnTo>
                  <a:pt x="14526" y="2075"/>
                </a:lnTo>
                <a:cubicBezTo>
                  <a:pt x="14505" y="2087"/>
                  <a:pt x="14520" y="2069"/>
                  <a:pt x="14502" y="2093"/>
                </a:cubicBezTo>
                <a:lnTo>
                  <a:pt x="14543" y="2101"/>
                </a:lnTo>
                <a:cubicBezTo>
                  <a:pt x="14511" y="2108"/>
                  <a:pt x="14474" y="2123"/>
                  <a:pt x="14446" y="2109"/>
                </a:cubicBezTo>
                <a:cubicBezTo>
                  <a:pt x="14443" y="2139"/>
                  <a:pt x="14434" y="2142"/>
                  <a:pt x="14421" y="2166"/>
                </a:cubicBezTo>
                <a:cubicBezTo>
                  <a:pt x="14449" y="2179"/>
                  <a:pt x="14426" y="2168"/>
                  <a:pt x="14455" y="2172"/>
                </a:cubicBezTo>
                <a:lnTo>
                  <a:pt x="14475" y="2176"/>
                </a:lnTo>
                <a:cubicBezTo>
                  <a:pt x="14597" y="2193"/>
                  <a:pt x="14551" y="2168"/>
                  <a:pt x="14615" y="2174"/>
                </a:cubicBezTo>
                <a:lnTo>
                  <a:pt x="14660" y="2171"/>
                </a:lnTo>
                <a:cubicBezTo>
                  <a:pt x="14719" y="2172"/>
                  <a:pt x="14757" y="2166"/>
                  <a:pt x="14804" y="2171"/>
                </a:cubicBezTo>
                <a:cubicBezTo>
                  <a:pt x="14876" y="2179"/>
                  <a:pt x="14811" y="2188"/>
                  <a:pt x="14908" y="2166"/>
                </a:cubicBezTo>
                <a:cubicBezTo>
                  <a:pt x="14898" y="2127"/>
                  <a:pt x="14897" y="2114"/>
                  <a:pt x="14857" y="2120"/>
                </a:cubicBezTo>
                <a:cubicBezTo>
                  <a:pt x="14852" y="2121"/>
                  <a:pt x="14849" y="2121"/>
                  <a:pt x="14841" y="2124"/>
                </a:cubicBezTo>
                <a:cubicBezTo>
                  <a:pt x="14797" y="2136"/>
                  <a:pt x="14820" y="2141"/>
                  <a:pt x="14770" y="2141"/>
                </a:cubicBezTo>
                <a:cubicBezTo>
                  <a:pt x="14750" y="2093"/>
                  <a:pt x="14679" y="2128"/>
                  <a:pt x="14668" y="2130"/>
                </a:cubicBezTo>
                <a:cubicBezTo>
                  <a:pt x="14642" y="2134"/>
                  <a:pt x="14661" y="2135"/>
                  <a:pt x="14637" y="2128"/>
                </a:cubicBezTo>
                <a:cubicBezTo>
                  <a:pt x="14616" y="2121"/>
                  <a:pt x="14627" y="2115"/>
                  <a:pt x="14582" y="2112"/>
                </a:cubicBezTo>
                <a:cubicBezTo>
                  <a:pt x="14575" y="2111"/>
                  <a:pt x="14568" y="2110"/>
                  <a:pt x="14551" y="2109"/>
                </a:cubicBezTo>
                <a:cubicBezTo>
                  <a:pt x="14593" y="2046"/>
                  <a:pt x="14580" y="2153"/>
                  <a:pt x="14600" y="2069"/>
                </a:cubicBezTo>
                <a:cubicBezTo>
                  <a:pt x="14567" y="2069"/>
                  <a:pt x="14574" y="2071"/>
                  <a:pt x="14551" y="2060"/>
                </a:cubicBezTo>
                <a:close/>
                <a:moveTo>
                  <a:pt x="381" y="4102"/>
                </a:moveTo>
                <a:cubicBezTo>
                  <a:pt x="381" y="4129"/>
                  <a:pt x="387" y="4109"/>
                  <a:pt x="404" y="4139"/>
                </a:cubicBezTo>
                <a:cubicBezTo>
                  <a:pt x="404" y="4140"/>
                  <a:pt x="405" y="4142"/>
                  <a:pt x="405" y="4143"/>
                </a:cubicBezTo>
                <a:cubicBezTo>
                  <a:pt x="424" y="4129"/>
                  <a:pt x="414" y="4141"/>
                  <a:pt x="419" y="4122"/>
                </a:cubicBezTo>
                <a:lnTo>
                  <a:pt x="422" y="4092"/>
                </a:lnTo>
                <a:cubicBezTo>
                  <a:pt x="420" y="4082"/>
                  <a:pt x="407" y="4099"/>
                  <a:pt x="423" y="4065"/>
                </a:cubicBezTo>
                <a:lnTo>
                  <a:pt x="429" y="4054"/>
                </a:lnTo>
                <a:cubicBezTo>
                  <a:pt x="407" y="4046"/>
                  <a:pt x="415" y="4036"/>
                  <a:pt x="389" y="4029"/>
                </a:cubicBezTo>
                <a:cubicBezTo>
                  <a:pt x="399" y="4147"/>
                  <a:pt x="381" y="4063"/>
                  <a:pt x="381" y="4102"/>
                </a:cubicBezTo>
                <a:close/>
                <a:moveTo>
                  <a:pt x="16933" y="4523"/>
                </a:moveTo>
                <a:cubicBezTo>
                  <a:pt x="16945" y="4523"/>
                  <a:pt x="16963" y="4525"/>
                  <a:pt x="16974" y="4524"/>
                </a:cubicBezTo>
                <a:lnTo>
                  <a:pt x="17006" y="4515"/>
                </a:lnTo>
                <a:cubicBezTo>
                  <a:pt x="17024" y="4528"/>
                  <a:pt x="17016" y="4517"/>
                  <a:pt x="17022" y="4540"/>
                </a:cubicBezTo>
                <a:cubicBezTo>
                  <a:pt x="17075" y="4522"/>
                  <a:pt x="16994" y="4541"/>
                  <a:pt x="17046" y="4523"/>
                </a:cubicBezTo>
                <a:cubicBezTo>
                  <a:pt x="17057" y="4550"/>
                  <a:pt x="17047" y="4547"/>
                  <a:pt x="17079" y="4532"/>
                </a:cubicBezTo>
                <a:cubicBezTo>
                  <a:pt x="17073" y="4515"/>
                  <a:pt x="17068" y="4503"/>
                  <a:pt x="17040" y="4501"/>
                </a:cubicBezTo>
                <a:cubicBezTo>
                  <a:pt x="17036" y="4501"/>
                  <a:pt x="17021" y="4504"/>
                  <a:pt x="17015" y="4504"/>
                </a:cubicBezTo>
                <a:cubicBezTo>
                  <a:pt x="17000" y="4505"/>
                  <a:pt x="16961" y="4486"/>
                  <a:pt x="16933" y="4523"/>
                </a:cubicBezTo>
                <a:close/>
                <a:moveTo>
                  <a:pt x="18019" y="2206"/>
                </a:moveTo>
                <a:cubicBezTo>
                  <a:pt x="18067" y="2193"/>
                  <a:pt x="18018" y="2194"/>
                  <a:pt x="18069" y="2196"/>
                </a:cubicBezTo>
                <a:cubicBezTo>
                  <a:pt x="18096" y="2197"/>
                  <a:pt x="18096" y="2190"/>
                  <a:pt x="18132" y="2190"/>
                </a:cubicBezTo>
                <a:cubicBezTo>
                  <a:pt x="18125" y="2180"/>
                  <a:pt x="18127" y="2166"/>
                  <a:pt x="18059" y="2166"/>
                </a:cubicBezTo>
                <a:cubicBezTo>
                  <a:pt x="18027" y="2166"/>
                  <a:pt x="18059" y="2177"/>
                  <a:pt x="18011" y="2166"/>
                </a:cubicBezTo>
                <a:cubicBezTo>
                  <a:pt x="18011" y="2194"/>
                  <a:pt x="18009" y="2187"/>
                  <a:pt x="18019" y="2206"/>
                </a:cubicBezTo>
                <a:close/>
                <a:moveTo>
                  <a:pt x="14705" y="2069"/>
                </a:moveTo>
                <a:cubicBezTo>
                  <a:pt x="14706" y="2121"/>
                  <a:pt x="14719" y="2093"/>
                  <a:pt x="14742" y="2090"/>
                </a:cubicBezTo>
                <a:lnTo>
                  <a:pt x="14762" y="2101"/>
                </a:lnTo>
                <a:cubicBezTo>
                  <a:pt x="14774" y="2055"/>
                  <a:pt x="14783" y="2083"/>
                  <a:pt x="14818" y="2052"/>
                </a:cubicBezTo>
                <a:cubicBezTo>
                  <a:pt x="14775" y="2052"/>
                  <a:pt x="14773" y="2045"/>
                  <a:pt x="14737" y="2044"/>
                </a:cubicBezTo>
                <a:cubicBezTo>
                  <a:pt x="14724" y="2078"/>
                  <a:pt x="14759" y="2067"/>
                  <a:pt x="14705" y="2069"/>
                </a:cubicBezTo>
                <a:close/>
                <a:moveTo>
                  <a:pt x="16876" y="1898"/>
                </a:moveTo>
                <a:cubicBezTo>
                  <a:pt x="16897" y="1888"/>
                  <a:pt x="16926" y="1882"/>
                  <a:pt x="16957" y="1882"/>
                </a:cubicBezTo>
                <a:cubicBezTo>
                  <a:pt x="16956" y="1881"/>
                  <a:pt x="16954" y="1877"/>
                  <a:pt x="16953" y="1878"/>
                </a:cubicBezTo>
                <a:lnTo>
                  <a:pt x="16917" y="1850"/>
                </a:lnTo>
                <a:cubicBezTo>
                  <a:pt x="16876" y="1850"/>
                  <a:pt x="16875" y="1849"/>
                  <a:pt x="16844" y="1842"/>
                </a:cubicBezTo>
                <a:cubicBezTo>
                  <a:pt x="16853" y="1874"/>
                  <a:pt x="16853" y="1854"/>
                  <a:pt x="16876" y="1898"/>
                </a:cubicBezTo>
                <a:close/>
                <a:moveTo>
                  <a:pt x="20482" y="3219"/>
                </a:moveTo>
                <a:cubicBezTo>
                  <a:pt x="20532" y="3247"/>
                  <a:pt x="20603" y="3211"/>
                  <a:pt x="20603" y="3211"/>
                </a:cubicBezTo>
                <a:cubicBezTo>
                  <a:pt x="20593" y="3196"/>
                  <a:pt x="20597" y="3193"/>
                  <a:pt x="20578" y="3188"/>
                </a:cubicBezTo>
                <a:lnTo>
                  <a:pt x="20515" y="3199"/>
                </a:lnTo>
                <a:cubicBezTo>
                  <a:pt x="20479" y="3206"/>
                  <a:pt x="20498" y="3196"/>
                  <a:pt x="20482" y="3219"/>
                </a:cubicBezTo>
                <a:close/>
                <a:moveTo>
                  <a:pt x="19850" y="3681"/>
                </a:moveTo>
                <a:cubicBezTo>
                  <a:pt x="19900" y="3694"/>
                  <a:pt x="19853" y="3696"/>
                  <a:pt x="19887" y="3709"/>
                </a:cubicBezTo>
                <a:cubicBezTo>
                  <a:pt x="19894" y="3712"/>
                  <a:pt x="19934" y="3702"/>
                  <a:pt x="19882" y="3697"/>
                </a:cubicBezTo>
                <a:cubicBezTo>
                  <a:pt x="19891" y="3680"/>
                  <a:pt x="19893" y="3678"/>
                  <a:pt x="19898" y="3657"/>
                </a:cubicBezTo>
                <a:cubicBezTo>
                  <a:pt x="19922" y="3663"/>
                  <a:pt x="19911" y="3660"/>
                  <a:pt x="19931" y="3673"/>
                </a:cubicBezTo>
                <a:cubicBezTo>
                  <a:pt x="19963" y="3625"/>
                  <a:pt x="19961" y="3650"/>
                  <a:pt x="19971" y="3624"/>
                </a:cubicBezTo>
                <a:cubicBezTo>
                  <a:pt x="19904" y="3624"/>
                  <a:pt x="19929" y="3628"/>
                  <a:pt x="19896" y="3646"/>
                </a:cubicBezTo>
                <a:lnTo>
                  <a:pt x="19850" y="3681"/>
                </a:lnTo>
                <a:close/>
                <a:moveTo>
                  <a:pt x="14673" y="2619"/>
                </a:moveTo>
                <a:cubicBezTo>
                  <a:pt x="14679" y="2640"/>
                  <a:pt x="14666" y="2620"/>
                  <a:pt x="14713" y="2652"/>
                </a:cubicBezTo>
                <a:cubicBezTo>
                  <a:pt x="14733" y="2642"/>
                  <a:pt x="14781" y="2628"/>
                  <a:pt x="14806" y="2634"/>
                </a:cubicBezTo>
                <a:cubicBezTo>
                  <a:pt x="14831" y="2639"/>
                  <a:pt x="14811" y="2658"/>
                  <a:pt x="14851" y="2636"/>
                </a:cubicBezTo>
                <a:cubicBezTo>
                  <a:pt x="14841" y="2621"/>
                  <a:pt x="14857" y="2619"/>
                  <a:pt x="14770" y="2619"/>
                </a:cubicBezTo>
                <a:lnTo>
                  <a:pt x="14673" y="2619"/>
                </a:lnTo>
                <a:close/>
                <a:moveTo>
                  <a:pt x="4853" y="1858"/>
                </a:moveTo>
                <a:cubicBezTo>
                  <a:pt x="4909" y="1871"/>
                  <a:pt x="4941" y="1879"/>
                  <a:pt x="4942" y="1817"/>
                </a:cubicBezTo>
                <a:lnTo>
                  <a:pt x="4877" y="1817"/>
                </a:lnTo>
                <a:lnTo>
                  <a:pt x="4853" y="1858"/>
                </a:lnTo>
                <a:close/>
                <a:moveTo>
                  <a:pt x="19210" y="5593"/>
                </a:moveTo>
                <a:cubicBezTo>
                  <a:pt x="19211" y="5593"/>
                  <a:pt x="19213" y="5593"/>
                  <a:pt x="19213" y="5594"/>
                </a:cubicBezTo>
                <a:cubicBezTo>
                  <a:pt x="19216" y="5606"/>
                  <a:pt x="19267" y="5597"/>
                  <a:pt x="19283" y="5593"/>
                </a:cubicBezTo>
                <a:cubicBezTo>
                  <a:pt x="19291" y="5613"/>
                  <a:pt x="19288" y="5600"/>
                  <a:pt x="19283" y="5625"/>
                </a:cubicBezTo>
                <a:cubicBezTo>
                  <a:pt x="19312" y="5619"/>
                  <a:pt x="19309" y="5621"/>
                  <a:pt x="19323" y="5601"/>
                </a:cubicBezTo>
                <a:lnTo>
                  <a:pt x="19380" y="5577"/>
                </a:lnTo>
                <a:lnTo>
                  <a:pt x="19225" y="5580"/>
                </a:lnTo>
                <a:cubicBezTo>
                  <a:pt x="19216" y="5583"/>
                  <a:pt x="19213" y="5576"/>
                  <a:pt x="19210" y="5593"/>
                </a:cubicBezTo>
                <a:close/>
                <a:moveTo>
                  <a:pt x="15272" y="2522"/>
                </a:moveTo>
                <a:cubicBezTo>
                  <a:pt x="15261" y="2522"/>
                  <a:pt x="15232" y="2504"/>
                  <a:pt x="15232" y="2530"/>
                </a:cubicBezTo>
                <a:cubicBezTo>
                  <a:pt x="15232" y="2580"/>
                  <a:pt x="15294" y="2522"/>
                  <a:pt x="15345" y="2547"/>
                </a:cubicBezTo>
                <a:cubicBezTo>
                  <a:pt x="15342" y="2509"/>
                  <a:pt x="15338" y="2524"/>
                  <a:pt x="15321" y="2498"/>
                </a:cubicBezTo>
                <a:lnTo>
                  <a:pt x="15272" y="2522"/>
                </a:lnTo>
                <a:close/>
                <a:moveTo>
                  <a:pt x="15467" y="1696"/>
                </a:moveTo>
                <a:lnTo>
                  <a:pt x="15467" y="1712"/>
                </a:lnTo>
                <a:cubicBezTo>
                  <a:pt x="15488" y="1720"/>
                  <a:pt x="15477" y="1720"/>
                  <a:pt x="15499" y="1736"/>
                </a:cubicBezTo>
                <a:lnTo>
                  <a:pt x="15473" y="1767"/>
                </a:lnTo>
                <a:lnTo>
                  <a:pt x="15499" y="1777"/>
                </a:lnTo>
                <a:cubicBezTo>
                  <a:pt x="15500" y="1777"/>
                  <a:pt x="15502" y="1780"/>
                  <a:pt x="15503" y="1781"/>
                </a:cubicBezTo>
                <a:cubicBezTo>
                  <a:pt x="15504" y="1781"/>
                  <a:pt x="15506" y="1784"/>
                  <a:pt x="15507" y="1785"/>
                </a:cubicBezTo>
                <a:cubicBezTo>
                  <a:pt x="15512" y="1765"/>
                  <a:pt x="15515" y="1737"/>
                  <a:pt x="15523" y="1720"/>
                </a:cubicBezTo>
                <a:lnTo>
                  <a:pt x="15548" y="1688"/>
                </a:lnTo>
                <a:cubicBezTo>
                  <a:pt x="15527" y="1688"/>
                  <a:pt x="15516" y="1690"/>
                  <a:pt x="15509" y="1691"/>
                </a:cubicBezTo>
                <a:cubicBezTo>
                  <a:pt x="15488" y="1692"/>
                  <a:pt x="15492" y="1693"/>
                  <a:pt x="15467" y="1696"/>
                </a:cubicBezTo>
                <a:close/>
                <a:moveTo>
                  <a:pt x="14413" y="1680"/>
                </a:moveTo>
                <a:cubicBezTo>
                  <a:pt x="14429" y="1704"/>
                  <a:pt x="14429" y="1698"/>
                  <a:pt x="14450" y="1716"/>
                </a:cubicBezTo>
                <a:cubicBezTo>
                  <a:pt x="14477" y="1739"/>
                  <a:pt x="14452" y="1736"/>
                  <a:pt x="14502" y="1736"/>
                </a:cubicBezTo>
                <a:cubicBezTo>
                  <a:pt x="14484" y="1659"/>
                  <a:pt x="14574" y="1680"/>
                  <a:pt x="14413" y="1680"/>
                </a:cubicBezTo>
                <a:close/>
                <a:moveTo>
                  <a:pt x="20020" y="5488"/>
                </a:moveTo>
                <a:cubicBezTo>
                  <a:pt x="20026" y="5493"/>
                  <a:pt x="20020" y="5494"/>
                  <a:pt x="20033" y="5498"/>
                </a:cubicBezTo>
                <a:cubicBezTo>
                  <a:pt x="20050" y="5503"/>
                  <a:pt x="20069" y="5492"/>
                  <a:pt x="20108" y="5496"/>
                </a:cubicBezTo>
                <a:cubicBezTo>
                  <a:pt x="20166" y="5503"/>
                  <a:pt x="20221" y="5517"/>
                  <a:pt x="20255" y="5488"/>
                </a:cubicBezTo>
                <a:cubicBezTo>
                  <a:pt x="20178" y="5488"/>
                  <a:pt x="20226" y="5477"/>
                  <a:pt x="20107" y="5486"/>
                </a:cubicBezTo>
                <a:cubicBezTo>
                  <a:pt x="20077" y="5488"/>
                  <a:pt x="20065" y="5470"/>
                  <a:pt x="20020" y="5488"/>
                </a:cubicBezTo>
                <a:close/>
                <a:moveTo>
                  <a:pt x="17257" y="1485"/>
                </a:moveTo>
                <a:lnTo>
                  <a:pt x="17257" y="1509"/>
                </a:lnTo>
                <a:lnTo>
                  <a:pt x="17306" y="1534"/>
                </a:lnTo>
                <a:cubicBezTo>
                  <a:pt x="17323" y="1508"/>
                  <a:pt x="17319" y="1528"/>
                  <a:pt x="17322" y="1493"/>
                </a:cubicBezTo>
                <a:cubicBezTo>
                  <a:pt x="17375" y="1493"/>
                  <a:pt x="17358" y="1494"/>
                  <a:pt x="17371" y="1477"/>
                </a:cubicBezTo>
                <a:cubicBezTo>
                  <a:pt x="17302" y="1461"/>
                  <a:pt x="17376" y="1485"/>
                  <a:pt x="17281" y="1485"/>
                </a:cubicBezTo>
                <a:cubicBezTo>
                  <a:pt x="17278" y="1443"/>
                  <a:pt x="17289" y="1470"/>
                  <a:pt x="17265" y="1461"/>
                </a:cubicBezTo>
                <a:cubicBezTo>
                  <a:pt x="17260" y="1471"/>
                  <a:pt x="17257" y="1470"/>
                  <a:pt x="17257" y="1485"/>
                </a:cubicBezTo>
                <a:close/>
                <a:moveTo>
                  <a:pt x="14713" y="1720"/>
                </a:moveTo>
                <a:cubicBezTo>
                  <a:pt x="14721" y="1731"/>
                  <a:pt x="14721" y="1703"/>
                  <a:pt x="14721" y="1744"/>
                </a:cubicBezTo>
                <a:cubicBezTo>
                  <a:pt x="14759" y="1724"/>
                  <a:pt x="14756" y="1724"/>
                  <a:pt x="14794" y="1744"/>
                </a:cubicBezTo>
                <a:cubicBezTo>
                  <a:pt x="14800" y="1729"/>
                  <a:pt x="14775" y="1717"/>
                  <a:pt x="14859" y="1736"/>
                </a:cubicBezTo>
                <a:cubicBezTo>
                  <a:pt x="14856" y="1707"/>
                  <a:pt x="14867" y="1712"/>
                  <a:pt x="14842" y="1707"/>
                </a:cubicBezTo>
                <a:lnTo>
                  <a:pt x="14831" y="1706"/>
                </a:lnTo>
                <a:cubicBezTo>
                  <a:pt x="14780" y="1701"/>
                  <a:pt x="14742" y="1700"/>
                  <a:pt x="14713" y="1720"/>
                </a:cubicBezTo>
                <a:cubicBezTo>
                  <a:pt x="14653" y="1680"/>
                  <a:pt x="14710" y="1713"/>
                  <a:pt x="14647" y="1689"/>
                </a:cubicBezTo>
                <a:cubicBezTo>
                  <a:pt x="14624" y="1680"/>
                  <a:pt x="14658" y="1689"/>
                  <a:pt x="14624" y="1680"/>
                </a:cubicBezTo>
                <a:lnTo>
                  <a:pt x="14593" y="1705"/>
                </a:lnTo>
                <a:cubicBezTo>
                  <a:pt x="14554" y="1676"/>
                  <a:pt x="14599" y="1685"/>
                  <a:pt x="14551" y="1680"/>
                </a:cubicBezTo>
                <a:cubicBezTo>
                  <a:pt x="14557" y="1746"/>
                  <a:pt x="14585" y="1684"/>
                  <a:pt x="14567" y="1728"/>
                </a:cubicBezTo>
                <a:cubicBezTo>
                  <a:pt x="14633" y="1723"/>
                  <a:pt x="14601" y="1744"/>
                  <a:pt x="14632" y="1736"/>
                </a:cubicBezTo>
                <a:cubicBezTo>
                  <a:pt x="14656" y="1721"/>
                  <a:pt x="14643" y="1720"/>
                  <a:pt x="14673" y="1712"/>
                </a:cubicBezTo>
                <a:cubicBezTo>
                  <a:pt x="14681" y="1734"/>
                  <a:pt x="14674" y="1733"/>
                  <a:pt x="14713" y="1736"/>
                </a:cubicBezTo>
                <a:lnTo>
                  <a:pt x="14713" y="1720"/>
                </a:lnTo>
                <a:close/>
                <a:moveTo>
                  <a:pt x="16990" y="4985"/>
                </a:moveTo>
                <a:lnTo>
                  <a:pt x="16990" y="5002"/>
                </a:lnTo>
                <a:cubicBezTo>
                  <a:pt x="17025" y="5002"/>
                  <a:pt x="17030" y="5005"/>
                  <a:pt x="17055" y="4993"/>
                </a:cubicBezTo>
                <a:cubicBezTo>
                  <a:pt x="17071" y="5004"/>
                  <a:pt x="17077" y="5008"/>
                  <a:pt x="17095" y="5018"/>
                </a:cubicBezTo>
                <a:lnTo>
                  <a:pt x="17113" y="5003"/>
                </a:lnTo>
                <a:cubicBezTo>
                  <a:pt x="17154" y="4968"/>
                  <a:pt x="17151" y="4980"/>
                  <a:pt x="17152" y="4945"/>
                </a:cubicBezTo>
                <a:lnTo>
                  <a:pt x="17141" y="4958"/>
                </a:lnTo>
                <a:cubicBezTo>
                  <a:pt x="17118" y="4978"/>
                  <a:pt x="17104" y="4971"/>
                  <a:pt x="17084" y="4973"/>
                </a:cubicBezTo>
                <a:cubicBezTo>
                  <a:pt x="17039" y="4976"/>
                  <a:pt x="17105" y="4985"/>
                  <a:pt x="16990" y="4985"/>
                </a:cubicBezTo>
                <a:close/>
                <a:moveTo>
                  <a:pt x="454" y="3000"/>
                </a:moveTo>
                <a:cubicBezTo>
                  <a:pt x="477" y="3000"/>
                  <a:pt x="502" y="3000"/>
                  <a:pt x="497" y="2973"/>
                </a:cubicBezTo>
                <a:cubicBezTo>
                  <a:pt x="497" y="2972"/>
                  <a:pt x="496" y="2970"/>
                  <a:pt x="495" y="2969"/>
                </a:cubicBezTo>
                <a:lnTo>
                  <a:pt x="494" y="2935"/>
                </a:lnTo>
                <a:cubicBezTo>
                  <a:pt x="461" y="2927"/>
                  <a:pt x="415" y="2879"/>
                  <a:pt x="446" y="2976"/>
                </a:cubicBezTo>
                <a:cubicBezTo>
                  <a:pt x="451" y="2994"/>
                  <a:pt x="445" y="2983"/>
                  <a:pt x="454" y="3000"/>
                </a:cubicBezTo>
                <a:close/>
                <a:moveTo>
                  <a:pt x="19744" y="5480"/>
                </a:moveTo>
                <a:cubicBezTo>
                  <a:pt x="19722" y="5480"/>
                  <a:pt x="19729" y="5483"/>
                  <a:pt x="19720" y="5496"/>
                </a:cubicBezTo>
                <a:lnTo>
                  <a:pt x="19836" y="5500"/>
                </a:lnTo>
                <a:cubicBezTo>
                  <a:pt x="19858" y="5501"/>
                  <a:pt x="19923" y="5496"/>
                  <a:pt x="19963" y="5496"/>
                </a:cubicBezTo>
                <a:cubicBezTo>
                  <a:pt x="19942" y="5467"/>
                  <a:pt x="19942" y="5479"/>
                  <a:pt x="19886" y="5482"/>
                </a:cubicBezTo>
                <a:cubicBezTo>
                  <a:pt x="19833" y="5486"/>
                  <a:pt x="19895" y="5468"/>
                  <a:pt x="19804" y="5483"/>
                </a:cubicBezTo>
                <a:cubicBezTo>
                  <a:pt x="19774" y="5488"/>
                  <a:pt x="19778" y="5480"/>
                  <a:pt x="19744" y="5480"/>
                </a:cubicBezTo>
                <a:close/>
                <a:moveTo>
                  <a:pt x="7097" y="1534"/>
                </a:moveTo>
                <a:cubicBezTo>
                  <a:pt x="7104" y="1558"/>
                  <a:pt x="7101" y="1547"/>
                  <a:pt x="7113" y="1566"/>
                </a:cubicBezTo>
                <a:cubicBezTo>
                  <a:pt x="7134" y="1561"/>
                  <a:pt x="7135" y="1560"/>
                  <a:pt x="7161" y="1556"/>
                </a:cubicBezTo>
                <a:cubicBezTo>
                  <a:pt x="7173" y="1554"/>
                  <a:pt x="7173" y="1555"/>
                  <a:pt x="7184" y="1553"/>
                </a:cubicBezTo>
                <a:lnTo>
                  <a:pt x="7214" y="1548"/>
                </a:lnTo>
                <a:cubicBezTo>
                  <a:pt x="7236" y="1545"/>
                  <a:pt x="7216" y="1551"/>
                  <a:pt x="7236" y="1544"/>
                </a:cubicBezTo>
                <a:cubicBezTo>
                  <a:pt x="7271" y="1531"/>
                  <a:pt x="7221" y="1551"/>
                  <a:pt x="7247" y="1538"/>
                </a:cubicBezTo>
                <a:cubicBezTo>
                  <a:pt x="7250" y="1537"/>
                  <a:pt x="7256" y="1534"/>
                  <a:pt x="7258" y="1533"/>
                </a:cubicBezTo>
                <a:cubicBezTo>
                  <a:pt x="7270" y="1526"/>
                  <a:pt x="7263" y="1535"/>
                  <a:pt x="7276" y="1518"/>
                </a:cubicBezTo>
                <a:lnTo>
                  <a:pt x="7182" y="1528"/>
                </a:lnTo>
                <a:cubicBezTo>
                  <a:pt x="7107" y="1527"/>
                  <a:pt x="7219" y="1536"/>
                  <a:pt x="7097" y="1534"/>
                </a:cubicBezTo>
                <a:close/>
                <a:moveTo>
                  <a:pt x="21413" y="3729"/>
                </a:moveTo>
                <a:cubicBezTo>
                  <a:pt x="21426" y="3777"/>
                  <a:pt x="21425" y="3746"/>
                  <a:pt x="21454" y="3746"/>
                </a:cubicBezTo>
                <a:cubicBezTo>
                  <a:pt x="21476" y="3746"/>
                  <a:pt x="21536" y="3770"/>
                  <a:pt x="21519" y="3697"/>
                </a:cubicBezTo>
                <a:cubicBezTo>
                  <a:pt x="21470" y="3697"/>
                  <a:pt x="21486" y="3695"/>
                  <a:pt x="21465" y="3709"/>
                </a:cubicBezTo>
                <a:cubicBezTo>
                  <a:pt x="21444" y="3723"/>
                  <a:pt x="21440" y="3723"/>
                  <a:pt x="21413" y="3729"/>
                </a:cubicBezTo>
                <a:close/>
                <a:moveTo>
                  <a:pt x="15556" y="2498"/>
                </a:moveTo>
                <a:cubicBezTo>
                  <a:pt x="15564" y="2532"/>
                  <a:pt x="15570" y="2537"/>
                  <a:pt x="15523" y="2538"/>
                </a:cubicBezTo>
                <a:cubicBezTo>
                  <a:pt x="15549" y="2576"/>
                  <a:pt x="15562" y="2543"/>
                  <a:pt x="15608" y="2540"/>
                </a:cubicBezTo>
                <a:cubicBezTo>
                  <a:pt x="15639" y="2538"/>
                  <a:pt x="15623" y="2508"/>
                  <a:pt x="15620" y="2482"/>
                </a:cubicBezTo>
                <a:cubicBezTo>
                  <a:pt x="15598" y="2487"/>
                  <a:pt x="15578" y="2493"/>
                  <a:pt x="15556" y="2498"/>
                </a:cubicBezTo>
                <a:close/>
                <a:moveTo>
                  <a:pt x="17953" y="4491"/>
                </a:moveTo>
                <a:cubicBezTo>
                  <a:pt x="17912" y="4492"/>
                  <a:pt x="17939" y="4499"/>
                  <a:pt x="17903" y="4488"/>
                </a:cubicBezTo>
                <a:lnTo>
                  <a:pt x="17880" y="4491"/>
                </a:lnTo>
                <a:cubicBezTo>
                  <a:pt x="17823" y="4518"/>
                  <a:pt x="17913" y="4482"/>
                  <a:pt x="17865" y="4499"/>
                </a:cubicBezTo>
                <a:cubicBezTo>
                  <a:pt x="17843" y="4467"/>
                  <a:pt x="17852" y="4475"/>
                  <a:pt x="17816" y="4483"/>
                </a:cubicBezTo>
                <a:cubicBezTo>
                  <a:pt x="17847" y="4525"/>
                  <a:pt x="17855" y="4480"/>
                  <a:pt x="17873" y="4523"/>
                </a:cubicBezTo>
                <a:lnTo>
                  <a:pt x="17897" y="4507"/>
                </a:lnTo>
                <a:lnTo>
                  <a:pt x="17962" y="4507"/>
                </a:lnTo>
                <a:cubicBezTo>
                  <a:pt x="17976" y="4535"/>
                  <a:pt x="17963" y="4522"/>
                  <a:pt x="17986" y="4540"/>
                </a:cubicBezTo>
                <a:cubicBezTo>
                  <a:pt x="17991" y="4492"/>
                  <a:pt x="17983" y="4537"/>
                  <a:pt x="18011" y="4499"/>
                </a:cubicBezTo>
                <a:cubicBezTo>
                  <a:pt x="17989" y="4497"/>
                  <a:pt x="17989" y="4495"/>
                  <a:pt x="17970" y="4491"/>
                </a:cubicBezTo>
                <a:cubicBezTo>
                  <a:pt x="17977" y="4476"/>
                  <a:pt x="17976" y="4481"/>
                  <a:pt x="17978" y="4459"/>
                </a:cubicBezTo>
                <a:lnTo>
                  <a:pt x="17953" y="4491"/>
                </a:lnTo>
                <a:close/>
                <a:moveTo>
                  <a:pt x="17978" y="2279"/>
                </a:moveTo>
                <a:cubicBezTo>
                  <a:pt x="17991" y="2297"/>
                  <a:pt x="17979" y="2289"/>
                  <a:pt x="18002" y="2295"/>
                </a:cubicBezTo>
                <a:cubicBezTo>
                  <a:pt x="17998" y="2349"/>
                  <a:pt x="17958" y="2346"/>
                  <a:pt x="18027" y="2328"/>
                </a:cubicBezTo>
                <a:cubicBezTo>
                  <a:pt x="18041" y="2348"/>
                  <a:pt x="18041" y="2353"/>
                  <a:pt x="18067" y="2360"/>
                </a:cubicBezTo>
                <a:cubicBezTo>
                  <a:pt x="18083" y="2316"/>
                  <a:pt x="18084" y="2356"/>
                  <a:pt x="18100" y="2312"/>
                </a:cubicBezTo>
                <a:cubicBezTo>
                  <a:pt x="18077" y="2313"/>
                  <a:pt x="18079" y="2316"/>
                  <a:pt x="18067" y="2317"/>
                </a:cubicBezTo>
                <a:cubicBezTo>
                  <a:pt x="18065" y="2317"/>
                  <a:pt x="18063" y="2317"/>
                  <a:pt x="18062" y="2317"/>
                </a:cubicBezTo>
                <a:cubicBezTo>
                  <a:pt x="18060" y="2317"/>
                  <a:pt x="18055" y="2317"/>
                  <a:pt x="18053" y="2317"/>
                </a:cubicBezTo>
                <a:cubicBezTo>
                  <a:pt x="18052" y="2316"/>
                  <a:pt x="18050" y="2315"/>
                  <a:pt x="18050" y="2315"/>
                </a:cubicBezTo>
                <a:lnTo>
                  <a:pt x="18034" y="2300"/>
                </a:lnTo>
                <a:cubicBezTo>
                  <a:pt x="18015" y="2288"/>
                  <a:pt x="18001" y="2251"/>
                  <a:pt x="17978" y="2279"/>
                </a:cubicBezTo>
                <a:close/>
                <a:moveTo>
                  <a:pt x="16641" y="2619"/>
                </a:moveTo>
                <a:lnTo>
                  <a:pt x="16641" y="2636"/>
                </a:lnTo>
                <a:cubicBezTo>
                  <a:pt x="16684" y="2639"/>
                  <a:pt x="16656" y="2628"/>
                  <a:pt x="16666" y="2652"/>
                </a:cubicBezTo>
                <a:cubicBezTo>
                  <a:pt x="16690" y="2646"/>
                  <a:pt x="16761" y="2643"/>
                  <a:pt x="16780" y="2619"/>
                </a:cubicBezTo>
                <a:cubicBezTo>
                  <a:pt x="16793" y="2602"/>
                  <a:pt x="16789" y="2610"/>
                  <a:pt x="16781" y="2601"/>
                </a:cubicBezTo>
                <a:cubicBezTo>
                  <a:pt x="16763" y="2584"/>
                  <a:pt x="16771" y="2599"/>
                  <a:pt x="16746" y="2610"/>
                </a:cubicBezTo>
                <a:lnTo>
                  <a:pt x="16690" y="2619"/>
                </a:lnTo>
                <a:cubicBezTo>
                  <a:pt x="16681" y="2603"/>
                  <a:pt x="16694" y="2603"/>
                  <a:pt x="16666" y="2595"/>
                </a:cubicBezTo>
                <a:cubicBezTo>
                  <a:pt x="16672" y="2625"/>
                  <a:pt x="16679" y="2619"/>
                  <a:pt x="16641" y="2619"/>
                </a:cubicBezTo>
                <a:close/>
                <a:moveTo>
                  <a:pt x="17670" y="1906"/>
                </a:moveTo>
                <a:cubicBezTo>
                  <a:pt x="17638" y="1906"/>
                  <a:pt x="17637" y="1909"/>
                  <a:pt x="17614" y="1915"/>
                </a:cubicBezTo>
                <a:cubicBezTo>
                  <a:pt x="17607" y="1898"/>
                  <a:pt x="17623" y="1898"/>
                  <a:pt x="17565" y="1898"/>
                </a:cubicBezTo>
                <a:cubicBezTo>
                  <a:pt x="17563" y="1920"/>
                  <a:pt x="17561" y="1920"/>
                  <a:pt x="17557" y="1939"/>
                </a:cubicBezTo>
                <a:cubicBezTo>
                  <a:pt x="17609" y="1939"/>
                  <a:pt x="17630" y="1931"/>
                  <a:pt x="17686" y="1931"/>
                </a:cubicBezTo>
                <a:cubicBezTo>
                  <a:pt x="17700" y="1882"/>
                  <a:pt x="17697" y="1920"/>
                  <a:pt x="17686" y="1874"/>
                </a:cubicBezTo>
                <a:lnTo>
                  <a:pt x="17670" y="1906"/>
                </a:lnTo>
                <a:close/>
                <a:moveTo>
                  <a:pt x="21203" y="4629"/>
                </a:moveTo>
                <a:cubicBezTo>
                  <a:pt x="21217" y="4681"/>
                  <a:pt x="21227" y="4614"/>
                  <a:pt x="21268" y="4669"/>
                </a:cubicBezTo>
                <a:cubicBezTo>
                  <a:pt x="21231" y="4684"/>
                  <a:pt x="21256" y="4648"/>
                  <a:pt x="21234" y="4668"/>
                </a:cubicBezTo>
                <a:cubicBezTo>
                  <a:pt x="21217" y="4683"/>
                  <a:pt x="21231" y="4669"/>
                  <a:pt x="21227" y="4686"/>
                </a:cubicBezTo>
                <a:cubicBezTo>
                  <a:pt x="21236" y="4686"/>
                  <a:pt x="21262" y="4690"/>
                  <a:pt x="21262" y="4690"/>
                </a:cubicBezTo>
                <a:cubicBezTo>
                  <a:pt x="21297" y="4691"/>
                  <a:pt x="21251" y="4691"/>
                  <a:pt x="21289" y="4683"/>
                </a:cubicBezTo>
                <a:cubicBezTo>
                  <a:pt x="21312" y="4679"/>
                  <a:pt x="21305" y="4693"/>
                  <a:pt x="21349" y="4694"/>
                </a:cubicBezTo>
                <a:cubicBezTo>
                  <a:pt x="21321" y="4656"/>
                  <a:pt x="21280" y="4686"/>
                  <a:pt x="21276" y="4629"/>
                </a:cubicBezTo>
                <a:cubicBezTo>
                  <a:pt x="21262" y="4628"/>
                  <a:pt x="21217" y="4612"/>
                  <a:pt x="21203" y="4629"/>
                </a:cubicBezTo>
                <a:close/>
                <a:moveTo>
                  <a:pt x="22078" y="4029"/>
                </a:moveTo>
                <a:cubicBezTo>
                  <a:pt x="22091" y="4067"/>
                  <a:pt x="22099" y="4044"/>
                  <a:pt x="22110" y="4086"/>
                </a:cubicBezTo>
                <a:cubicBezTo>
                  <a:pt x="22120" y="4085"/>
                  <a:pt x="22134" y="4083"/>
                  <a:pt x="22138" y="4082"/>
                </a:cubicBezTo>
                <a:cubicBezTo>
                  <a:pt x="22163" y="4080"/>
                  <a:pt x="22144" y="4092"/>
                  <a:pt x="22161" y="4079"/>
                </a:cubicBezTo>
                <a:cubicBezTo>
                  <a:pt x="22174" y="4069"/>
                  <a:pt x="22174" y="4039"/>
                  <a:pt x="22183" y="4021"/>
                </a:cubicBezTo>
                <a:cubicBezTo>
                  <a:pt x="22134" y="4021"/>
                  <a:pt x="22118" y="4029"/>
                  <a:pt x="22078" y="4029"/>
                </a:cubicBezTo>
                <a:close/>
                <a:moveTo>
                  <a:pt x="15475" y="2125"/>
                </a:moveTo>
                <a:cubicBezTo>
                  <a:pt x="15442" y="2128"/>
                  <a:pt x="15442" y="2129"/>
                  <a:pt x="15434" y="2158"/>
                </a:cubicBezTo>
                <a:cubicBezTo>
                  <a:pt x="15448" y="2161"/>
                  <a:pt x="15454" y="2161"/>
                  <a:pt x="15464" y="2163"/>
                </a:cubicBezTo>
                <a:lnTo>
                  <a:pt x="15482" y="2168"/>
                </a:lnTo>
                <a:cubicBezTo>
                  <a:pt x="15510" y="2165"/>
                  <a:pt x="15491" y="2162"/>
                  <a:pt x="15504" y="2155"/>
                </a:cubicBezTo>
                <a:cubicBezTo>
                  <a:pt x="15516" y="2148"/>
                  <a:pt x="15526" y="2148"/>
                  <a:pt x="15539" y="2141"/>
                </a:cubicBezTo>
                <a:lnTo>
                  <a:pt x="15500" y="2103"/>
                </a:lnTo>
                <a:cubicBezTo>
                  <a:pt x="15496" y="2078"/>
                  <a:pt x="15494" y="2112"/>
                  <a:pt x="15491" y="2069"/>
                </a:cubicBezTo>
                <a:lnTo>
                  <a:pt x="15467" y="2069"/>
                </a:lnTo>
                <a:cubicBezTo>
                  <a:pt x="15472" y="2092"/>
                  <a:pt x="15475" y="2093"/>
                  <a:pt x="15475" y="2125"/>
                </a:cubicBezTo>
                <a:close/>
                <a:moveTo>
                  <a:pt x="6927" y="1558"/>
                </a:moveTo>
                <a:cubicBezTo>
                  <a:pt x="6927" y="1602"/>
                  <a:pt x="6976" y="1572"/>
                  <a:pt x="7002" y="1568"/>
                </a:cubicBezTo>
                <a:cubicBezTo>
                  <a:pt x="7059" y="1559"/>
                  <a:pt x="7061" y="1584"/>
                  <a:pt x="7089" y="1542"/>
                </a:cubicBezTo>
                <a:cubicBezTo>
                  <a:pt x="7054" y="1525"/>
                  <a:pt x="7048" y="1541"/>
                  <a:pt x="7008" y="1542"/>
                </a:cubicBezTo>
                <a:cubicBezTo>
                  <a:pt x="6983" y="1543"/>
                  <a:pt x="6927" y="1533"/>
                  <a:pt x="6927" y="1558"/>
                </a:cubicBezTo>
                <a:close/>
                <a:moveTo>
                  <a:pt x="19347" y="5496"/>
                </a:moveTo>
                <a:lnTo>
                  <a:pt x="19499" y="5491"/>
                </a:lnTo>
                <a:cubicBezTo>
                  <a:pt x="19513" y="5492"/>
                  <a:pt x="19529" y="5496"/>
                  <a:pt x="19550" y="5496"/>
                </a:cubicBezTo>
                <a:cubicBezTo>
                  <a:pt x="19548" y="5495"/>
                  <a:pt x="19546" y="5491"/>
                  <a:pt x="19545" y="5492"/>
                </a:cubicBezTo>
                <a:cubicBezTo>
                  <a:pt x="19545" y="5493"/>
                  <a:pt x="19542" y="5489"/>
                  <a:pt x="19541" y="5488"/>
                </a:cubicBezTo>
                <a:lnTo>
                  <a:pt x="19518" y="5463"/>
                </a:lnTo>
                <a:cubicBezTo>
                  <a:pt x="19441" y="5500"/>
                  <a:pt x="19326" y="5440"/>
                  <a:pt x="19326" y="5481"/>
                </a:cubicBezTo>
                <a:cubicBezTo>
                  <a:pt x="19327" y="5493"/>
                  <a:pt x="19329" y="5496"/>
                  <a:pt x="19347" y="5496"/>
                </a:cubicBezTo>
                <a:close/>
                <a:moveTo>
                  <a:pt x="21835" y="3916"/>
                </a:moveTo>
                <a:cubicBezTo>
                  <a:pt x="21835" y="3928"/>
                  <a:pt x="21852" y="3952"/>
                  <a:pt x="21859" y="3964"/>
                </a:cubicBezTo>
                <a:cubicBezTo>
                  <a:pt x="21923" y="3947"/>
                  <a:pt x="21880" y="3960"/>
                  <a:pt x="21932" y="3964"/>
                </a:cubicBezTo>
                <a:cubicBezTo>
                  <a:pt x="21929" y="3934"/>
                  <a:pt x="21925" y="3924"/>
                  <a:pt x="21891" y="3924"/>
                </a:cubicBezTo>
                <a:lnTo>
                  <a:pt x="21891" y="3916"/>
                </a:lnTo>
                <a:cubicBezTo>
                  <a:pt x="21927" y="3916"/>
                  <a:pt x="21931" y="3901"/>
                  <a:pt x="21932" y="3900"/>
                </a:cubicBezTo>
                <a:cubicBezTo>
                  <a:pt x="21905" y="3900"/>
                  <a:pt x="21835" y="3890"/>
                  <a:pt x="21835" y="3916"/>
                </a:cubicBezTo>
                <a:close/>
                <a:moveTo>
                  <a:pt x="18894" y="1979"/>
                </a:moveTo>
                <a:cubicBezTo>
                  <a:pt x="18843" y="1945"/>
                  <a:pt x="18843" y="1931"/>
                  <a:pt x="18756" y="1931"/>
                </a:cubicBezTo>
                <a:lnTo>
                  <a:pt x="18756" y="1947"/>
                </a:lnTo>
                <a:cubicBezTo>
                  <a:pt x="18793" y="1938"/>
                  <a:pt x="18777" y="1929"/>
                  <a:pt x="18796" y="1955"/>
                </a:cubicBezTo>
                <a:lnTo>
                  <a:pt x="18764" y="1955"/>
                </a:lnTo>
                <a:cubicBezTo>
                  <a:pt x="18785" y="1986"/>
                  <a:pt x="18786" y="1983"/>
                  <a:pt x="18814" y="1986"/>
                </a:cubicBezTo>
                <a:cubicBezTo>
                  <a:pt x="18858" y="1991"/>
                  <a:pt x="18864" y="1998"/>
                  <a:pt x="18894" y="1979"/>
                </a:cubicBezTo>
                <a:lnTo>
                  <a:pt x="18903" y="1995"/>
                </a:lnTo>
                <a:cubicBezTo>
                  <a:pt x="18948" y="1983"/>
                  <a:pt x="18918" y="1972"/>
                  <a:pt x="18999" y="1979"/>
                </a:cubicBezTo>
                <a:cubicBezTo>
                  <a:pt x="19076" y="1985"/>
                  <a:pt x="19067" y="1976"/>
                  <a:pt x="19096" y="1996"/>
                </a:cubicBezTo>
                <a:cubicBezTo>
                  <a:pt x="19123" y="1981"/>
                  <a:pt x="19111" y="1995"/>
                  <a:pt x="19129" y="1971"/>
                </a:cubicBezTo>
                <a:cubicBezTo>
                  <a:pt x="19090" y="1968"/>
                  <a:pt x="19122" y="1973"/>
                  <a:pt x="19072" y="1947"/>
                </a:cubicBezTo>
                <a:cubicBezTo>
                  <a:pt x="19053" y="1957"/>
                  <a:pt x="19051" y="1961"/>
                  <a:pt x="19023" y="1963"/>
                </a:cubicBezTo>
                <a:cubicBezTo>
                  <a:pt x="19018" y="1942"/>
                  <a:pt x="19024" y="1957"/>
                  <a:pt x="19015" y="1939"/>
                </a:cubicBezTo>
                <a:cubicBezTo>
                  <a:pt x="18982" y="1955"/>
                  <a:pt x="18906" y="1931"/>
                  <a:pt x="18894" y="1979"/>
                </a:cubicBezTo>
                <a:close/>
                <a:moveTo>
                  <a:pt x="22337" y="3130"/>
                </a:moveTo>
                <a:cubicBezTo>
                  <a:pt x="22357" y="3120"/>
                  <a:pt x="22477" y="3128"/>
                  <a:pt x="22523" y="3106"/>
                </a:cubicBezTo>
                <a:cubicBezTo>
                  <a:pt x="22503" y="3078"/>
                  <a:pt x="22437" y="3075"/>
                  <a:pt x="22406" y="3094"/>
                </a:cubicBezTo>
                <a:cubicBezTo>
                  <a:pt x="22393" y="3102"/>
                  <a:pt x="22403" y="3100"/>
                  <a:pt x="22385" y="3105"/>
                </a:cubicBezTo>
                <a:cubicBezTo>
                  <a:pt x="22360" y="3113"/>
                  <a:pt x="22350" y="3099"/>
                  <a:pt x="22337" y="3130"/>
                </a:cubicBezTo>
                <a:close/>
                <a:moveTo>
                  <a:pt x="22499" y="1129"/>
                </a:moveTo>
                <a:cubicBezTo>
                  <a:pt x="22457" y="1119"/>
                  <a:pt x="22474" y="1127"/>
                  <a:pt x="22443" y="1126"/>
                </a:cubicBezTo>
                <a:cubicBezTo>
                  <a:pt x="22415" y="1124"/>
                  <a:pt x="22413" y="1102"/>
                  <a:pt x="22402" y="1145"/>
                </a:cubicBezTo>
                <a:cubicBezTo>
                  <a:pt x="22441" y="1154"/>
                  <a:pt x="22450" y="1144"/>
                  <a:pt x="22487" y="1157"/>
                </a:cubicBezTo>
                <a:cubicBezTo>
                  <a:pt x="22518" y="1168"/>
                  <a:pt x="22485" y="1165"/>
                  <a:pt x="22525" y="1165"/>
                </a:cubicBezTo>
                <a:cubicBezTo>
                  <a:pt x="22550" y="1164"/>
                  <a:pt x="22547" y="1176"/>
                  <a:pt x="22556" y="1145"/>
                </a:cubicBezTo>
                <a:cubicBezTo>
                  <a:pt x="22523" y="1145"/>
                  <a:pt x="22530" y="1148"/>
                  <a:pt x="22507" y="1137"/>
                </a:cubicBezTo>
                <a:cubicBezTo>
                  <a:pt x="22522" y="1117"/>
                  <a:pt x="22518" y="1119"/>
                  <a:pt x="22548" y="1112"/>
                </a:cubicBezTo>
                <a:cubicBezTo>
                  <a:pt x="22536" y="1096"/>
                  <a:pt x="22551" y="1096"/>
                  <a:pt x="22507" y="1096"/>
                </a:cubicBezTo>
                <a:cubicBezTo>
                  <a:pt x="22493" y="1130"/>
                  <a:pt x="22513" y="1095"/>
                  <a:pt x="22499" y="1129"/>
                </a:cubicBezTo>
                <a:close/>
                <a:moveTo>
                  <a:pt x="15394" y="2012"/>
                </a:moveTo>
                <a:cubicBezTo>
                  <a:pt x="15350" y="2011"/>
                  <a:pt x="15372" y="2008"/>
                  <a:pt x="15355" y="2002"/>
                </a:cubicBezTo>
                <a:cubicBezTo>
                  <a:pt x="15312" y="1988"/>
                  <a:pt x="15365" y="2004"/>
                  <a:pt x="15321" y="2004"/>
                </a:cubicBezTo>
                <a:cubicBezTo>
                  <a:pt x="15305" y="2004"/>
                  <a:pt x="15294" y="1993"/>
                  <a:pt x="15272" y="1987"/>
                </a:cubicBezTo>
                <a:cubicBezTo>
                  <a:pt x="15266" y="2012"/>
                  <a:pt x="15272" y="2005"/>
                  <a:pt x="15248" y="2012"/>
                </a:cubicBezTo>
                <a:cubicBezTo>
                  <a:pt x="15244" y="1969"/>
                  <a:pt x="15256" y="1997"/>
                  <a:pt x="15232" y="1987"/>
                </a:cubicBezTo>
                <a:cubicBezTo>
                  <a:pt x="15232" y="2061"/>
                  <a:pt x="15228" y="2037"/>
                  <a:pt x="15302" y="2040"/>
                </a:cubicBezTo>
                <a:lnTo>
                  <a:pt x="15394" y="2012"/>
                </a:lnTo>
                <a:close/>
                <a:moveTo>
                  <a:pt x="13700" y="2320"/>
                </a:moveTo>
                <a:cubicBezTo>
                  <a:pt x="13711" y="2342"/>
                  <a:pt x="13715" y="2327"/>
                  <a:pt x="13676" y="2384"/>
                </a:cubicBezTo>
                <a:cubicBezTo>
                  <a:pt x="13716" y="2388"/>
                  <a:pt x="13734" y="2379"/>
                  <a:pt x="13781" y="2368"/>
                </a:cubicBezTo>
                <a:cubicBezTo>
                  <a:pt x="13773" y="2334"/>
                  <a:pt x="13772" y="2346"/>
                  <a:pt x="13789" y="2320"/>
                </a:cubicBezTo>
                <a:cubicBezTo>
                  <a:pt x="13771" y="2319"/>
                  <a:pt x="13758" y="2315"/>
                  <a:pt x="13749" y="2315"/>
                </a:cubicBezTo>
                <a:cubicBezTo>
                  <a:pt x="13740" y="2315"/>
                  <a:pt x="13721" y="2320"/>
                  <a:pt x="13700" y="2320"/>
                </a:cubicBezTo>
                <a:close/>
                <a:moveTo>
                  <a:pt x="22402" y="4831"/>
                </a:moveTo>
                <a:cubicBezTo>
                  <a:pt x="22433" y="4831"/>
                  <a:pt x="22466" y="4824"/>
                  <a:pt x="22487" y="4812"/>
                </a:cubicBezTo>
                <a:cubicBezTo>
                  <a:pt x="22491" y="4809"/>
                  <a:pt x="22500" y="4802"/>
                  <a:pt x="22501" y="4801"/>
                </a:cubicBezTo>
                <a:lnTo>
                  <a:pt x="22564" y="4775"/>
                </a:lnTo>
                <a:cubicBezTo>
                  <a:pt x="22534" y="4733"/>
                  <a:pt x="22554" y="4800"/>
                  <a:pt x="22459" y="4774"/>
                </a:cubicBezTo>
                <a:cubicBezTo>
                  <a:pt x="22428" y="4766"/>
                  <a:pt x="22448" y="4766"/>
                  <a:pt x="22418" y="4758"/>
                </a:cubicBezTo>
                <a:cubicBezTo>
                  <a:pt x="22430" y="4785"/>
                  <a:pt x="22428" y="4766"/>
                  <a:pt x="22419" y="4791"/>
                </a:cubicBezTo>
                <a:cubicBezTo>
                  <a:pt x="22415" y="4800"/>
                  <a:pt x="22406" y="4823"/>
                  <a:pt x="22402" y="4831"/>
                </a:cubicBezTo>
                <a:close/>
                <a:moveTo>
                  <a:pt x="21430" y="4669"/>
                </a:moveTo>
                <a:cubicBezTo>
                  <a:pt x="21430" y="4688"/>
                  <a:pt x="21427" y="4679"/>
                  <a:pt x="21421" y="4702"/>
                </a:cubicBezTo>
                <a:cubicBezTo>
                  <a:pt x="21471" y="4702"/>
                  <a:pt x="21465" y="4711"/>
                  <a:pt x="21502" y="4702"/>
                </a:cubicBezTo>
                <a:lnTo>
                  <a:pt x="21505" y="4695"/>
                </a:lnTo>
                <a:cubicBezTo>
                  <a:pt x="21505" y="4695"/>
                  <a:pt x="21506" y="4692"/>
                  <a:pt x="21506" y="4691"/>
                </a:cubicBezTo>
                <a:lnTo>
                  <a:pt x="21519" y="4661"/>
                </a:lnTo>
                <a:cubicBezTo>
                  <a:pt x="21510" y="4657"/>
                  <a:pt x="21504" y="4656"/>
                  <a:pt x="21496" y="4652"/>
                </a:cubicBezTo>
                <a:cubicBezTo>
                  <a:pt x="21484" y="4646"/>
                  <a:pt x="21475" y="4637"/>
                  <a:pt x="21470" y="4637"/>
                </a:cubicBezTo>
                <a:cubicBezTo>
                  <a:pt x="21433" y="4637"/>
                  <a:pt x="21434" y="4651"/>
                  <a:pt x="21405" y="4637"/>
                </a:cubicBezTo>
                <a:cubicBezTo>
                  <a:pt x="21411" y="4653"/>
                  <a:pt x="21408" y="4644"/>
                  <a:pt x="21414" y="4652"/>
                </a:cubicBezTo>
                <a:cubicBezTo>
                  <a:pt x="21418" y="4657"/>
                  <a:pt x="21430" y="4658"/>
                  <a:pt x="21430" y="4669"/>
                </a:cubicBezTo>
                <a:close/>
                <a:moveTo>
                  <a:pt x="7405" y="1526"/>
                </a:moveTo>
                <a:cubicBezTo>
                  <a:pt x="7441" y="1533"/>
                  <a:pt x="7459" y="1531"/>
                  <a:pt x="7508" y="1529"/>
                </a:cubicBezTo>
                <a:cubicBezTo>
                  <a:pt x="7569" y="1527"/>
                  <a:pt x="7595" y="1548"/>
                  <a:pt x="7608" y="1493"/>
                </a:cubicBezTo>
                <a:cubicBezTo>
                  <a:pt x="7558" y="1493"/>
                  <a:pt x="7541" y="1499"/>
                  <a:pt x="7502" y="1501"/>
                </a:cubicBezTo>
                <a:cubicBezTo>
                  <a:pt x="7433" y="1505"/>
                  <a:pt x="7421" y="1505"/>
                  <a:pt x="7405" y="1526"/>
                </a:cubicBezTo>
                <a:close/>
                <a:moveTo>
                  <a:pt x="13749" y="5698"/>
                </a:moveTo>
                <a:lnTo>
                  <a:pt x="13749" y="5739"/>
                </a:lnTo>
                <a:cubicBezTo>
                  <a:pt x="13808" y="5753"/>
                  <a:pt x="13745" y="5737"/>
                  <a:pt x="13822" y="5738"/>
                </a:cubicBezTo>
                <a:cubicBezTo>
                  <a:pt x="13868" y="5738"/>
                  <a:pt x="13864" y="5718"/>
                  <a:pt x="13903" y="5715"/>
                </a:cubicBezTo>
                <a:lnTo>
                  <a:pt x="13903" y="5698"/>
                </a:lnTo>
                <a:cubicBezTo>
                  <a:pt x="13846" y="5685"/>
                  <a:pt x="13834" y="5706"/>
                  <a:pt x="13805" y="5703"/>
                </a:cubicBezTo>
                <a:cubicBezTo>
                  <a:pt x="13766" y="5698"/>
                  <a:pt x="13828" y="5690"/>
                  <a:pt x="13749" y="5698"/>
                </a:cubicBezTo>
                <a:close/>
                <a:moveTo>
                  <a:pt x="14745" y="5682"/>
                </a:moveTo>
                <a:cubicBezTo>
                  <a:pt x="14780" y="5729"/>
                  <a:pt x="14805" y="5661"/>
                  <a:pt x="14827" y="5715"/>
                </a:cubicBezTo>
                <a:cubicBezTo>
                  <a:pt x="14879" y="5678"/>
                  <a:pt x="14845" y="5710"/>
                  <a:pt x="14899" y="5715"/>
                </a:cubicBezTo>
                <a:cubicBezTo>
                  <a:pt x="14891" y="5695"/>
                  <a:pt x="14901" y="5708"/>
                  <a:pt x="14875" y="5690"/>
                </a:cubicBezTo>
                <a:cubicBezTo>
                  <a:pt x="14888" y="5687"/>
                  <a:pt x="14893" y="5685"/>
                  <a:pt x="14899" y="5686"/>
                </a:cubicBezTo>
                <a:cubicBezTo>
                  <a:pt x="14931" y="5694"/>
                  <a:pt x="14910" y="5690"/>
                  <a:pt x="14916" y="5706"/>
                </a:cubicBezTo>
                <a:cubicBezTo>
                  <a:pt x="14942" y="5698"/>
                  <a:pt x="14915" y="5692"/>
                  <a:pt x="14956" y="5682"/>
                </a:cubicBezTo>
                <a:cubicBezTo>
                  <a:pt x="14936" y="5653"/>
                  <a:pt x="14913" y="5669"/>
                  <a:pt x="14836" y="5671"/>
                </a:cubicBezTo>
                <a:cubicBezTo>
                  <a:pt x="14807" y="5672"/>
                  <a:pt x="14765" y="5673"/>
                  <a:pt x="14745" y="5682"/>
                </a:cubicBezTo>
                <a:close/>
                <a:moveTo>
                  <a:pt x="17849" y="2328"/>
                </a:moveTo>
                <a:cubicBezTo>
                  <a:pt x="17895" y="2328"/>
                  <a:pt x="17891" y="2328"/>
                  <a:pt x="17921" y="2312"/>
                </a:cubicBezTo>
                <a:lnTo>
                  <a:pt x="17912" y="2360"/>
                </a:lnTo>
                <a:cubicBezTo>
                  <a:pt x="17939" y="2341"/>
                  <a:pt x="17922" y="2340"/>
                  <a:pt x="17944" y="2326"/>
                </a:cubicBezTo>
                <a:cubicBezTo>
                  <a:pt x="17974" y="2306"/>
                  <a:pt x="17961" y="2338"/>
                  <a:pt x="17986" y="2303"/>
                </a:cubicBezTo>
                <a:lnTo>
                  <a:pt x="17930" y="2303"/>
                </a:lnTo>
                <a:cubicBezTo>
                  <a:pt x="17936" y="2298"/>
                  <a:pt x="17931" y="2297"/>
                  <a:pt x="17943" y="2293"/>
                </a:cubicBezTo>
                <a:cubicBezTo>
                  <a:pt x="17962" y="2285"/>
                  <a:pt x="17947" y="2289"/>
                  <a:pt x="17970" y="2287"/>
                </a:cubicBezTo>
                <a:cubicBezTo>
                  <a:pt x="17943" y="2251"/>
                  <a:pt x="17864" y="2261"/>
                  <a:pt x="17849" y="2328"/>
                </a:cubicBezTo>
                <a:close/>
                <a:moveTo>
                  <a:pt x="18343" y="1607"/>
                </a:moveTo>
                <a:cubicBezTo>
                  <a:pt x="18344" y="1607"/>
                  <a:pt x="18346" y="1606"/>
                  <a:pt x="18346" y="1608"/>
                </a:cubicBezTo>
                <a:lnTo>
                  <a:pt x="18365" y="1610"/>
                </a:lnTo>
                <a:cubicBezTo>
                  <a:pt x="18380" y="1611"/>
                  <a:pt x="18376" y="1613"/>
                  <a:pt x="18399" y="1615"/>
                </a:cubicBezTo>
                <a:lnTo>
                  <a:pt x="18416" y="1583"/>
                </a:lnTo>
                <a:cubicBezTo>
                  <a:pt x="18424" y="1585"/>
                  <a:pt x="18459" y="1620"/>
                  <a:pt x="18464" y="1558"/>
                </a:cubicBezTo>
                <a:cubicBezTo>
                  <a:pt x="18407" y="1545"/>
                  <a:pt x="18447" y="1569"/>
                  <a:pt x="18408" y="1559"/>
                </a:cubicBezTo>
                <a:cubicBezTo>
                  <a:pt x="18399" y="1556"/>
                  <a:pt x="18398" y="1553"/>
                  <a:pt x="18377" y="1548"/>
                </a:cubicBezTo>
                <a:cubicBezTo>
                  <a:pt x="18365" y="1545"/>
                  <a:pt x="18356" y="1542"/>
                  <a:pt x="18335" y="1542"/>
                </a:cubicBezTo>
                <a:cubicBezTo>
                  <a:pt x="18347" y="1576"/>
                  <a:pt x="18352" y="1549"/>
                  <a:pt x="18343" y="1590"/>
                </a:cubicBezTo>
                <a:cubicBezTo>
                  <a:pt x="18339" y="1610"/>
                  <a:pt x="18336" y="1592"/>
                  <a:pt x="18343" y="1607"/>
                </a:cubicBezTo>
                <a:close/>
                <a:moveTo>
                  <a:pt x="17921" y="4791"/>
                </a:moveTo>
                <a:lnTo>
                  <a:pt x="17942" y="4861"/>
                </a:lnTo>
                <a:cubicBezTo>
                  <a:pt x="17959" y="4901"/>
                  <a:pt x="17986" y="4876"/>
                  <a:pt x="17988" y="4875"/>
                </a:cubicBezTo>
                <a:lnTo>
                  <a:pt x="17985" y="4840"/>
                </a:lnTo>
                <a:cubicBezTo>
                  <a:pt x="17965" y="4829"/>
                  <a:pt x="17978" y="4832"/>
                  <a:pt x="17946" y="4831"/>
                </a:cubicBezTo>
                <a:cubicBezTo>
                  <a:pt x="17965" y="4805"/>
                  <a:pt x="17973" y="4826"/>
                  <a:pt x="18035" y="4831"/>
                </a:cubicBezTo>
                <a:cubicBezTo>
                  <a:pt x="18017" y="4806"/>
                  <a:pt x="18040" y="4818"/>
                  <a:pt x="18002" y="4815"/>
                </a:cubicBezTo>
                <a:cubicBezTo>
                  <a:pt x="18009" y="4791"/>
                  <a:pt x="18006" y="4802"/>
                  <a:pt x="18019" y="4783"/>
                </a:cubicBezTo>
                <a:cubicBezTo>
                  <a:pt x="17979" y="4783"/>
                  <a:pt x="17979" y="4780"/>
                  <a:pt x="17954" y="4767"/>
                </a:cubicBezTo>
                <a:lnTo>
                  <a:pt x="17921" y="4791"/>
                </a:lnTo>
                <a:close/>
                <a:moveTo>
                  <a:pt x="14324" y="5706"/>
                </a:moveTo>
                <a:cubicBezTo>
                  <a:pt x="14304" y="5695"/>
                  <a:pt x="14309" y="5698"/>
                  <a:pt x="14276" y="5698"/>
                </a:cubicBezTo>
                <a:lnTo>
                  <a:pt x="14276" y="5723"/>
                </a:lnTo>
                <a:cubicBezTo>
                  <a:pt x="14297" y="5728"/>
                  <a:pt x="14285" y="5720"/>
                  <a:pt x="14292" y="5739"/>
                </a:cubicBezTo>
                <a:cubicBezTo>
                  <a:pt x="14337" y="5735"/>
                  <a:pt x="14313" y="5719"/>
                  <a:pt x="14365" y="5715"/>
                </a:cubicBezTo>
                <a:lnTo>
                  <a:pt x="14365" y="5731"/>
                </a:lnTo>
                <a:cubicBezTo>
                  <a:pt x="14423" y="5692"/>
                  <a:pt x="14388" y="5745"/>
                  <a:pt x="14446" y="5706"/>
                </a:cubicBezTo>
                <a:cubicBezTo>
                  <a:pt x="14442" y="5697"/>
                  <a:pt x="14440" y="5684"/>
                  <a:pt x="14421" y="5678"/>
                </a:cubicBezTo>
                <a:lnTo>
                  <a:pt x="14381" y="5666"/>
                </a:lnTo>
                <a:cubicBezTo>
                  <a:pt x="14347" y="5666"/>
                  <a:pt x="14333" y="5690"/>
                  <a:pt x="14324" y="5706"/>
                </a:cubicBezTo>
                <a:close/>
                <a:moveTo>
                  <a:pt x="15070" y="2320"/>
                </a:moveTo>
                <a:lnTo>
                  <a:pt x="15029" y="2320"/>
                </a:lnTo>
                <a:cubicBezTo>
                  <a:pt x="15046" y="2343"/>
                  <a:pt x="15028" y="2335"/>
                  <a:pt x="15070" y="2336"/>
                </a:cubicBezTo>
                <a:lnTo>
                  <a:pt x="15086" y="2336"/>
                </a:lnTo>
                <a:cubicBezTo>
                  <a:pt x="15104" y="2348"/>
                  <a:pt x="15096" y="2337"/>
                  <a:pt x="15102" y="2360"/>
                </a:cubicBezTo>
                <a:cubicBezTo>
                  <a:pt x="15179" y="2342"/>
                  <a:pt x="15132" y="2359"/>
                  <a:pt x="15161" y="2363"/>
                </a:cubicBezTo>
                <a:cubicBezTo>
                  <a:pt x="15173" y="2365"/>
                  <a:pt x="15177" y="2359"/>
                  <a:pt x="15194" y="2356"/>
                </a:cubicBezTo>
                <a:cubicBezTo>
                  <a:pt x="15231" y="2350"/>
                  <a:pt x="15203" y="2358"/>
                  <a:pt x="15223" y="2356"/>
                </a:cubicBezTo>
                <a:cubicBezTo>
                  <a:pt x="15267" y="2351"/>
                  <a:pt x="15201" y="2344"/>
                  <a:pt x="15280" y="2344"/>
                </a:cubicBezTo>
                <a:lnTo>
                  <a:pt x="15280" y="2320"/>
                </a:lnTo>
                <a:lnTo>
                  <a:pt x="15086" y="2328"/>
                </a:lnTo>
                <a:cubicBezTo>
                  <a:pt x="15078" y="2308"/>
                  <a:pt x="15080" y="2321"/>
                  <a:pt x="15086" y="2295"/>
                </a:cubicBezTo>
                <a:lnTo>
                  <a:pt x="15070" y="2320"/>
                </a:lnTo>
                <a:close/>
                <a:moveTo>
                  <a:pt x="20579" y="3405"/>
                </a:moveTo>
                <a:cubicBezTo>
                  <a:pt x="20652" y="3405"/>
                  <a:pt x="20579" y="3381"/>
                  <a:pt x="20676" y="3389"/>
                </a:cubicBezTo>
                <a:cubicBezTo>
                  <a:pt x="20667" y="3428"/>
                  <a:pt x="20671" y="3402"/>
                  <a:pt x="20676" y="3413"/>
                </a:cubicBezTo>
                <a:cubicBezTo>
                  <a:pt x="20718" y="3404"/>
                  <a:pt x="20690" y="3410"/>
                  <a:pt x="20733" y="3413"/>
                </a:cubicBezTo>
                <a:cubicBezTo>
                  <a:pt x="20738" y="3366"/>
                  <a:pt x="20783" y="3387"/>
                  <a:pt x="20672" y="3361"/>
                </a:cubicBezTo>
                <a:cubicBezTo>
                  <a:pt x="20612" y="3347"/>
                  <a:pt x="20621" y="3370"/>
                  <a:pt x="20563" y="3357"/>
                </a:cubicBezTo>
                <a:cubicBezTo>
                  <a:pt x="20563" y="3389"/>
                  <a:pt x="20566" y="3387"/>
                  <a:pt x="20579" y="3405"/>
                </a:cubicBezTo>
                <a:close/>
                <a:moveTo>
                  <a:pt x="21259" y="3916"/>
                </a:moveTo>
                <a:cubicBezTo>
                  <a:pt x="21284" y="3916"/>
                  <a:pt x="21272" y="3905"/>
                  <a:pt x="21318" y="3915"/>
                </a:cubicBezTo>
                <a:cubicBezTo>
                  <a:pt x="21392" y="3933"/>
                  <a:pt x="21378" y="3913"/>
                  <a:pt x="21389" y="3867"/>
                </a:cubicBezTo>
                <a:cubicBezTo>
                  <a:pt x="21362" y="3865"/>
                  <a:pt x="21369" y="3864"/>
                  <a:pt x="21345" y="3863"/>
                </a:cubicBezTo>
                <a:cubicBezTo>
                  <a:pt x="21339" y="3862"/>
                  <a:pt x="21326" y="3861"/>
                  <a:pt x="21323" y="3861"/>
                </a:cubicBezTo>
                <a:cubicBezTo>
                  <a:pt x="21303" y="3866"/>
                  <a:pt x="21316" y="3855"/>
                  <a:pt x="21308" y="3875"/>
                </a:cubicBezTo>
                <a:cubicBezTo>
                  <a:pt x="21276" y="3875"/>
                  <a:pt x="21278" y="3872"/>
                  <a:pt x="21259" y="3859"/>
                </a:cubicBezTo>
                <a:cubicBezTo>
                  <a:pt x="21253" y="3872"/>
                  <a:pt x="21231" y="3916"/>
                  <a:pt x="21259" y="3916"/>
                </a:cubicBezTo>
                <a:close/>
                <a:moveTo>
                  <a:pt x="17273" y="2328"/>
                </a:moveTo>
                <a:lnTo>
                  <a:pt x="17273" y="2344"/>
                </a:lnTo>
                <a:cubicBezTo>
                  <a:pt x="17315" y="2345"/>
                  <a:pt x="17297" y="2337"/>
                  <a:pt x="17314" y="2360"/>
                </a:cubicBezTo>
                <a:cubicBezTo>
                  <a:pt x="17284" y="2367"/>
                  <a:pt x="17277" y="2376"/>
                  <a:pt x="17241" y="2376"/>
                </a:cubicBezTo>
                <a:lnTo>
                  <a:pt x="17241" y="2393"/>
                </a:lnTo>
                <a:cubicBezTo>
                  <a:pt x="17276" y="2393"/>
                  <a:pt x="17271" y="2401"/>
                  <a:pt x="17330" y="2401"/>
                </a:cubicBezTo>
                <a:cubicBezTo>
                  <a:pt x="17361" y="2401"/>
                  <a:pt x="17333" y="2403"/>
                  <a:pt x="17354" y="2393"/>
                </a:cubicBezTo>
                <a:cubicBezTo>
                  <a:pt x="17346" y="2371"/>
                  <a:pt x="17371" y="2377"/>
                  <a:pt x="17322" y="2376"/>
                </a:cubicBezTo>
                <a:lnTo>
                  <a:pt x="17322" y="2352"/>
                </a:lnTo>
                <a:cubicBezTo>
                  <a:pt x="17343" y="2346"/>
                  <a:pt x="17329" y="2353"/>
                  <a:pt x="17346" y="2344"/>
                </a:cubicBezTo>
                <a:cubicBezTo>
                  <a:pt x="17341" y="2323"/>
                  <a:pt x="17349" y="2335"/>
                  <a:pt x="17330" y="2328"/>
                </a:cubicBezTo>
                <a:cubicBezTo>
                  <a:pt x="17346" y="2306"/>
                  <a:pt x="17358" y="2314"/>
                  <a:pt x="17362" y="2263"/>
                </a:cubicBezTo>
                <a:cubicBezTo>
                  <a:pt x="17318" y="2273"/>
                  <a:pt x="17338" y="2270"/>
                  <a:pt x="17317" y="2298"/>
                </a:cubicBezTo>
                <a:cubicBezTo>
                  <a:pt x="17301" y="2320"/>
                  <a:pt x="17290" y="2323"/>
                  <a:pt x="17273" y="2328"/>
                </a:cubicBezTo>
                <a:close/>
                <a:moveTo>
                  <a:pt x="17063" y="1850"/>
                </a:moveTo>
                <a:cubicBezTo>
                  <a:pt x="17063" y="1902"/>
                  <a:pt x="17081" y="1904"/>
                  <a:pt x="17030" y="1930"/>
                </a:cubicBezTo>
                <a:lnTo>
                  <a:pt x="17019" y="1936"/>
                </a:lnTo>
                <a:cubicBezTo>
                  <a:pt x="17018" y="1936"/>
                  <a:pt x="17016" y="1938"/>
                  <a:pt x="17014" y="1939"/>
                </a:cubicBezTo>
                <a:cubicBezTo>
                  <a:pt x="17048" y="1947"/>
                  <a:pt x="17036" y="1949"/>
                  <a:pt x="17063" y="1931"/>
                </a:cubicBezTo>
                <a:cubicBezTo>
                  <a:pt x="17076" y="1950"/>
                  <a:pt x="17072" y="1939"/>
                  <a:pt x="17079" y="1963"/>
                </a:cubicBezTo>
                <a:lnTo>
                  <a:pt x="17136" y="1923"/>
                </a:lnTo>
                <a:cubicBezTo>
                  <a:pt x="17104" y="1920"/>
                  <a:pt x="17111" y="1911"/>
                  <a:pt x="17087" y="1923"/>
                </a:cubicBezTo>
                <a:cubicBezTo>
                  <a:pt x="17093" y="1907"/>
                  <a:pt x="17090" y="1916"/>
                  <a:pt x="17096" y="1907"/>
                </a:cubicBezTo>
                <a:lnTo>
                  <a:pt x="17107" y="1894"/>
                </a:lnTo>
                <a:cubicBezTo>
                  <a:pt x="17108" y="1893"/>
                  <a:pt x="17109" y="1890"/>
                  <a:pt x="17110" y="1889"/>
                </a:cubicBezTo>
                <a:lnTo>
                  <a:pt x="17136" y="1850"/>
                </a:lnTo>
                <a:cubicBezTo>
                  <a:pt x="17108" y="1835"/>
                  <a:pt x="17128" y="1866"/>
                  <a:pt x="17090" y="1831"/>
                </a:cubicBezTo>
                <a:cubicBezTo>
                  <a:pt x="17077" y="1819"/>
                  <a:pt x="17089" y="1824"/>
                  <a:pt x="17071" y="1817"/>
                </a:cubicBezTo>
                <a:cubicBezTo>
                  <a:pt x="17066" y="1839"/>
                  <a:pt x="17063" y="1833"/>
                  <a:pt x="17063" y="1850"/>
                </a:cubicBezTo>
                <a:close/>
                <a:moveTo>
                  <a:pt x="20158" y="4645"/>
                </a:moveTo>
                <a:lnTo>
                  <a:pt x="20093" y="4655"/>
                </a:lnTo>
                <a:cubicBezTo>
                  <a:pt x="20114" y="4682"/>
                  <a:pt x="20110" y="4672"/>
                  <a:pt x="20135" y="4671"/>
                </a:cubicBezTo>
                <a:cubicBezTo>
                  <a:pt x="20182" y="4670"/>
                  <a:pt x="20160" y="4687"/>
                  <a:pt x="20209" y="4664"/>
                </a:cubicBezTo>
                <a:lnTo>
                  <a:pt x="20245" y="4642"/>
                </a:lnTo>
                <a:cubicBezTo>
                  <a:pt x="20256" y="4633"/>
                  <a:pt x="20238" y="4664"/>
                  <a:pt x="20259" y="4626"/>
                </a:cubicBezTo>
                <a:cubicBezTo>
                  <a:pt x="20273" y="4599"/>
                  <a:pt x="20264" y="4624"/>
                  <a:pt x="20271" y="4596"/>
                </a:cubicBezTo>
                <a:cubicBezTo>
                  <a:pt x="20234" y="4610"/>
                  <a:pt x="20269" y="4596"/>
                  <a:pt x="20248" y="4614"/>
                </a:cubicBezTo>
                <a:cubicBezTo>
                  <a:pt x="20220" y="4638"/>
                  <a:pt x="20197" y="4631"/>
                  <a:pt x="20196" y="4620"/>
                </a:cubicBezTo>
                <a:cubicBezTo>
                  <a:pt x="20192" y="4594"/>
                  <a:pt x="20175" y="4630"/>
                  <a:pt x="20209" y="4608"/>
                </a:cubicBezTo>
                <a:cubicBezTo>
                  <a:pt x="20210" y="4607"/>
                  <a:pt x="20212" y="4606"/>
                  <a:pt x="20214" y="4605"/>
                </a:cubicBezTo>
                <a:cubicBezTo>
                  <a:pt x="20195" y="4600"/>
                  <a:pt x="20182" y="4596"/>
                  <a:pt x="20166" y="4588"/>
                </a:cubicBezTo>
                <a:cubicBezTo>
                  <a:pt x="20144" y="4620"/>
                  <a:pt x="20137" y="4607"/>
                  <a:pt x="20158" y="4645"/>
                </a:cubicBezTo>
                <a:close/>
                <a:moveTo>
                  <a:pt x="17500" y="2287"/>
                </a:moveTo>
                <a:cubicBezTo>
                  <a:pt x="17517" y="2351"/>
                  <a:pt x="17546" y="2272"/>
                  <a:pt x="17533" y="2336"/>
                </a:cubicBezTo>
                <a:lnTo>
                  <a:pt x="17597" y="2336"/>
                </a:lnTo>
                <a:cubicBezTo>
                  <a:pt x="17580" y="2312"/>
                  <a:pt x="17591" y="2320"/>
                  <a:pt x="17549" y="2320"/>
                </a:cubicBezTo>
                <a:cubicBezTo>
                  <a:pt x="17555" y="2306"/>
                  <a:pt x="17551" y="2312"/>
                  <a:pt x="17555" y="2301"/>
                </a:cubicBezTo>
                <a:cubicBezTo>
                  <a:pt x="17575" y="2240"/>
                  <a:pt x="17577" y="2287"/>
                  <a:pt x="17581" y="2239"/>
                </a:cubicBezTo>
                <a:cubicBezTo>
                  <a:pt x="17554" y="2250"/>
                  <a:pt x="17522" y="2222"/>
                  <a:pt x="17488" y="2251"/>
                </a:cubicBezTo>
                <a:lnTo>
                  <a:pt x="17471" y="2275"/>
                </a:lnTo>
                <a:cubicBezTo>
                  <a:pt x="17470" y="2277"/>
                  <a:pt x="17469" y="2279"/>
                  <a:pt x="17468" y="2280"/>
                </a:cubicBezTo>
                <a:cubicBezTo>
                  <a:pt x="17450" y="2308"/>
                  <a:pt x="17442" y="2289"/>
                  <a:pt x="17459" y="2306"/>
                </a:cubicBezTo>
                <a:cubicBezTo>
                  <a:pt x="17473" y="2320"/>
                  <a:pt x="17483" y="2299"/>
                  <a:pt x="17500" y="2287"/>
                </a:cubicBezTo>
                <a:close/>
                <a:moveTo>
                  <a:pt x="16860" y="4993"/>
                </a:moveTo>
                <a:cubicBezTo>
                  <a:pt x="16826" y="4979"/>
                  <a:pt x="16858" y="5010"/>
                  <a:pt x="16787" y="5010"/>
                </a:cubicBezTo>
                <a:cubicBezTo>
                  <a:pt x="16805" y="5035"/>
                  <a:pt x="16786" y="5025"/>
                  <a:pt x="16834" y="5024"/>
                </a:cubicBezTo>
                <a:lnTo>
                  <a:pt x="16852" y="5024"/>
                </a:lnTo>
                <a:cubicBezTo>
                  <a:pt x="16870" y="5023"/>
                  <a:pt x="16867" y="5022"/>
                  <a:pt x="16886" y="5019"/>
                </a:cubicBezTo>
                <a:cubicBezTo>
                  <a:pt x="16947" y="5009"/>
                  <a:pt x="16961" y="5021"/>
                  <a:pt x="16982" y="4993"/>
                </a:cubicBezTo>
                <a:cubicBezTo>
                  <a:pt x="16959" y="4963"/>
                  <a:pt x="16985" y="4993"/>
                  <a:pt x="16909" y="4960"/>
                </a:cubicBezTo>
                <a:cubicBezTo>
                  <a:pt x="16909" y="4960"/>
                  <a:pt x="16885" y="4944"/>
                  <a:pt x="16864" y="4956"/>
                </a:cubicBezTo>
                <a:cubicBezTo>
                  <a:pt x="16843" y="4968"/>
                  <a:pt x="16854" y="4967"/>
                  <a:pt x="16860" y="4993"/>
                </a:cubicBezTo>
                <a:close/>
                <a:moveTo>
                  <a:pt x="559" y="2028"/>
                </a:moveTo>
                <a:cubicBezTo>
                  <a:pt x="559" y="2094"/>
                  <a:pt x="586" y="2097"/>
                  <a:pt x="543" y="2109"/>
                </a:cubicBezTo>
                <a:cubicBezTo>
                  <a:pt x="549" y="2134"/>
                  <a:pt x="554" y="2135"/>
                  <a:pt x="543" y="2158"/>
                </a:cubicBezTo>
                <a:cubicBezTo>
                  <a:pt x="590" y="2157"/>
                  <a:pt x="588" y="2145"/>
                  <a:pt x="609" y="2102"/>
                </a:cubicBezTo>
                <a:cubicBezTo>
                  <a:pt x="609" y="2102"/>
                  <a:pt x="615" y="2091"/>
                  <a:pt x="617" y="2086"/>
                </a:cubicBezTo>
                <a:cubicBezTo>
                  <a:pt x="631" y="2059"/>
                  <a:pt x="632" y="2078"/>
                  <a:pt x="632" y="2044"/>
                </a:cubicBezTo>
                <a:cubicBezTo>
                  <a:pt x="632" y="1996"/>
                  <a:pt x="587" y="2021"/>
                  <a:pt x="559" y="2028"/>
                </a:cubicBezTo>
                <a:close/>
                <a:moveTo>
                  <a:pt x="16722" y="2506"/>
                </a:moveTo>
                <a:cubicBezTo>
                  <a:pt x="16738" y="2538"/>
                  <a:pt x="16725" y="2536"/>
                  <a:pt x="16722" y="2571"/>
                </a:cubicBezTo>
                <a:lnTo>
                  <a:pt x="16797" y="2552"/>
                </a:lnTo>
                <a:cubicBezTo>
                  <a:pt x="16819" y="2546"/>
                  <a:pt x="16812" y="2557"/>
                  <a:pt x="16820" y="2530"/>
                </a:cubicBezTo>
                <a:cubicBezTo>
                  <a:pt x="16829" y="2535"/>
                  <a:pt x="16847" y="2539"/>
                  <a:pt x="16852" y="2543"/>
                </a:cubicBezTo>
                <a:cubicBezTo>
                  <a:pt x="16873" y="2556"/>
                  <a:pt x="16832" y="2551"/>
                  <a:pt x="16876" y="2555"/>
                </a:cubicBezTo>
                <a:lnTo>
                  <a:pt x="16880" y="2514"/>
                </a:lnTo>
                <a:cubicBezTo>
                  <a:pt x="16897" y="2522"/>
                  <a:pt x="16885" y="2518"/>
                  <a:pt x="16892" y="2522"/>
                </a:cubicBezTo>
                <a:cubicBezTo>
                  <a:pt x="16900" y="2526"/>
                  <a:pt x="16888" y="2523"/>
                  <a:pt x="16909" y="2530"/>
                </a:cubicBezTo>
                <a:lnTo>
                  <a:pt x="16909" y="2498"/>
                </a:lnTo>
                <a:lnTo>
                  <a:pt x="16825" y="2507"/>
                </a:lnTo>
                <a:cubicBezTo>
                  <a:pt x="16801" y="2500"/>
                  <a:pt x="16838" y="2505"/>
                  <a:pt x="16810" y="2500"/>
                </a:cubicBezTo>
                <a:lnTo>
                  <a:pt x="16722" y="2506"/>
                </a:lnTo>
                <a:close/>
                <a:moveTo>
                  <a:pt x="19202" y="2644"/>
                </a:moveTo>
                <a:cubicBezTo>
                  <a:pt x="19230" y="2658"/>
                  <a:pt x="19467" y="2680"/>
                  <a:pt x="19514" y="2682"/>
                </a:cubicBezTo>
                <a:lnTo>
                  <a:pt x="19599" y="2684"/>
                </a:lnTo>
                <a:cubicBezTo>
                  <a:pt x="19575" y="2652"/>
                  <a:pt x="19612" y="2689"/>
                  <a:pt x="19531" y="2665"/>
                </a:cubicBezTo>
                <a:cubicBezTo>
                  <a:pt x="19478" y="2649"/>
                  <a:pt x="19506" y="2658"/>
                  <a:pt x="19469" y="2668"/>
                </a:cubicBezTo>
                <a:cubicBezTo>
                  <a:pt x="19486" y="2642"/>
                  <a:pt x="19482" y="2662"/>
                  <a:pt x="19485" y="2628"/>
                </a:cubicBezTo>
                <a:lnTo>
                  <a:pt x="19453" y="2660"/>
                </a:lnTo>
                <a:cubicBezTo>
                  <a:pt x="19424" y="2646"/>
                  <a:pt x="19391" y="2635"/>
                  <a:pt x="19355" y="2652"/>
                </a:cubicBezTo>
                <a:cubicBezTo>
                  <a:pt x="19358" y="2619"/>
                  <a:pt x="19374" y="2628"/>
                  <a:pt x="19347" y="2619"/>
                </a:cubicBezTo>
                <a:lnTo>
                  <a:pt x="19347" y="2644"/>
                </a:lnTo>
                <a:cubicBezTo>
                  <a:pt x="19287" y="2644"/>
                  <a:pt x="19293" y="2644"/>
                  <a:pt x="19237" y="2628"/>
                </a:cubicBezTo>
                <a:cubicBezTo>
                  <a:pt x="19237" y="2628"/>
                  <a:pt x="19221" y="2607"/>
                  <a:pt x="19202" y="2644"/>
                </a:cubicBezTo>
                <a:close/>
                <a:moveTo>
                  <a:pt x="14729" y="2506"/>
                </a:moveTo>
                <a:cubicBezTo>
                  <a:pt x="14721" y="2543"/>
                  <a:pt x="14731" y="2539"/>
                  <a:pt x="14718" y="2560"/>
                </a:cubicBezTo>
                <a:cubicBezTo>
                  <a:pt x="14707" y="2578"/>
                  <a:pt x="14718" y="2542"/>
                  <a:pt x="14705" y="2579"/>
                </a:cubicBezTo>
                <a:cubicBezTo>
                  <a:pt x="14757" y="2583"/>
                  <a:pt x="14783" y="2608"/>
                  <a:pt x="14810" y="2571"/>
                </a:cubicBezTo>
                <a:lnTo>
                  <a:pt x="14778" y="2571"/>
                </a:lnTo>
                <a:cubicBezTo>
                  <a:pt x="14788" y="2534"/>
                  <a:pt x="14817" y="2535"/>
                  <a:pt x="14875" y="2530"/>
                </a:cubicBezTo>
                <a:lnTo>
                  <a:pt x="14875" y="2514"/>
                </a:lnTo>
                <a:cubicBezTo>
                  <a:pt x="14753" y="2486"/>
                  <a:pt x="14824" y="2499"/>
                  <a:pt x="14778" y="2466"/>
                </a:cubicBezTo>
                <a:cubicBezTo>
                  <a:pt x="14768" y="2504"/>
                  <a:pt x="14761" y="2491"/>
                  <a:pt x="14729" y="2506"/>
                </a:cubicBezTo>
                <a:close/>
                <a:moveTo>
                  <a:pt x="15839" y="2563"/>
                </a:moveTo>
                <a:cubicBezTo>
                  <a:pt x="15832" y="2578"/>
                  <a:pt x="15833" y="2573"/>
                  <a:pt x="15831" y="2595"/>
                </a:cubicBezTo>
                <a:cubicBezTo>
                  <a:pt x="15775" y="2596"/>
                  <a:pt x="15815" y="2607"/>
                  <a:pt x="15766" y="2611"/>
                </a:cubicBezTo>
                <a:cubicBezTo>
                  <a:pt x="15761" y="2659"/>
                  <a:pt x="15770" y="2614"/>
                  <a:pt x="15742" y="2652"/>
                </a:cubicBezTo>
                <a:cubicBezTo>
                  <a:pt x="15786" y="2673"/>
                  <a:pt x="15796" y="2652"/>
                  <a:pt x="15880" y="2652"/>
                </a:cubicBezTo>
                <a:cubicBezTo>
                  <a:pt x="15899" y="2652"/>
                  <a:pt x="15912" y="2670"/>
                  <a:pt x="15911" y="2637"/>
                </a:cubicBezTo>
                <a:cubicBezTo>
                  <a:pt x="15910" y="2613"/>
                  <a:pt x="15913" y="2635"/>
                  <a:pt x="15896" y="2595"/>
                </a:cubicBezTo>
                <a:cubicBezTo>
                  <a:pt x="15871" y="2613"/>
                  <a:pt x="15883" y="2590"/>
                  <a:pt x="15880" y="2628"/>
                </a:cubicBezTo>
                <a:cubicBezTo>
                  <a:pt x="15853" y="2608"/>
                  <a:pt x="15871" y="2619"/>
                  <a:pt x="15855" y="2587"/>
                </a:cubicBezTo>
                <a:cubicBezTo>
                  <a:pt x="15877" y="2577"/>
                  <a:pt x="15864" y="2580"/>
                  <a:pt x="15896" y="2579"/>
                </a:cubicBezTo>
                <a:lnTo>
                  <a:pt x="15896" y="2555"/>
                </a:lnTo>
                <a:cubicBezTo>
                  <a:pt x="15840" y="2561"/>
                  <a:pt x="15906" y="2568"/>
                  <a:pt x="15839" y="2563"/>
                </a:cubicBezTo>
                <a:close/>
                <a:moveTo>
                  <a:pt x="19874" y="3146"/>
                </a:moveTo>
                <a:cubicBezTo>
                  <a:pt x="19910" y="3200"/>
                  <a:pt x="19920" y="3186"/>
                  <a:pt x="20037" y="3191"/>
                </a:cubicBezTo>
                <a:lnTo>
                  <a:pt x="20247" y="3203"/>
                </a:lnTo>
                <a:cubicBezTo>
                  <a:pt x="20231" y="3159"/>
                  <a:pt x="20232" y="3198"/>
                  <a:pt x="20155" y="3173"/>
                </a:cubicBezTo>
                <a:lnTo>
                  <a:pt x="19957" y="3152"/>
                </a:lnTo>
                <a:cubicBezTo>
                  <a:pt x="19955" y="3151"/>
                  <a:pt x="19953" y="3150"/>
                  <a:pt x="19951" y="3149"/>
                </a:cubicBezTo>
                <a:cubicBezTo>
                  <a:pt x="19947" y="3148"/>
                  <a:pt x="19954" y="3139"/>
                  <a:pt x="19923" y="3146"/>
                </a:cubicBezTo>
                <a:cubicBezTo>
                  <a:pt x="19897" y="3152"/>
                  <a:pt x="19932" y="3151"/>
                  <a:pt x="19901" y="3150"/>
                </a:cubicBezTo>
                <a:cubicBezTo>
                  <a:pt x="19901" y="3150"/>
                  <a:pt x="19878" y="3146"/>
                  <a:pt x="19874" y="3146"/>
                </a:cubicBezTo>
                <a:close/>
                <a:moveTo>
                  <a:pt x="18359" y="4953"/>
                </a:moveTo>
                <a:cubicBezTo>
                  <a:pt x="18402" y="4953"/>
                  <a:pt x="18405" y="4944"/>
                  <a:pt x="18424" y="4969"/>
                </a:cubicBezTo>
                <a:cubicBezTo>
                  <a:pt x="18396" y="4970"/>
                  <a:pt x="18395" y="4974"/>
                  <a:pt x="18381" y="4975"/>
                </a:cubicBezTo>
                <a:cubicBezTo>
                  <a:pt x="18352" y="4977"/>
                  <a:pt x="18368" y="4972"/>
                  <a:pt x="18334" y="4969"/>
                </a:cubicBezTo>
                <a:cubicBezTo>
                  <a:pt x="18294" y="4967"/>
                  <a:pt x="18300" y="4977"/>
                  <a:pt x="18273" y="4958"/>
                </a:cubicBezTo>
                <a:cubicBezTo>
                  <a:pt x="18253" y="4945"/>
                  <a:pt x="18286" y="4956"/>
                  <a:pt x="18254" y="4945"/>
                </a:cubicBezTo>
                <a:cubicBezTo>
                  <a:pt x="18255" y="4967"/>
                  <a:pt x="18257" y="4967"/>
                  <a:pt x="18262" y="4985"/>
                </a:cubicBezTo>
                <a:cubicBezTo>
                  <a:pt x="18298" y="4985"/>
                  <a:pt x="18339" y="4982"/>
                  <a:pt x="18371" y="4991"/>
                </a:cubicBezTo>
                <a:cubicBezTo>
                  <a:pt x="18372" y="4991"/>
                  <a:pt x="18388" y="4997"/>
                  <a:pt x="18389" y="4997"/>
                </a:cubicBezTo>
                <a:lnTo>
                  <a:pt x="18426" y="4992"/>
                </a:lnTo>
                <a:cubicBezTo>
                  <a:pt x="18441" y="4996"/>
                  <a:pt x="18418" y="4993"/>
                  <a:pt x="18448" y="5002"/>
                </a:cubicBezTo>
                <a:lnTo>
                  <a:pt x="18448" y="4985"/>
                </a:lnTo>
                <a:cubicBezTo>
                  <a:pt x="18475" y="4977"/>
                  <a:pt x="18456" y="4988"/>
                  <a:pt x="18455" y="4974"/>
                </a:cubicBezTo>
                <a:lnTo>
                  <a:pt x="18456" y="4937"/>
                </a:lnTo>
                <a:cubicBezTo>
                  <a:pt x="18480" y="4943"/>
                  <a:pt x="18469" y="4940"/>
                  <a:pt x="18489" y="4953"/>
                </a:cubicBezTo>
                <a:cubicBezTo>
                  <a:pt x="18493" y="4933"/>
                  <a:pt x="18497" y="4920"/>
                  <a:pt x="18505" y="4904"/>
                </a:cubicBezTo>
                <a:cubicBezTo>
                  <a:pt x="18473" y="4902"/>
                  <a:pt x="18415" y="4869"/>
                  <a:pt x="18359" y="4953"/>
                </a:cubicBezTo>
                <a:close/>
                <a:moveTo>
                  <a:pt x="4966" y="1817"/>
                </a:moveTo>
                <a:cubicBezTo>
                  <a:pt x="4970" y="1855"/>
                  <a:pt x="4977" y="1852"/>
                  <a:pt x="5005" y="1853"/>
                </a:cubicBezTo>
                <a:cubicBezTo>
                  <a:pt x="5080" y="1856"/>
                  <a:pt x="5043" y="1840"/>
                  <a:pt x="5120" y="1858"/>
                </a:cubicBezTo>
                <a:lnTo>
                  <a:pt x="5137" y="1826"/>
                </a:lnTo>
                <a:cubicBezTo>
                  <a:pt x="5167" y="1833"/>
                  <a:pt x="5207" y="1823"/>
                  <a:pt x="5235" y="1810"/>
                </a:cubicBezTo>
                <a:cubicBezTo>
                  <a:pt x="5269" y="1794"/>
                  <a:pt x="5250" y="1807"/>
                  <a:pt x="5258" y="1785"/>
                </a:cubicBezTo>
                <a:cubicBezTo>
                  <a:pt x="5225" y="1771"/>
                  <a:pt x="5264" y="1788"/>
                  <a:pt x="5199" y="1787"/>
                </a:cubicBezTo>
                <a:cubicBezTo>
                  <a:pt x="5156" y="1786"/>
                  <a:pt x="5039" y="1811"/>
                  <a:pt x="4966" y="1817"/>
                </a:cubicBezTo>
                <a:close/>
                <a:moveTo>
                  <a:pt x="21648" y="3567"/>
                </a:moveTo>
                <a:lnTo>
                  <a:pt x="21614" y="3607"/>
                </a:lnTo>
                <a:lnTo>
                  <a:pt x="21648" y="3648"/>
                </a:lnTo>
                <a:cubicBezTo>
                  <a:pt x="21672" y="3631"/>
                  <a:pt x="21664" y="3650"/>
                  <a:pt x="21665" y="3608"/>
                </a:cubicBezTo>
                <a:cubicBezTo>
                  <a:pt x="21667" y="3609"/>
                  <a:pt x="21669" y="3609"/>
                  <a:pt x="21670" y="3611"/>
                </a:cubicBezTo>
                <a:cubicBezTo>
                  <a:pt x="21671" y="3614"/>
                  <a:pt x="21674" y="3614"/>
                  <a:pt x="21675" y="3614"/>
                </a:cubicBezTo>
                <a:cubicBezTo>
                  <a:pt x="21700" y="3624"/>
                  <a:pt x="21688" y="3617"/>
                  <a:pt x="21713" y="3608"/>
                </a:cubicBezTo>
                <a:cubicBezTo>
                  <a:pt x="21718" y="3629"/>
                  <a:pt x="21721" y="3632"/>
                  <a:pt x="21729" y="3648"/>
                </a:cubicBezTo>
                <a:lnTo>
                  <a:pt x="21754" y="3631"/>
                </a:lnTo>
                <a:cubicBezTo>
                  <a:pt x="21755" y="3630"/>
                  <a:pt x="21757" y="3630"/>
                  <a:pt x="21758" y="3629"/>
                </a:cubicBezTo>
                <a:cubicBezTo>
                  <a:pt x="21774" y="3625"/>
                  <a:pt x="21790" y="3627"/>
                  <a:pt x="21802" y="3632"/>
                </a:cubicBezTo>
                <a:cubicBezTo>
                  <a:pt x="21799" y="3591"/>
                  <a:pt x="21820" y="3543"/>
                  <a:pt x="21713" y="3567"/>
                </a:cubicBezTo>
                <a:cubicBezTo>
                  <a:pt x="21707" y="3580"/>
                  <a:pt x="21705" y="3553"/>
                  <a:pt x="21713" y="3592"/>
                </a:cubicBezTo>
                <a:cubicBezTo>
                  <a:pt x="21674" y="3581"/>
                  <a:pt x="21700" y="3574"/>
                  <a:pt x="21666" y="3558"/>
                </a:cubicBezTo>
                <a:cubicBezTo>
                  <a:pt x="21650" y="3550"/>
                  <a:pt x="21619" y="3551"/>
                  <a:pt x="21592" y="3551"/>
                </a:cubicBezTo>
                <a:cubicBezTo>
                  <a:pt x="21611" y="3578"/>
                  <a:pt x="21616" y="3575"/>
                  <a:pt x="21648" y="3567"/>
                </a:cubicBezTo>
                <a:close/>
                <a:moveTo>
                  <a:pt x="20384" y="4613"/>
                </a:moveTo>
                <a:cubicBezTo>
                  <a:pt x="20493" y="4613"/>
                  <a:pt x="20456" y="4657"/>
                  <a:pt x="20506" y="4652"/>
                </a:cubicBezTo>
                <a:cubicBezTo>
                  <a:pt x="20540" y="4649"/>
                  <a:pt x="20525" y="4658"/>
                  <a:pt x="20563" y="4661"/>
                </a:cubicBezTo>
                <a:cubicBezTo>
                  <a:pt x="20553" y="4636"/>
                  <a:pt x="20580" y="4650"/>
                  <a:pt x="20538" y="4645"/>
                </a:cubicBezTo>
                <a:cubicBezTo>
                  <a:pt x="20542" y="4598"/>
                  <a:pt x="20561" y="4619"/>
                  <a:pt x="20603" y="4629"/>
                </a:cubicBezTo>
                <a:cubicBezTo>
                  <a:pt x="20600" y="4589"/>
                  <a:pt x="20567" y="4567"/>
                  <a:pt x="20534" y="4561"/>
                </a:cubicBezTo>
                <a:cubicBezTo>
                  <a:pt x="20504" y="4555"/>
                  <a:pt x="20512" y="4569"/>
                  <a:pt x="20512" y="4571"/>
                </a:cubicBezTo>
                <a:cubicBezTo>
                  <a:pt x="20506" y="4582"/>
                  <a:pt x="20525" y="4588"/>
                  <a:pt x="20497" y="4591"/>
                </a:cubicBezTo>
                <a:cubicBezTo>
                  <a:pt x="20482" y="4593"/>
                  <a:pt x="20497" y="4588"/>
                  <a:pt x="20469" y="4583"/>
                </a:cubicBezTo>
                <a:cubicBezTo>
                  <a:pt x="20464" y="4582"/>
                  <a:pt x="20447" y="4582"/>
                  <a:pt x="20439" y="4586"/>
                </a:cubicBezTo>
                <a:lnTo>
                  <a:pt x="20409" y="4605"/>
                </a:lnTo>
                <a:cubicBezTo>
                  <a:pt x="20398" y="4582"/>
                  <a:pt x="20401" y="4589"/>
                  <a:pt x="20401" y="4556"/>
                </a:cubicBezTo>
                <a:cubicBezTo>
                  <a:pt x="20375" y="4562"/>
                  <a:pt x="20375" y="4567"/>
                  <a:pt x="20352" y="4556"/>
                </a:cubicBezTo>
                <a:cubicBezTo>
                  <a:pt x="20363" y="4597"/>
                  <a:pt x="20374" y="4572"/>
                  <a:pt x="20384" y="4613"/>
                </a:cubicBezTo>
                <a:close/>
                <a:moveTo>
                  <a:pt x="17014" y="5617"/>
                </a:moveTo>
                <a:cubicBezTo>
                  <a:pt x="17006" y="5632"/>
                  <a:pt x="17005" y="5632"/>
                  <a:pt x="17024" y="5639"/>
                </a:cubicBezTo>
                <a:cubicBezTo>
                  <a:pt x="17050" y="5648"/>
                  <a:pt x="17087" y="5637"/>
                  <a:pt x="17109" y="5638"/>
                </a:cubicBezTo>
                <a:lnTo>
                  <a:pt x="17156" y="5640"/>
                </a:lnTo>
                <a:cubicBezTo>
                  <a:pt x="17207" y="5639"/>
                  <a:pt x="17184" y="5631"/>
                  <a:pt x="17209" y="5623"/>
                </a:cubicBezTo>
                <a:cubicBezTo>
                  <a:pt x="17218" y="5620"/>
                  <a:pt x="17230" y="5623"/>
                  <a:pt x="17243" y="5620"/>
                </a:cubicBezTo>
                <a:cubicBezTo>
                  <a:pt x="17273" y="5613"/>
                  <a:pt x="17266" y="5620"/>
                  <a:pt x="17273" y="5593"/>
                </a:cubicBezTo>
                <a:cubicBezTo>
                  <a:pt x="17222" y="5593"/>
                  <a:pt x="17241" y="5582"/>
                  <a:pt x="17158" y="5587"/>
                </a:cubicBezTo>
                <a:cubicBezTo>
                  <a:pt x="17135" y="5589"/>
                  <a:pt x="17167" y="5586"/>
                  <a:pt x="17142" y="5588"/>
                </a:cubicBezTo>
                <a:lnTo>
                  <a:pt x="17075" y="5591"/>
                </a:lnTo>
                <a:cubicBezTo>
                  <a:pt x="17065" y="5590"/>
                  <a:pt x="17073" y="5590"/>
                  <a:pt x="17058" y="5591"/>
                </a:cubicBezTo>
                <a:cubicBezTo>
                  <a:pt x="16934" y="5596"/>
                  <a:pt x="17018" y="5579"/>
                  <a:pt x="16925" y="5601"/>
                </a:cubicBezTo>
                <a:cubicBezTo>
                  <a:pt x="16932" y="5606"/>
                  <a:pt x="16927" y="5606"/>
                  <a:pt x="16940" y="5610"/>
                </a:cubicBezTo>
                <a:cubicBezTo>
                  <a:pt x="16974" y="5620"/>
                  <a:pt x="16974" y="5598"/>
                  <a:pt x="17014" y="5617"/>
                </a:cubicBezTo>
                <a:close/>
                <a:moveTo>
                  <a:pt x="18618" y="2603"/>
                </a:moveTo>
                <a:cubicBezTo>
                  <a:pt x="18637" y="2590"/>
                  <a:pt x="18627" y="2593"/>
                  <a:pt x="18651" y="2587"/>
                </a:cubicBezTo>
                <a:lnTo>
                  <a:pt x="18651" y="2611"/>
                </a:lnTo>
                <a:cubicBezTo>
                  <a:pt x="18703" y="2610"/>
                  <a:pt x="18672" y="2599"/>
                  <a:pt x="18705" y="2599"/>
                </a:cubicBezTo>
                <a:lnTo>
                  <a:pt x="18829" y="2619"/>
                </a:lnTo>
                <a:cubicBezTo>
                  <a:pt x="18882" y="2636"/>
                  <a:pt x="18995" y="2607"/>
                  <a:pt x="19059" y="2648"/>
                </a:cubicBezTo>
                <a:cubicBezTo>
                  <a:pt x="19072" y="2657"/>
                  <a:pt x="19063" y="2653"/>
                  <a:pt x="19075" y="2656"/>
                </a:cubicBezTo>
                <a:cubicBezTo>
                  <a:pt x="19079" y="2657"/>
                  <a:pt x="19092" y="2657"/>
                  <a:pt x="19104" y="2660"/>
                </a:cubicBezTo>
                <a:cubicBezTo>
                  <a:pt x="19095" y="2621"/>
                  <a:pt x="19099" y="2647"/>
                  <a:pt x="19104" y="2636"/>
                </a:cubicBezTo>
                <a:cubicBezTo>
                  <a:pt x="19139" y="2644"/>
                  <a:pt x="19132" y="2656"/>
                  <a:pt x="19153" y="2628"/>
                </a:cubicBezTo>
                <a:cubicBezTo>
                  <a:pt x="19093" y="2626"/>
                  <a:pt x="19116" y="2608"/>
                  <a:pt x="19015" y="2613"/>
                </a:cubicBezTo>
                <a:lnTo>
                  <a:pt x="18987" y="2610"/>
                </a:lnTo>
                <a:cubicBezTo>
                  <a:pt x="18943" y="2608"/>
                  <a:pt x="18988" y="2619"/>
                  <a:pt x="18953" y="2616"/>
                </a:cubicBezTo>
                <a:lnTo>
                  <a:pt x="18871" y="2602"/>
                </a:lnTo>
                <a:cubicBezTo>
                  <a:pt x="18852" y="2595"/>
                  <a:pt x="18855" y="2591"/>
                  <a:pt x="18837" y="2579"/>
                </a:cubicBezTo>
                <a:cubicBezTo>
                  <a:pt x="18813" y="2592"/>
                  <a:pt x="18791" y="2586"/>
                  <a:pt x="18747" y="2581"/>
                </a:cubicBezTo>
                <a:lnTo>
                  <a:pt x="18690" y="2572"/>
                </a:lnTo>
                <a:cubicBezTo>
                  <a:pt x="18618" y="2558"/>
                  <a:pt x="18716" y="2587"/>
                  <a:pt x="18626" y="2563"/>
                </a:cubicBezTo>
                <a:cubicBezTo>
                  <a:pt x="18617" y="2582"/>
                  <a:pt x="18618" y="2573"/>
                  <a:pt x="18618" y="2603"/>
                </a:cubicBezTo>
                <a:close/>
                <a:moveTo>
                  <a:pt x="19372" y="4183"/>
                </a:moveTo>
                <a:cubicBezTo>
                  <a:pt x="19348" y="4183"/>
                  <a:pt x="19381" y="4180"/>
                  <a:pt x="19358" y="4174"/>
                </a:cubicBezTo>
                <a:cubicBezTo>
                  <a:pt x="19356" y="4174"/>
                  <a:pt x="19286" y="4187"/>
                  <a:pt x="19268" y="4201"/>
                </a:cubicBezTo>
                <a:cubicBezTo>
                  <a:pt x="19243" y="4220"/>
                  <a:pt x="19259" y="4200"/>
                  <a:pt x="19242" y="4232"/>
                </a:cubicBezTo>
                <a:lnTo>
                  <a:pt x="19396" y="4248"/>
                </a:lnTo>
                <a:cubicBezTo>
                  <a:pt x="19389" y="4242"/>
                  <a:pt x="19394" y="4243"/>
                  <a:pt x="19382" y="4238"/>
                </a:cubicBezTo>
                <a:cubicBezTo>
                  <a:pt x="19362" y="4230"/>
                  <a:pt x="19382" y="4234"/>
                  <a:pt x="19355" y="4232"/>
                </a:cubicBezTo>
                <a:cubicBezTo>
                  <a:pt x="19364" y="4200"/>
                  <a:pt x="19375" y="4207"/>
                  <a:pt x="19404" y="4191"/>
                </a:cubicBezTo>
                <a:cubicBezTo>
                  <a:pt x="19411" y="4211"/>
                  <a:pt x="19408" y="4213"/>
                  <a:pt x="19445" y="4216"/>
                </a:cubicBezTo>
                <a:cubicBezTo>
                  <a:pt x="19443" y="4217"/>
                  <a:pt x="19441" y="4217"/>
                  <a:pt x="19440" y="4219"/>
                </a:cubicBezTo>
                <a:cubicBezTo>
                  <a:pt x="19439" y="4221"/>
                  <a:pt x="19436" y="4221"/>
                  <a:pt x="19434" y="4222"/>
                </a:cubicBezTo>
                <a:cubicBezTo>
                  <a:pt x="19423" y="4224"/>
                  <a:pt x="19424" y="4223"/>
                  <a:pt x="19412" y="4224"/>
                </a:cubicBezTo>
                <a:lnTo>
                  <a:pt x="19412" y="4256"/>
                </a:lnTo>
                <a:lnTo>
                  <a:pt x="19518" y="4256"/>
                </a:lnTo>
                <a:lnTo>
                  <a:pt x="19518" y="4224"/>
                </a:lnTo>
                <a:cubicBezTo>
                  <a:pt x="19494" y="4218"/>
                  <a:pt x="19466" y="4207"/>
                  <a:pt x="19444" y="4184"/>
                </a:cubicBezTo>
                <a:cubicBezTo>
                  <a:pt x="19443" y="4182"/>
                  <a:pt x="19438" y="4177"/>
                  <a:pt x="19436" y="4175"/>
                </a:cubicBezTo>
                <a:cubicBezTo>
                  <a:pt x="19488" y="4163"/>
                  <a:pt x="19472" y="4168"/>
                  <a:pt x="19469" y="4159"/>
                </a:cubicBezTo>
                <a:cubicBezTo>
                  <a:pt x="19468" y="4158"/>
                  <a:pt x="19466" y="4157"/>
                  <a:pt x="19465" y="4158"/>
                </a:cubicBezTo>
                <a:lnTo>
                  <a:pt x="19451" y="4157"/>
                </a:lnTo>
                <a:cubicBezTo>
                  <a:pt x="19436" y="4159"/>
                  <a:pt x="19436" y="4160"/>
                  <a:pt x="19426" y="4164"/>
                </a:cubicBezTo>
                <a:cubicBezTo>
                  <a:pt x="19406" y="4170"/>
                  <a:pt x="19385" y="4183"/>
                  <a:pt x="19372" y="4183"/>
                </a:cubicBezTo>
                <a:close/>
                <a:moveTo>
                  <a:pt x="15159" y="1785"/>
                </a:moveTo>
                <a:cubicBezTo>
                  <a:pt x="15139" y="1772"/>
                  <a:pt x="15150" y="1775"/>
                  <a:pt x="15126" y="1769"/>
                </a:cubicBezTo>
                <a:cubicBezTo>
                  <a:pt x="15128" y="1788"/>
                  <a:pt x="15140" y="1812"/>
                  <a:pt x="15168" y="1815"/>
                </a:cubicBezTo>
                <a:cubicBezTo>
                  <a:pt x="15248" y="1823"/>
                  <a:pt x="15209" y="1751"/>
                  <a:pt x="15224" y="1736"/>
                </a:cubicBezTo>
                <a:cubicBezTo>
                  <a:pt x="15225" y="1735"/>
                  <a:pt x="15286" y="1741"/>
                  <a:pt x="15312" y="1712"/>
                </a:cubicBezTo>
                <a:cubicBezTo>
                  <a:pt x="15321" y="1703"/>
                  <a:pt x="15316" y="1712"/>
                  <a:pt x="15321" y="1696"/>
                </a:cubicBezTo>
                <a:lnTo>
                  <a:pt x="15223" y="1693"/>
                </a:lnTo>
                <a:cubicBezTo>
                  <a:pt x="15196" y="1692"/>
                  <a:pt x="15185" y="1682"/>
                  <a:pt x="15146" y="1691"/>
                </a:cubicBezTo>
                <a:cubicBezTo>
                  <a:pt x="15095" y="1704"/>
                  <a:pt x="15088" y="1714"/>
                  <a:pt x="15061" y="1696"/>
                </a:cubicBezTo>
                <a:cubicBezTo>
                  <a:pt x="15067" y="1722"/>
                  <a:pt x="15070" y="1708"/>
                  <a:pt x="15061" y="1728"/>
                </a:cubicBezTo>
                <a:cubicBezTo>
                  <a:pt x="15118" y="1729"/>
                  <a:pt x="15109" y="1753"/>
                  <a:pt x="15159" y="1720"/>
                </a:cubicBezTo>
                <a:cubicBezTo>
                  <a:pt x="15172" y="1756"/>
                  <a:pt x="15179" y="1723"/>
                  <a:pt x="15183" y="1769"/>
                </a:cubicBezTo>
                <a:cubicBezTo>
                  <a:pt x="15159" y="1774"/>
                  <a:pt x="15171" y="1768"/>
                  <a:pt x="15159" y="1785"/>
                </a:cubicBezTo>
                <a:close/>
                <a:moveTo>
                  <a:pt x="15037" y="2506"/>
                </a:moveTo>
                <a:cubicBezTo>
                  <a:pt x="15011" y="2506"/>
                  <a:pt x="14981" y="2505"/>
                  <a:pt x="14956" y="2506"/>
                </a:cubicBezTo>
                <a:lnTo>
                  <a:pt x="14891" y="2514"/>
                </a:lnTo>
                <a:cubicBezTo>
                  <a:pt x="14941" y="2588"/>
                  <a:pt x="14934" y="2520"/>
                  <a:pt x="14940" y="2579"/>
                </a:cubicBezTo>
                <a:cubicBezTo>
                  <a:pt x="14941" y="2577"/>
                  <a:pt x="14943" y="2573"/>
                  <a:pt x="14943" y="2574"/>
                </a:cubicBezTo>
                <a:lnTo>
                  <a:pt x="14948" y="2547"/>
                </a:lnTo>
                <a:lnTo>
                  <a:pt x="14998" y="2552"/>
                </a:lnTo>
                <a:cubicBezTo>
                  <a:pt x="15109" y="2556"/>
                  <a:pt x="15012" y="2552"/>
                  <a:pt x="15078" y="2547"/>
                </a:cubicBezTo>
                <a:cubicBezTo>
                  <a:pt x="15072" y="2571"/>
                  <a:pt x="15068" y="2566"/>
                  <a:pt x="15078" y="2587"/>
                </a:cubicBezTo>
                <a:cubicBezTo>
                  <a:pt x="15103" y="2569"/>
                  <a:pt x="15093" y="2590"/>
                  <a:pt x="15086" y="2555"/>
                </a:cubicBezTo>
                <a:lnTo>
                  <a:pt x="15162" y="2536"/>
                </a:lnTo>
                <a:cubicBezTo>
                  <a:pt x="15180" y="2536"/>
                  <a:pt x="15167" y="2526"/>
                  <a:pt x="15175" y="2547"/>
                </a:cubicBezTo>
                <a:lnTo>
                  <a:pt x="15199" y="2547"/>
                </a:lnTo>
                <a:cubicBezTo>
                  <a:pt x="15217" y="2469"/>
                  <a:pt x="15214" y="2564"/>
                  <a:pt x="15232" y="2498"/>
                </a:cubicBezTo>
                <a:cubicBezTo>
                  <a:pt x="15204" y="2499"/>
                  <a:pt x="15200" y="2503"/>
                  <a:pt x="15175" y="2506"/>
                </a:cubicBezTo>
                <a:lnTo>
                  <a:pt x="15100" y="2507"/>
                </a:lnTo>
                <a:cubicBezTo>
                  <a:pt x="15099" y="2507"/>
                  <a:pt x="15096" y="2506"/>
                  <a:pt x="15095" y="2506"/>
                </a:cubicBezTo>
                <a:cubicBezTo>
                  <a:pt x="15033" y="2492"/>
                  <a:pt x="15079" y="2501"/>
                  <a:pt x="15037" y="2474"/>
                </a:cubicBezTo>
                <a:cubicBezTo>
                  <a:pt x="15042" y="2498"/>
                  <a:pt x="15045" y="2487"/>
                  <a:pt x="15037" y="2506"/>
                </a:cubicBezTo>
                <a:close/>
                <a:moveTo>
                  <a:pt x="17338" y="5625"/>
                </a:moveTo>
                <a:cubicBezTo>
                  <a:pt x="17376" y="5625"/>
                  <a:pt x="17364" y="5618"/>
                  <a:pt x="17396" y="5617"/>
                </a:cubicBezTo>
                <a:lnTo>
                  <a:pt x="17471" y="5631"/>
                </a:lnTo>
                <a:cubicBezTo>
                  <a:pt x="17473" y="5631"/>
                  <a:pt x="17476" y="5632"/>
                  <a:pt x="17477" y="5632"/>
                </a:cubicBezTo>
                <a:cubicBezTo>
                  <a:pt x="17479" y="5631"/>
                  <a:pt x="17482" y="5631"/>
                  <a:pt x="17483" y="5631"/>
                </a:cubicBezTo>
                <a:cubicBezTo>
                  <a:pt x="17496" y="5629"/>
                  <a:pt x="17494" y="5628"/>
                  <a:pt x="17500" y="5626"/>
                </a:cubicBezTo>
                <a:cubicBezTo>
                  <a:pt x="17506" y="5623"/>
                  <a:pt x="17492" y="5623"/>
                  <a:pt x="17523" y="5615"/>
                </a:cubicBezTo>
                <a:cubicBezTo>
                  <a:pt x="17566" y="5604"/>
                  <a:pt x="17536" y="5644"/>
                  <a:pt x="17664" y="5631"/>
                </a:cubicBezTo>
                <a:lnTo>
                  <a:pt x="17679" y="5630"/>
                </a:lnTo>
                <a:cubicBezTo>
                  <a:pt x="17680" y="5629"/>
                  <a:pt x="17682" y="5629"/>
                  <a:pt x="17683" y="5628"/>
                </a:cubicBezTo>
                <a:cubicBezTo>
                  <a:pt x="17716" y="5616"/>
                  <a:pt x="17686" y="5609"/>
                  <a:pt x="17768" y="5609"/>
                </a:cubicBezTo>
                <a:cubicBezTo>
                  <a:pt x="17754" y="5589"/>
                  <a:pt x="17766" y="5594"/>
                  <a:pt x="17745" y="5589"/>
                </a:cubicBezTo>
                <a:lnTo>
                  <a:pt x="17721" y="5592"/>
                </a:lnTo>
                <a:cubicBezTo>
                  <a:pt x="17681" y="5601"/>
                  <a:pt x="17712" y="5594"/>
                  <a:pt x="17676" y="5589"/>
                </a:cubicBezTo>
                <a:cubicBezTo>
                  <a:pt x="17609" y="5579"/>
                  <a:pt x="17548" y="5602"/>
                  <a:pt x="17520" y="5597"/>
                </a:cubicBezTo>
                <a:cubicBezTo>
                  <a:pt x="17484" y="5591"/>
                  <a:pt x="17526" y="5585"/>
                  <a:pt x="17452" y="5585"/>
                </a:cubicBezTo>
                <a:cubicBezTo>
                  <a:pt x="17416" y="5585"/>
                  <a:pt x="17414" y="5592"/>
                  <a:pt x="17389" y="5591"/>
                </a:cubicBezTo>
                <a:cubicBezTo>
                  <a:pt x="17373" y="5590"/>
                  <a:pt x="17353" y="5585"/>
                  <a:pt x="17322" y="5585"/>
                </a:cubicBezTo>
                <a:cubicBezTo>
                  <a:pt x="17330" y="5615"/>
                  <a:pt x="17330" y="5595"/>
                  <a:pt x="17338" y="5625"/>
                </a:cubicBezTo>
                <a:close/>
                <a:moveTo>
                  <a:pt x="19145" y="5261"/>
                </a:moveTo>
                <a:cubicBezTo>
                  <a:pt x="19144" y="5310"/>
                  <a:pt x="19135" y="5293"/>
                  <a:pt x="19112" y="5326"/>
                </a:cubicBezTo>
                <a:cubicBezTo>
                  <a:pt x="19113" y="5326"/>
                  <a:pt x="19116" y="5325"/>
                  <a:pt x="19116" y="5327"/>
                </a:cubicBezTo>
                <a:lnTo>
                  <a:pt x="19122" y="5330"/>
                </a:lnTo>
                <a:cubicBezTo>
                  <a:pt x="19126" y="5335"/>
                  <a:pt x="19123" y="5325"/>
                  <a:pt x="19129" y="5342"/>
                </a:cubicBezTo>
                <a:cubicBezTo>
                  <a:pt x="19216" y="5321"/>
                  <a:pt x="19210" y="5306"/>
                  <a:pt x="19236" y="5287"/>
                </a:cubicBezTo>
                <a:cubicBezTo>
                  <a:pt x="19246" y="5279"/>
                  <a:pt x="19240" y="5284"/>
                  <a:pt x="19248" y="5281"/>
                </a:cubicBezTo>
                <a:lnTo>
                  <a:pt x="19347" y="5277"/>
                </a:lnTo>
                <a:cubicBezTo>
                  <a:pt x="19345" y="5304"/>
                  <a:pt x="19344" y="5311"/>
                  <a:pt x="19321" y="5305"/>
                </a:cubicBezTo>
                <a:cubicBezTo>
                  <a:pt x="19294" y="5297"/>
                  <a:pt x="19322" y="5293"/>
                  <a:pt x="19258" y="5293"/>
                </a:cubicBezTo>
                <a:cubicBezTo>
                  <a:pt x="19271" y="5341"/>
                  <a:pt x="19288" y="5321"/>
                  <a:pt x="19338" y="5327"/>
                </a:cubicBezTo>
                <a:cubicBezTo>
                  <a:pt x="19409" y="5334"/>
                  <a:pt x="19388" y="5325"/>
                  <a:pt x="19406" y="5328"/>
                </a:cubicBezTo>
                <a:cubicBezTo>
                  <a:pt x="19426" y="5331"/>
                  <a:pt x="19413" y="5323"/>
                  <a:pt x="19420" y="5342"/>
                </a:cubicBezTo>
                <a:cubicBezTo>
                  <a:pt x="19484" y="5337"/>
                  <a:pt x="19471" y="5317"/>
                  <a:pt x="19476" y="5305"/>
                </a:cubicBezTo>
                <a:cubicBezTo>
                  <a:pt x="19477" y="5304"/>
                  <a:pt x="19490" y="5290"/>
                  <a:pt x="19493" y="5285"/>
                </a:cubicBezTo>
                <a:cubicBezTo>
                  <a:pt x="19462" y="5288"/>
                  <a:pt x="19469" y="5280"/>
                  <a:pt x="19461" y="5309"/>
                </a:cubicBezTo>
                <a:cubicBezTo>
                  <a:pt x="19403" y="5271"/>
                  <a:pt x="19405" y="5315"/>
                  <a:pt x="19404" y="5318"/>
                </a:cubicBezTo>
                <a:cubicBezTo>
                  <a:pt x="19386" y="5305"/>
                  <a:pt x="19388" y="5322"/>
                  <a:pt x="19388" y="5269"/>
                </a:cubicBezTo>
                <a:lnTo>
                  <a:pt x="19210" y="5269"/>
                </a:lnTo>
                <a:cubicBezTo>
                  <a:pt x="19219" y="5230"/>
                  <a:pt x="19215" y="5256"/>
                  <a:pt x="19210" y="5245"/>
                </a:cubicBezTo>
                <a:cubicBezTo>
                  <a:pt x="19148" y="5250"/>
                  <a:pt x="19241" y="5261"/>
                  <a:pt x="19145" y="5261"/>
                </a:cubicBezTo>
                <a:close/>
                <a:moveTo>
                  <a:pt x="16965" y="2036"/>
                </a:moveTo>
                <a:lnTo>
                  <a:pt x="17095" y="2028"/>
                </a:lnTo>
                <a:cubicBezTo>
                  <a:pt x="17079" y="2006"/>
                  <a:pt x="17106" y="2013"/>
                  <a:pt x="17012" y="2009"/>
                </a:cubicBezTo>
                <a:lnTo>
                  <a:pt x="16855" y="2000"/>
                </a:lnTo>
                <a:cubicBezTo>
                  <a:pt x="16805" y="1998"/>
                  <a:pt x="16811" y="2009"/>
                  <a:pt x="16771" y="1987"/>
                </a:cubicBezTo>
                <a:cubicBezTo>
                  <a:pt x="16743" y="2055"/>
                  <a:pt x="16768" y="2001"/>
                  <a:pt x="16744" y="2026"/>
                </a:cubicBezTo>
                <a:cubicBezTo>
                  <a:pt x="16729" y="2042"/>
                  <a:pt x="16729" y="2068"/>
                  <a:pt x="16757" y="2073"/>
                </a:cubicBezTo>
                <a:cubicBezTo>
                  <a:pt x="16792" y="2079"/>
                  <a:pt x="16757" y="2052"/>
                  <a:pt x="16822" y="2069"/>
                </a:cubicBezTo>
                <a:lnTo>
                  <a:pt x="16876" y="2085"/>
                </a:lnTo>
                <a:cubicBezTo>
                  <a:pt x="16895" y="2045"/>
                  <a:pt x="16891" y="2025"/>
                  <a:pt x="16909" y="2012"/>
                </a:cubicBezTo>
                <a:cubicBezTo>
                  <a:pt x="16909" y="2013"/>
                  <a:pt x="16909" y="2014"/>
                  <a:pt x="16909" y="2016"/>
                </a:cubicBezTo>
                <a:cubicBezTo>
                  <a:pt x="16910" y="2033"/>
                  <a:pt x="16916" y="2034"/>
                  <a:pt x="16922" y="2038"/>
                </a:cubicBezTo>
                <a:lnTo>
                  <a:pt x="16965" y="2060"/>
                </a:lnTo>
                <a:lnTo>
                  <a:pt x="16965" y="2036"/>
                </a:lnTo>
                <a:close/>
                <a:moveTo>
                  <a:pt x="15450" y="5083"/>
                </a:moveTo>
                <a:cubicBezTo>
                  <a:pt x="15458" y="5110"/>
                  <a:pt x="15454" y="5088"/>
                  <a:pt x="15459" y="5110"/>
                </a:cubicBezTo>
                <a:cubicBezTo>
                  <a:pt x="15466" y="5135"/>
                  <a:pt x="15451" y="5111"/>
                  <a:pt x="15466" y="5134"/>
                </a:cubicBezTo>
                <a:cubicBezTo>
                  <a:pt x="15483" y="5159"/>
                  <a:pt x="15482" y="5142"/>
                  <a:pt x="15486" y="5142"/>
                </a:cubicBezTo>
                <a:cubicBezTo>
                  <a:pt x="15500" y="5139"/>
                  <a:pt x="15474" y="5136"/>
                  <a:pt x="15515" y="5131"/>
                </a:cubicBezTo>
                <a:cubicBezTo>
                  <a:pt x="15522" y="5145"/>
                  <a:pt x="15525" y="5157"/>
                  <a:pt x="15531" y="5172"/>
                </a:cubicBezTo>
                <a:cubicBezTo>
                  <a:pt x="15599" y="5157"/>
                  <a:pt x="15587" y="5192"/>
                  <a:pt x="15679" y="5166"/>
                </a:cubicBezTo>
                <a:cubicBezTo>
                  <a:pt x="15694" y="5161"/>
                  <a:pt x="15705" y="5161"/>
                  <a:pt x="15710" y="5160"/>
                </a:cubicBezTo>
                <a:cubicBezTo>
                  <a:pt x="15734" y="5155"/>
                  <a:pt x="15734" y="5164"/>
                  <a:pt x="15726" y="5123"/>
                </a:cubicBezTo>
                <a:cubicBezTo>
                  <a:pt x="15654" y="5123"/>
                  <a:pt x="15664" y="5116"/>
                  <a:pt x="15603" y="5110"/>
                </a:cubicBezTo>
                <a:cubicBezTo>
                  <a:pt x="15562" y="5106"/>
                  <a:pt x="15529" y="5052"/>
                  <a:pt x="15450" y="5083"/>
                </a:cubicBezTo>
                <a:close/>
                <a:moveTo>
                  <a:pt x="18707" y="4953"/>
                </a:moveTo>
                <a:cubicBezTo>
                  <a:pt x="18731" y="4959"/>
                  <a:pt x="18720" y="4956"/>
                  <a:pt x="18740" y="4969"/>
                </a:cubicBezTo>
                <a:cubicBezTo>
                  <a:pt x="18758" y="4957"/>
                  <a:pt x="18750" y="4968"/>
                  <a:pt x="18756" y="4945"/>
                </a:cubicBezTo>
                <a:cubicBezTo>
                  <a:pt x="18809" y="4946"/>
                  <a:pt x="18775" y="4952"/>
                  <a:pt x="18814" y="4964"/>
                </a:cubicBezTo>
                <a:cubicBezTo>
                  <a:pt x="18830" y="4968"/>
                  <a:pt x="18835" y="4961"/>
                  <a:pt x="18869" y="4969"/>
                </a:cubicBezTo>
                <a:lnTo>
                  <a:pt x="18829" y="4953"/>
                </a:lnTo>
                <a:cubicBezTo>
                  <a:pt x="18836" y="4938"/>
                  <a:pt x="18835" y="4943"/>
                  <a:pt x="18837" y="4921"/>
                </a:cubicBezTo>
                <a:cubicBezTo>
                  <a:pt x="18878" y="4937"/>
                  <a:pt x="18807" y="4903"/>
                  <a:pt x="18850" y="4931"/>
                </a:cubicBezTo>
                <a:cubicBezTo>
                  <a:pt x="18868" y="4943"/>
                  <a:pt x="18846" y="4938"/>
                  <a:pt x="18864" y="4937"/>
                </a:cubicBezTo>
                <a:lnTo>
                  <a:pt x="18874" y="4935"/>
                </a:lnTo>
                <a:cubicBezTo>
                  <a:pt x="18888" y="4931"/>
                  <a:pt x="18910" y="4925"/>
                  <a:pt x="18913" y="4911"/>
                </a:cubicBezTo>
                <a:cubicBezTo>
                  <a:pt x="18920" y="4882"/>
                  <a:pt x="18914" y="4912"/>
                  <a:pt x="18853" y="4912"/>
                </a:cubicBezTo>
                <a:cubicBezTo>
                  <a:pt x="18847" y="4888"/>
                  <a:pt x="18853" y="4895"/>
                  <a:pt x="18829" y="4888"/>
                </a:cubicBezTo>
                <a:cubicBezTo>
                  <a:pt x="18807" y="4903"/>
                  <a:pt x="18805" y="4918"/>
                  <a:pt x="18780" y="4920"/>
                </a:cubicBezTo>
                <a:cubicBezTo>
                  <a:pt x="18749" y="4922"/>
                  <a:pt x="18753" y="4905"/>
                  <a:pt x="18715" y="4896"/>
                </a:cubicBezTo>
                <a:cubicBezTo>
                  <a:pt x="18730" y="4887"/>
                  <a:pt x="18739" y="4894"/>
                  <a:pt x="18748" y="4872"/>
                </a:cubicBezTo>
                <a:lnTo>
                  <a:pt x="18680" y="4862"/>
                </a:lnTo>
                <a:cubicBezTo>
                  <a:pt x="18664" y="4861"/>
                  <a:pt x="18690" y="4857"/>
                  <a:pt x="18659" y="4864"/>
                </a:cubicBezTo>
                <a:cubicBezTo>
                  <a:pt x="18666" y="4883"/>
                  <a:pt x="18714" y="4910"/>
                  <a:pt x="18626" y="4912"/>
                </a:cubicBezTo>
                <a:cubicBezTo>
                  <a:pt x="18615" y="4859"/>
                  <a:pt x="18641" y="4900"/>
                  <a:pt x="18626" y="4864"/>
                </a:cubicBezTo>
                <a:lnTo>
                  <a:pt x="18595" y="4889"/>
                </a:lnTo>
                <a:cubicBezTo>
                  <a:pt x="18596" y="4918"/>
                  <a:pt x="18604" y="4898"/>
                  <a:pt x="18601" y="4926"/>
                </a:cubicBezTo>
                <a:cubicBezTo>
                  <a:pt x="18601" y="4930"/>
                  <a:pt x="18578" y="4940"/>
                  <a:pt x="18606" y="4956"/>
                </a:cubicBezTo>
                <a:cubicBezTo>
                  <a:pt x="18644" y="4978"/>
                  <a:pt x="18667" y="4935"/>
                  <a:pt x="18683" y="4993"/>
                </a:cubicBezTo>
                <a:cubicBezTo>
                  <a:pt x="18719" y="4990"/>
                  <a:pt x="18699" y="4990"/>
                  <a:pt x="18707" y="4953"/>
                </a:cubicBezTo>
                <a:close/>
                <a:moveTo>
                  <a:pt x="17954" y="5585"/>
                </a:moveTo>
                <a:cubicBezTo>
                  <a:pt x="17922" y="5585"/>
                  <a:pt x="17929" y="5596"/>
                  <a:pt x="17905" y="5597"/>
                </a:cubicBezTo>
                <a:cubicBezTo>
                  <a:pt x="17896" y="5598"/>
                  <a:pt x="17870" y="5593"/>
                  <a:pt x="17849" y="5593"/>
                </a:cubicBezTo>
                <a:cubicBezTo>
                  <a:pt x="17885" y="5643"/>
                  <a:pt x="17888" y="5584"/>
                  <a:pt x="17954" y="5642"/>
                </a:cubicBezTo>
                <a:cubicBezTo>
                  <a:pt x="17979" y="5623"/>
                  <a:pt x="17967" y="5647"/>
                  <a:pt x="17970" y="5609"/>
                </a:cubicBezTo>
                <a:cubicBezTo>
                  <a:pt x="17989" y="5614"/>
                  <a:pt x="17994" y="5617"/>
                  <a:pt x="18019" y="5617"/>
                </a:cubicBezTo>
                <a:cubicBezTo>
                  <a:pt x="18030" y="5617"/>
                  <a:pt x="18038" y="5616"/>
                  <a:pt x="18047" y="5615"/>
                </a:cubicBezTo>
                <a:lnTo>
                  <a:pt x="18121" y="5607"/>
                </a:lnTo>
                <a:cubicBezTo>
                  <a:pt x="18140" y="5601"/>
                  <a:pt x="18140" y="5594"/>
                  <a:pt x="18173" y="5593"/>
                </a:cubicBezTo>
                <a:cubicBezTo>
                  <a:pt x="18133" y="5652"/>
                  <a:pt x="18121" y="5594"/>
                  <a:pt x="18108" y="5634"/>
                </a:cubicBezTo>
                <a:cubicBezTo>
                  <a:pt x="18159" y="5634"/>
                  <a:pt x="18166" y="5627"/>
                  <a:pt x="18185" y="5604"/>
                </a:cubicBezTo>
                <a:cubicBezTo>
                  <a:pt x="18189" y="5600"/>
                  <a:pt x="18156" y="5597"/>
                  <a:pt x="18205" y="5593"/>
                </a:cubicBezTo>
                <a:cubicBezTo>
                  <a:pt x="18214" y="5614"/>
                  <a:pt x="18195" y="5598"/>
                  <a:pt x="18215" y="5605"/>
                </a:cubicBezTo>
                <a:cubicBezTo>
                  <a:pt x="18235" y="5611"/>
                  <a:pt x="18237" y="5601"/>
                  <a:pt x="18294" y="5601"/>
                </a:cubicBezTo>
                <a:lnTo>
                  <a:pt x="18294" y="5625"/>
                </a:lnTo>
                <a:cubicBezTo>
                  <a:pt x="18336" y="5614"/>
                  <a:pt x="18301" y="5618"/>
                  <a:pt x="18335" y="5593"/>
                </a:cubicBezTo>
                <a:cubicBezTo>
                  <a:pt x="18353" y="5640"/>
                  <a:pt x="18332" y="5575"/>
                  <a:pt x="18427" y="5598"/>
                </a:cubicBezTo>
                <a:cubicBezTo>
                  <a:pt x="18448" y="5604"/>
                  <a:pt x="18448" y="5609"/>
                  <a:pt x="18468" y="5605"/>
                </a:cubicBezTo>
                <a:lnTo>
                  <a:pt x="18504" y="5592"/>
                </a:lnTo>
                <a:cubicBezTo>
                  <a:pt x="18534" y="5584"/>
                  <a:pt x="18534" y="5587"/>
                  <a:pt x="18560" y="5593"/>
                </a:cubicBezTo>
                <a:cubicBezTo>
                  <a:pt x="18577" y="5597"/>
                  <a:pt x="18564" y="5595"/>
                  <a:pt x="18576" y="5596"/>
                </a:cubicBezTo>
                <a:cubicBezTo>
                  <a:pt x="18661" y="5608"/>
                  <a:pt x="18638" y="5594"/>
                  <a:pt x="18691" y="5593"/>
                </a:cubicBezTo>
                <a:lnTo>
                  <a:pt x="18691" y="5577"/>
                </a:lnTo>
                <a:cubicBezTo>
                  <a:pt x="18643" y="5577"/>
                  <a:pt x="18636" y="5584"/>
                  <a:pt x="18601" y="5578"/>
                </a:cubicBezTo>
                <a:cubicBezTo>
                  <a:pt x="18585" y="5576"/>
                  <a:pt x="18567" y="5572"/>
                  <a:pt x="18561" y="5572"/>
                </a:cubicBezTo>
                <a:lnTo>
                  <a:pt x="18391" y="5577"/>
                </a:lnTo>
                <a:cubicBezTo>
                  <a:pt x="18318" y="5577"/>
                  <a:pt x="18276" y="5567"/>
                  <a:pt x="18166" y="5578"/>
                </a:cubicBezTo>
                <a:cubicBezTo>
                  <a:pt x="18144" y="5581"/>
                  <a:pt x="18151" y="5582"/>
                  <a:pt x="18127" y="5581"/>
                </a:cubicBezTo>
                <a:cubicBezTo>
                  <a:pt x="18092" y="5579"/>
                  <a:pt x="18109" y="5582"/>
                  <a:pt x="18075" y="5584"/>
                </a:cubicBezTo>
                <a:cubicBezTo>
                  <a:pt x="18054" y="5586"/>
                  <a:pt x="18032" y="5584"/>
                  <a:pt x="18011" y="5585"/>
                </a:cubicBezTo>
                <a:cubicBezTo>
                  <a:pt x="18005" y="5586"/>
                  <a:pt x="17984" y="5589"/>
                  <a:pt x="17984" y="5589"/>
                </a:cubicBezTo>
                <a:cubicBezTo>
                  <a:pt x="17946" y="5590"/>
                  <a:pt x="17993" y="5585"/>
                  <a:pt x="17954" y="5585"/>
                </a:cubicBezTo>
                <a:close/>
                <a:moveTo>
                  <a:pt x="14421" y="2320"/>
                </a:moveTo>
                <a:cubicBezTo>
                  <a:pt x="14400" y="2320"/>
                  <a:pt x="14380" y="2311"/>
                  <a:pt x="14351" y="2316"/>
                </a:cubicBezTo>
                <a:cubicBezTo>
                  <a:pt x="14307" y="2323"/>
                  <a:pt x="14320" y="2327"/>
                  <a:pt x="14257" y="2322"/>
                </a:cubicBezTo>
                <a:lnTo>
                  <a:pt x="14196" y="2317"/>
                </a:lnTo>
                <a:cubicBezTo>
                  <a:pt x="14181" y="2325"/>
                  <a:pt x="14186" y="2333"/>
                  <a:pt x="14195" y="2342"/>
                </a:cubicBezTo>
                <a:cubicBezTo>
                  <a:pt x="14226" y="2373"/>
                  <a:pt x="14185" y="2322"/>
                  <a:pt x="14311" y="2358"/>
                </a:cubicBezTo>
                <a:cubicBezTo>
                  <a:pt x="14312" y="2359"/>
                  <a:pt x="14320" y="2361"/>
                  <a:pt x="14321" y="2362"/>
                </a:cubicBezTo>
                <a:cubicBezTo>
                  <a:pt x="14330" y="2363"/>
                  <a:pt x="14328" y="2361"/>
                  <a:pt x="14335" y="2360"/>
                </a:cubicBezTo>
                <a:cubicBezTo>
                  <a:pt x="14380" y="2355"/>
                  <a:pt x="14351" y="2373"/>
                  <a:pt x="14387" y="2359"/>
                </a:cubicBezTo>
                <a:cubicBezTo>
                  <a:pt x="14456" y="2333"/>
                  <a:pt x="14397" y="2354"/>
                  <a:pt x="14458" y="2349"/>
                </a:cubicBezTo>
                <a:cubicBezTo>
                  <a:pt x="14596" y="2336"/>
                  <a:pt x="14498" y="2359"/>
                  <a:pt x="14556" y="2354"/>
                </a:cubicBezTo>
                <a:cubicBezTo>
                  <a:pt x="14587" y="2352"/>
                  <a:pt x="14563" y="2347"/>
                  <a:pt x="14589" y="2348"/>
                </a:cubicBezTo>
                <a:cubicBezTo>
                  <a:pt x="14607" y="2348"/>
                  <a:pt x="14600" y="2353"/>
                  <a:pt x="14629" y="2350"/>
                </a:cubicBezTo>
                <a:lnTo>
                  <a:pt x="14794" y="2344"/>
                </a:lnTo>
                <a:cubicBezTo>
                  <a:pt x="14826" y="2344"/>
                  <a:pt x="14802" y="2375"/>
                  <a:pt x="14853" y="2347"/>
                </a:cubicBezTo>
                <a:cubicBezTo>
                  <a:pt x="14855" y="2347"/>
                  <a:pt x="14857" y="2345"/>
                  <a:pt x="14859" y="2344"/>
                </a:cubicBezTo>
                <a:cubicBezTo>
                  <a:pt x="14869" y="2358"/>
                  <a:pt x="14873" y="2375"/>
                  <a:pt x="14890" y="2359"/>
                </a:cubicBezTo>
                <a:cubicBezTo>
                  <a:pt x="14908" y="2341"/>
                  <a:pt x="14894" y="2345"/>
                  <a:pt x="14891" y="2312"/>
                </a:cubicBezTo>
                <a:cubicBezTo>
                  <a:pt x="14849" y="2332"/>
                  <a:pt x="14777" y="2312"/>
                  <a:pt x="14740" y="2315"/>
                </a:cubicBezTo>
                <a:lnTo>
                  <a:pt x="14642" y="2316"/>
                </a:lnTo>
                <a:cubicBezTo>
                  <a:pt x="14619" y="2307"/>
                  <a:pt x="14627" y="2314"/>
                  <a:pt x="14624" y="2287"/>
                </a:cubicBezTo>
                <a:lnTo>
                  <a:pt x="14576" y="2320"/>
                </a:lnTo>
                <a:cubicBezTo>
                  <a:pt x="14556" y="2329"/>
                  <a:pt x="14543" y="2324"/>
                  <a:pt x="14515" y="2315"/>
                </a:cubicBezTo>
                <a:cubicBezTo>
                  <a:pt x="14473" y="2302"/>
                  <a:pt x="14482" y="2320"/>
                  <a:pt x="14421" y="2320"/>
                </a:cubicBezTo>
                <a:close/>
                <a:moveTo>
                  <a:pt x="14486" y="2247"/>
                </a:moveTo>
                <a:cubicBezTo>
                  <a:pt x="14491" y="2227"/>
                  <a:pt x="14483" y="2236"/>
                  <a:pt x="14502" y="2231"/>
                </a:cubicBezTo>
                <a:lnTo>
                  <a:pt x="14513" y="2237"/>
                </a:lnTo>
                <a:cubicBezTo>
                  <a:pt x="14537" y="2264"/>
                  <a:pt x="14503" y="2214"/>
                  <a:pt x="14520" y="2245"/>
                </a:cubicBezTo>
                <a:cubicBezTo>
                  <a:pt x="14529" y="2260"/>
                  <a:pt x="14526" y="2247"/>
                  <a:pt x="14527" y="2271"/>
                </a:cubicBezTo>
                <a:cubicBezTo>
                  <a:pt x="14607" y="2271"/>
                  <a:pt x="14532" y="2260"/>
                  <a:pt x="14638" y="2273"/>
                </a:cubicBezTo>
                <a:cubicBezTo>
                  <a:pt x="14674" y="2278"/>
                  <a:pt x="14651" y="2273"/>
                  <a:pt x="14689" y="2272"/>
                </a:cubicBezTo>
                <a:cubicBezTo>
                  <a:pt x="14718" y="2271"/>
                  <a:pt x="14719" y="2277"/>
                  <a:pt x="14745" y="2279"/>
                </a:cubicBezTo>
                <a:cubicBezTo>
                  <a:pt x="14757" y="2251"/>
                  <a:pt x="14736" y="2250"/>
                  <a:pt x="14786" y="2239"/>
                </a:cubicBezTo>
                <a:cubicBezTo>
                  <a:pt x="14800" y="2272"/>
                  <a:pt x="14780" y="2237"/>
                  <a:pt x="14794" y="2271"/>
                </a:cubicBezTo>
                <a:cubicBezTo>
                  <a:pt x="14846" y="2259"/>
                  <a:pt x="14879" y="2226"/>
                  <a:pt x="14932" y="2239"/>
                </a:cubicBezTo>
                <a:lnTo>
                  <a:pt x="14932" y="2271"/>
                </a:lnTo>
                <a:lnTo>
                  <a:pt x="14964" y="2271"/>
                </a:lnTo>
                <a:lnTo>
                  <a:pt x="14964" y="2239"/>
                </a:lnTo>
                <a:lnTo>
                  <a:pt x="15021" y="2239"/>
                </a:lnTo>
                <a:lnTo>
                  <a:pt x="15021" y="2214"/>
                </a:lnTo>
                <a:cubicBezTo>
                  <a:pt x="14956" y="2214"/>
                  <a:pt x="14869" y="2217"/>
                  <a:pt x="14821" y="2217"/>
                </a:cubicBezTo>
                <a:lnTo>
                  <a:pt x="14424" y="2210"/>
                </a:lnTo>
                <a:cubicBezTo>
                  <a:pt x="14411" y="2211"/>
                  <a:pt x="14392" y="2194"/>
                  <a:pt x="14405" y="2241"/>
                </a:cubicBezTo>
                <a:lnTo>
                  <a:pt x="14411" y="2259"/>
                </a:lnTo>
                <a:cubicBezTo>
                  <a:pt x="14423" y="2272"/>
                  <a:pt x="14432" y="2271"/>
                  <a:pt x="14454" y="2271"/>
                </a:cubicBezTo>
                <a:cubicBezTo>
                  <a:pt x="14457" y="2233"/>
                  <a:pt x="14445" y="2257"/>
                  <a:pt x="14470" y="2239"/>
                </a:cubicBezTo>
                <a:lnTo>
                  <a:pt x="14470" y="2271"/>
                </a:lnTo>
                <a:lnTo>
                  <a:pt x="14502" y="2271"/>
                </a:lnTo>
                <a:cubicBezTo>
                  <a:pt x="14508" y="2250"/>
                  <a:pt x="14502" y="2264"/>
                  <a:pt x="14511" y="2247"/>
                </a:cubicBezTo>
                <a:lnTo>
                  <a:pt x="14486" y="2247"/>
                </a:lnTo>
                <a:close/>
                <a:moveTo>
                  <a:pt x="16463" y="1834"/>
                </a:moveTo>
                <a:lnTo>
                  <a:pt x="16285" y="1817"/>
                </a:lnTo>
                <a:cubicBezTo>
                  <a:pt x="16247" y="1817"/>
                  <a:pt x="16254" y="1823"/>
                  <a:pt x="16218" y="1821"/>
                </a:cubicBezTo>
                <a:lnTo>
                  <a:pt x="16147" y="1817"/>
                </a:lnTo>
                <a:cubicBezTo>
                  <a:pt x="16155" y="1845"/>
                  <a:pt x="16162" y="1840"/>
                  <a:pt x="16162" y="1844"/>
                </a:cubicBezTo>
                <a:cubicBezTo>
                  <a:pt x="16170" y="1881"/>
                  <a:pt x="16160" y="1834"/>
                  <a:pt x="16155" y="1874"/>
                </a:cubicBezTo>
                <a:cubicBezTo>
                  <a:pt x="16188" y="1866"/>
                  <a:pt x="16188" y="1866"/>
                  <a:pt x="16212" y="1850"/>
                </a:cubicBezTo>
                <a:cubicBezTo>
                  <a:pt x="16219" y="1883"/>
                  <a:pt x="16224" y="1863"/>
                  <a:pt x="16208" y="1876"/>
                </a:cubicBezTo>
                <a:cubicBezTo>
                  <a:pt x="16186" y="1895"/>
                  <a:pt x="16193" y="1842"/>
                  <a:pt x="16188" y="1898"/>
                </a:cubicBezTo>
                <a:cubicBezTo>
                  <a:pt x="16222" y="1898"/>
                  <a:pt x="16225" y="1893"/>
                  <a:pt x="16248" y="1878"/>
                </a:cubicBezTo>
                <a:cubicBezTo>
                  <a:pt x="16262" y="1869"/>
                  <a:pt x="16259" y="1870"/>
                  <a:pt x="16272" y="1861"/>
                </a:cubicBezTo>
                <a:cubicBezTo>
                  <a:pt x="16293" y="1844"/>
                  <a:pt x="16266" y="1842"/>
                  <a:pt x="16325" y="1842"/>
                </a:cubicBezTo>
                <a:lnTo>
                  <a:pt x="16331" y="1880"/>
                </a:lnTo>
                <a:cubicBezTo>
                  <a:pt x="16339" y="1867"/>
                  <a:pt x="16331" y="1876"/>
                  <a:pt x="16340" y="1864"/>
                </a:cubicBezTo>
                <a:cubicBezTo>
                  <a:pt x="16353" y="1849"/>
                  <a:pt x="16375" y="1835"/>
                  <a:pt x="16388" y="1849"/>
                </a:cubicBezTo>
                <a:cubicBezTo>
                  <a:pt x="16400" y="1861"/>
                  <a:pt x="16397" y="1842"/>
                  <a:pt x="16390" y="1874"/>
                </a:cubicBezTo>
                <a:cubicBezTo>
                  <a:pt x="16427" y="1866"/>
                  <a:pt x="16435" y="1875"/>
                  <a:pt x="16456" y="1872"/>
                </a:cubicBezTo>
                <a:cubicBezTo>
                  <a:pt x="16524" y="1862"/>
                  <a:pt x="16409" y="1855"/>
                  <a:pt x="16544" y="1866"/>
                </a:cubicBezTo>
                <a:cubicBezTo>
                  <a:pt x="16535" y="1905"/>
                  <a:pt x="16539" y="1879"/>
                  <a:pt x="16544" y="1890"/>
                </a:cubicBezTo>
                <a:cubicBezTo>
                  <a:pt x="16579" y="1872"/>
                  <a:pt x="16559" y="1892"/>
                  <a:pt x="16568" y="1866"/>
                </a:cubicBezTo>
                <a:cubicBezTo>
                  <a:pt x="16643" y="1872"/>
                  <a:pt x="16543" y="1889"/>
                  <a:pt x="16651" y="1874"/>
                </a:cubicBezTo>
                <a:cubicBezTo>
                  <a:pt x="16652" y="1874"/>
                  <a:pt x="16654" y="1874"/>
                  <a:pt x="16655" y="1874"/>
                </a:cubicBezTo>
                <a:cubicBezTo>
                  <a:pt x="16666" y="1872"/>
                  <a:pt x="16664" y="1879"/>
                  <a:pt x="16666" y="1858"/>
                </a:cubicBezTo>
                <a:lnTo>
                  <a:pt x="16722" y="1858"/>
                </a:lnTo>
                <a:cubicBezTo>
                  <a:pt x="16728" y="1879"/>
                  <a:pt x="16719" y="1867"/>
                  <a:pt x="16739" y="1874"/>
                </a:cubicBezTo>
                <a:cubicBezTo>
                  <a:pt x="16757" y="1849"/>
                  <a:pt x="16759" y="1863"/>
                  <a:pt x="16779" y="1834"/>
                </a:cubicBezTo>
                <a:cubicBezTo>
                  <a:pt x="16758" y="1829"/>
                  <a:pt x="16755" y="1826"/>
                  <a:pt x="16739" y="1817"/>
                </a:cubicBezTo>
                <a:cubicBezTo>
                  <a:pt x="16716" y="1832"/>
                  <a:pt x="16723" y="1839"/>
                  <a:pt x="16692" y="1844"/>
                </a:cubicBezTo>
                <a:cubicBezTo>
                  <a:pt x="16655" y="1850"/>
                  <a:pt x="16690" y="1838"/>
                  <a:pt x="16641" y="1834"/>
                </a:cubicBezTo>
                <a:lnTo>
                  <a:pt x="16641" y="1801"/>
                </a:lnTo>
                <a:lnTo>
                  <a:pt x="16528" y="1801"/>
                </a:lnTo>
                <a:lnTo>
                  <a:pt x="16528" y="1825"/>
                </a:lnTo>
                <a:cubicBezTo>
                  <a:pt x="16493" y="1807"/>
                  <a:pt x="16513" y="1828"/>
                  <a:pt x="16504" y="1801"/>
                </a:cubicBezTo>
                <a:cubicBezTo>
                  <a:pt x="16472" y="1804"/>
                  <a:pt x="16470" y="1805"/>
                  <a:pt x="16463" y="1834"/>
                </a:cubicBezTo>
                <a:close/>
                <a:moveTo>
                  <a:pt x="20952" y="4637"/>
                </a:moveTo>
                <a:lnTo>
                  <a:pt x="20984" y="4629"/>
                </a:lnTo>
                <a:cubicBezTo>
                  <a:pt x="20985" y="4629"/>
                  <a:pt x="20987" y="4629"/>
                  <a:pt x="20988" y="4629"/>
                </a:cubicBezTo>
                <a:cubicBezTo>
                  <a:pt x="21004" y="4626"/>
                  <a:pt x="20978" y="4626"/>
                  <a:pt x="21000" y="4628"/>
                </a:cubicBezTo>
                <a:cubicBezTo>
                  <a:pt x="21000" y="4628"/>
                  <a:pt x="21026" y="4634"/>
                  <a:pt x="21026" y="4634"/>
                </a:cubicBezTo>
                <a:cubicBezTo>
                  <a:pt x="21063" y="4648"/>
                  <a:pt x="21036" y="4624"/>
                  <a:pt x="21057" y="4653"/>
                </a:cubicBezTo>
                <a:cubicBezTo>
                  <a:pt x="21038" y="4657"/>
                  <a:pt x="21038" y="4659"/>
                  <a:pt x="21016" y="4661"/>
                </a:cubicBezTo>
                <a:lnTo>
                  <a:pt x="21016" y="4677"/>
                </a:lnTo>
                <a:cubicBezTo>
                  <a:pt x="21081" y="4683"/>
                  <a:pt x="21140" y="4677"/>
                  <a:pt x="21178" y="4686"/>
                </a:cubicBezTo>
                <a:cubicBezTo>
                  <a:pt x="21161" y="4621"/>
                  <a:pt x="21168" y="4705"/>
                  <a:pt x="21137" y="4639"/>
                </a:cubicBezTo>
                <a:lnTo>
                  <a:pt x="21131" y="4627"/>
                </a:lnTo>
                <a:cubicBezTo>
                  <a:pt x="21130" y="4626"/>
                  <a:pt x="21129" y="4624"/>
                  <a:pt x="21128" y="4623"/>
                </a:cubicBezTo>
                <a:cubicBezTo>
                  <a:pt x="21110" y="4603"/>
                  <a:pt x="21070" y="4606"/>
                  <a:pt x="21044" y="4611"/>
                </a:cubicBezTo>
                <a:cubicBezTo>
                  <a:pt x="21043" y="4611"/>
                  <a:pt x="21040" y="4612"/>
                  <a:pt x="21039" y="4612"/>
                </a:cubicBezTo>
                <a:cubicBezTo>
                  <a:pt x="20991" y="4622"/>
                  <a:pt x="21015" y="4603"/>
                  <a:pt x="20978" y="4601"/>
                </a:cubicBezTo>
                <a:cubicBezTo>
                  <a:pt x="20885" y="4596"/>
                  <a:pt x="20867" y="4586"/>
                  <a:pt x="20862" y="4629"/>
                </a:cubicBezTo>
                <a:lnTo>
                  <a:pt x="20853" y="4614"/>
                </a:lnTo>
                <a:cubicBezTo>
                  <a:pt x="20852" y="4613"/>
                  <a:pt x="20850" y="4611"/>
                  <a:pt x="20849" y="4610"/>
                </a:cubicBezTo>
                <a:cubicBezTo>
                  <a:pt x="20848" y="4608"/>
                  <a:pt x="20847" y="4606"/>
                  <a:pt x="20846" y="4605"/>
                </a:cubicBezTo>
                <a:cubicBezTo>
                  <a:pt x="20844" y="4603"/>
                  <a:pt x="20840" y="4598"/>
                  <a:pt x="20838" y="4596"/>
                </a:cubicBezTo>
                <a:cubicBezTo>
                  <a:pt x="20797" y="4607"/>
                  <a:pt x="20830" y="4615"/>
                  <a:pt x="20794" y="4608"/>
                </a:cubicBezTo>
                <a:lnTo>
                  <a:pt x="20728" y="4586"/>
                </a:lnTo>
                <a:cubicBezTo>
                  <a:pt x="20727" y="4585"/>
                  <a:pt x="20725" y="4585"/>
                  <a:pt x="20723" y="4585"/>
                </a:cubicBezTo>
                <a:cubicBezTo>
                  <a:pt x="20650" y="4569"/>
                  <a:pt x="20704" y="4574"/>
                  <a:pt x="20644" y="4588"/>
                </a:cubicBezTo>
                <a:cubicBezTo>
                  <a:pt x="20657" y="4647"/>
                  <a:pt x="20695" y="4603"/>
                  <a:pt x="20667" y="4631"/>
                </a:cubicBezTo>
                <a:cubicBezTo>
                  <a:pt x="20650" y="4649"/>
                  <a:pt x="20649" y="4620"/>
                  <a:pt x="20627" y="4605"/>
                </a:cubicBezTo>
                <a:cubicBezTo>
                  <a:pt x="20618" y="4625"/>
                  <a:pt x="20622" y="4620"/>
                  <a:pt x="20627" y="4645"/>
                </a:cubicBezTo>
                <a:cubicBezTo>
                  <a:pt x="20587" y="4654"/>
                  <a:pt x="20599" y="4633"/>
                  <a:pt x="20579" y="4661"/>
                </a:cubicBezTo>
                <a:cubicBezTo>
                  <a:pt x="20661" y="4661"/>
                  <a:pt x="20628" y="4647"/>
                  <a:pt x="20676" y="4668"/>
                </a:cubicBezTo>
                <a:cubicBezTo>
                  <a:pt x="20698" y="4678"/>
                  <a:pt x="20669" y="4674"/>
                  <a:pt x="20708" y="4677"/>
                </a:cubicBezTo>
                <a:cubicBezTo>
                  <a:pt x="20705" y="4646"/>
                  <a:pt x="20705" y="4672"/>
                  <a:pt x="20692" y="4637"/>
                </a:cubicBezTo>
                <a:cubicBezTo>
                  <a:pt x="20728" y="4656"/>
                  <a:pt x="20712" y="4631"/>
                  <a:pt x="20717" y="4669"/>
                </a:cubicBezTo>
                <a:cubicBezTo>
                  <a:pt x="20758" y="4666"/>
                  <a:pt x="20728" y="4663"/>
                  <a:pt x="20765" y="4653"/>
                </a:cubicBezTo>
                <a:cubicBezTo>
                  <a:pt x="20794" y="4672"/>
                  <a:pt x="20780" y="4674"/>
                  <a:pt x="20846" y="4677"/>
                </a:cubicBezTo>
                <a:cubicBezTo>
                  <a:pt x="20927" y="4681"/>
                  <a:pt x="20932" y="4681"/>
                  <a:pt x="20935" y="4645"/>
                </a:cubicBezTo>
                <a:lnTo>
                  <a:pt x="20943" y="4677"/>
                </a:lnTo>
                <a:lnTo>
                  <a:pt x="21008" y="4677"/>
                </a:lnTo>
                <a:cubicBezTo>
                  <a:pt x="20997" y="4634"/>
                  <a:pt x="20988" y="4668"/>
                  <a:pt x="20952" y="4637"/>
                </a:cubicBezTo>
                <a:close/>
                <a:moveTo>
                  <a:pt x="15248" y="1915"/>
                </a:moveTo>
                <a:cubicBezTo>
                  <a:pt x="15204" y="1918"/>
                  <a:pt x="15176" y="1930"/>
                  <a:pt x="15134" y="1931"/>
                </a:cubicBezTo>
                <a:cubicBezTo>
                  <a:pt x="15128" y="1920"/>
                  <a:pt x="15130" y="1922"/>
                  <a:pt x="15126" y="1906"/>
                </a:cubicBezTo>
                <a:cubicBezTo>
                  <a:pt x="15149" y="1905"/>
                  <a:pt x="15146" y="1903"/>
                  <a:pt x="15160" y="1902"/>
                </a:cubicBezTo>
                <a:cubicBezTo>
                  <a:pt x="15161" y="1901"/>
                  <a:pt x="15164" y="1901"/>
                  <a:pt x="15165" y="1901"/>
                </a:cubicBezTo>
                <a:cubicBezTo>
                  <a:pt x="15167" y="1901"/>
                  <a:pt x="15169" y="1901"/>
                  <a:pt x="15171" y="1901"/>
                </a:cubicBezTo>
                <a:cubicBezTo>
                  <a:pt x="15173" y="1901"/>
                  <a:pt x="15175" y="1900"/>
                  <a:pt x="15176" y="1900"/>
                </a:cubicBezTo>
                <a:cubicBezTo>
                  <a:pt x="15178" y="1900"/>
                  <a:pt x="15180" y="1900"/>
                  <a:pt x="15182" y="1900"/>
                </a:cubicBezTo>
                <a:lnTo>
                  <a:pt x="15248" y="1915"/>
                </a:lnTo>
                <a:close/>
                <a:moveTo>
                  <a:pt x="18659" y="4159"/>
                </a:moveTo>
                <a:cubicBezTo>
                  <a:pt x="18657" y="4158"/>
                  <a:pt x="18655" y="4156"/>
                  <a:pt x="18654" y="4158"/>
                </a:cubicBezTo>
                <a:lnTo>
                  <a:pt x="18602" y="4151"/>
                </a:lnTo>
                <a:cubicBezTo>
                  <a:pt x="18607" y="4177"/>
                  <a:pt x="18610" y="4163"/>
                  <a:pt x="18602" y="4183"/>
                </a:cubicBezTo>
                <a:cubicBezTo>
                  <a:pt x="18536" y="4165"/>
                  <a:pt x="18641" y="4159"/>
                  <a:pt x="18505" y="4159"/>
                </a:cubicBezTo>
                <a:cubicBezTo>
                  <a:pt x="18509" y="4214"/>
                  <a:pt x="18542" y="4177"/>
                  <a:pt x="18505" y="4232"/>
                </a:cubicBezTo>
                <a:cubicBezTo>
                  <a:pt x="18568" y="4233"/>
                  <a:pt x="18518" y="4232"/>
                  <a:pt x="18537" y="4249"/>
                </a:cubicBezTo>
                <a:cubicBezTo>
                  <a:pt x="18560" y="4269"/>
                  <a:pt x="18577" y="4250"/>
                  <a:pt x="18590" y="4248"/>
                </a:cubicBezTo>
                <a:lnTo>
                  <a:pt x="18653" y="4234"/>
                </a:lnTo>
                <a:cubicBezTo>
                  <a:pt x="18673" y="4229"/>
                  <a:pt x="18692" y="4228"/>
                  <a:pt x="18704" y="4227"/>
                </a:cubicBezTo>
                <a:cubicBezTo>
                  <a:pt x="18757" y="4222"/>
                  <a:pt x="18745" y="4247"/>
                  <a:pt x="18782" y="4241"/>
                </a:cubicBezTo>
                <a:cubicBezTo>
                  <a:pt x="18840" y="4232"/>
                  <a:pt x="18793" y="4243"/>
                  <a:pt x="18848" y="4242"/>
                </a:cubicBezTo>
                <a:cubicBezTo>
                  <a:pt x="18918" y="4239"/>
                  <a:pt x="18905" y="4266"/>
                  <a:pt x="18952" y="4242"/>
                </a:cubicBezTo>
                <a:cubicBezTo>
                  <a:pt x="18971" y="4232"/>
                  <a:pt x="18946" y="4240"/>
                  <a:pt x="18975" y="4231"/>
                </a:cubicBezTo>
                <a:cubicBezTo>
                  <a:pt x="19012" y="4220"/>
                  <a:pt x="18990" y="4241"/>
                  <a:pt x="19047" y="4231"/>
                </a:cubicBezTo>
                <a:lnTo>
                  <a:pt x="19192" y="4233"/>
                </a:lnTo>
                <a:cubicBezTo>
                  <a:pt x="19204" y="4224"/>
                  <a:pt x="19201" y="4216"/>
                  <a:pt x="19202" y="4183"/>
                </a:cubicBezTo>
                <a:cubicBezTo>
                  <a:pt x="19142" y="4185"/>
                  <a:pt x="19142" y="4227"/>
                  <a:pt x="19070" y="4194"/>
                </a:cubicBezTo>
                <a:cubicBezTo>
                  <a:pt x="19053" y="4186"/>
                  <a:pt x="19073" y="4191"/>
                  <a:pt x="19055" y="4188"/>
                </a:cubicBezTo>
                <a:cubicBezTo>
                  <a:pt x="19035" y="4185"/>
                  <a:pt x="19052" y="4201"/>
                  <a:pt x="18997" y="4177"/>
                </a:cubicBezTo>
                <a:cubicBezTo>
                  <a:pt x="18983" y="4170"/>
                  <a:pt x="18994" y="4170"/>
                  <a:pt x="18976" y="4170"/>
                </a:cubicBezTo>
                <a:cubicBezTo>
                  <a:pt x="18975" y="4170"/>
                  <a:pt x="18951" y="4179"/>
                  <a:pt x="18948" y="4180"/>
                </a:cubicBezTo>
                <a:cubicBezTo>
                  <a:pt x="18931" y="4191"/>
                  <a:pt x="18922" y="4209"/>
                  <a:pt x="18903" y="4211"/>
                </a:cubicBezTo>
                <a:cubicBezTo>
                  <a:pt x="18850" y="4214"/>
                  <a:pt x="18865" y="4163"/>
                  <a:pt x="18796" y="4199"/>
                </a:cubicBezTo>
                <a:cubicBezTo>
                  <a:pt x="18783" y="4147"/>
                  <a:pt x="18783" y="4201"/>
                  <a:pt x="18788" y="4135"/>
                </a:cubicBezTo>
                <a:cubicBezTo>
                  <a:pt x="18713" y="4175"/>
                  <a:pt x="18738" y="4170"/>
                  <a:pt x="18707" y="4159"/>
                </a:cubicBezTo>
                <a:cubicBezTo>
                  <a:pt x="18708" y="4197"/>
                  <a:pt x="18716" y="4186"/>
                  <a:pt x="18707" y="4208"/>
                </a:cubicBezTo>
                <a:cubicBezTo>
                  <a:pt x="18661" y="4183"/>
                  <a:pt x="18706" y="4207"/>
                  <a:pt x="18676" y="4173"/>
                </a:cubicBezTo>
                <a:cubicBezTo>
                  <a:pt x="18675" y="4172"/>
                  <a:pt x="18674" y="4170"/>
                  <a:pt x="18673" y="4170"/>
                </a:cubicBezTo>
                <a:lnTo>
                  <a:pt x="18659" y="4159"/>
                </a:lnTo>
                <a:close/>
                <a:moveTo>
                  <a:pt x="6157" y="1663"/>
                </a:moveTo>
                <a:cubicBezTo>
                  <a:pt x="6081" y="1643"/>
                  <a:pt x="6123" y="1644"/>
                  <a:pt x="6026" y="1659"/>
                </a:cubicBezTo>
                <a:cubicBezTo>
                  <a:pt x="6005" y="1662"/>
                  <a:pt x="6009" y="1658"/>
                  <a:pt x="5980" y="1664"/>
                </a:cubicBezTo>
                <a:cubicBezTo>
                  <a:pt x="5913" y="1678"/>
                  <a:pt x="5875" y="1699"/>
                  <a:pt x="5777" y="1700"/>
                </a:cubicBezTo>
                <a:cubicBezTo>
                  <a:pt x="5745" y="1700"/>
                  <a:pt x="5790" y="1695"/>
                  <a:pt x="5754" y="1700"/>
                </a:cubicBezTo>
                <a:lnTo>
                  <a:pt x="5697" y="1714"/>
                </a:lnTo>
                <a:cubicBezTo>
                  <a:pt x="5695" y="1715"/>
                  <a:pt x="5692" y="1715"/>
                  <a:pt x="5690" y="1716"/>
                </a:cubicBezTo>
                <a:lnTo>
                  <a:pt x="5678" y="1719"/>
                </a:lnTo>
                <a:cubicBezTo>
                  <a:pt x="5653" y="1725"/>
                  <a:pt x="5653" y="1717"/>
                  <a:pt x="5639" y="1717"/>
                </a:cubicBezTo>
                <a:lnTo>
                  <a:pt x="5493" y="1744"/>
                </a:lnTo>
                <a:cubicBezTo>
                  <a:pt x="5433" y="1747"/>
                  <a:pt x="5420" y="1744"/>
                  <a:pt x="5420" y="1801"/>
                </a:cubicBezTo>
                <a:cubicBezTo>
                  <a:pt x="5479" y="1762"/>
                  <a:pt x="5444" y="1792"/>
                  <a:pt x="5489" y="1788"/>
                </a:cubicBezTo>
                <a:cubicBezTo>
                  <a:pt x="5513" y="1787"/>
                  <a:pt x="5522" y="1780"/>
                  <a:pt x="5533" y="1776"/>
                </a:cubicBezTo>
                <a:cubicBezTo>
                  <a:pt x="5584" y="1762"/>
                  <a:pt x="5533" y="1777"/>
                  <a:pt x="5574" y="1777"/>
                </a:cubicBezTo>
                <a:cubicBezTo>
                  <a:pt x="5596" y="1777"/>
                  <a:pt x="5590" y="1766"/>
                  <a:pt x="5622" y="1764"/>
                </a:cubicBezTo>
                <a:cubicBezTo>
                  <a:pt x="5693" y="1761"/>
                  <a:pt x="5643" y="1762"/>
                  <a:pt x="5703" y="1744"/>
                </a:cubicBezTo>
                <a:cubicBezTo>
                  <a:pt x="5724" y="1738"/>
                  <a:pt x="5739" y="1744"/>
                  <a:pt x="5777" y="1744"/>
                </a:cubicBezTo>
                <a:cubicBezTo>
                  <a:pt x="5780" y="1707"/>
                  <a:pt x="5768" y="1730"/>
                  <a:pt x="5793" y="1712"/>
                </a:cubicBezTo>
                <a:cubicBezTo>
                  <a:pt x="5856" y="1727"/>
                  <a:pt x="5828" y="1714"/>
                  <a:pt x="5916" y="1715"/>
                </a:cubicBezTo>
                <a:cubicBezTo>
                  <a:pt x="5992" y="1716"/>
                  <a:pt x="5967" y="1718"/>
                  <a:pt x="6042" y="1702"/>
                </a:cubicBezTo>
                <a:cubicBezTo>
                  <a:pt x="6044" y="1702"/>
                  <a:pt x="6058" y="1699"/>
                  <a:pt x="6062" y="1697"/>
                </a:cubicBezTo>
                <a:cubicBezTo>
                  <a:pt x="6192" y="1660"/>
                  <a:pt x="6159" y="1686"/>
                  <a:pt x="6254" y="1671"/>
                </a:cubicBezTo>
                <a:cubicBezTo>
                  <a:pt x="6313" y="1662"/>
                  <a:pt x="6242" y="1661"/>
                  <a:pt x="6359" y="1654"/>
                </a:cubicBezTo>
                <a:lnTo>
                  <a:pt x="6386" y="1650"/>
                </a:lnTo>
                <a:cubicBezTo>
                  <a:pt x="6438" y="1636"/>
                  <a:pt x="6428" y="1645"/>
                  <a:pt x="6467" y="1624"/>
                </a:cubicBezTo>
                <a:cubicBezTo>
                  <a:pt x="6469" y="1623"/>
                  <a:pt x="6470" y="1622"/>
                  <a:pt x="6472" y="1621"/>
                </a:cubicBezTo>
                <a:cubicBezTo>
                  <a:pt x="6474" y="1620"/>
                  <a:pt x="6476" y="1619"/>
                  <a:pt x="6477" y="1618"/>
                </a:cubicBezTo>
                <a:cubicBezTo>
                  <a:pt x="6517" y="1605"/>
                  <a:pt x="6491" y="1628"/>
                  <a:pt x="6522" y="1615"/>
                </a:cubicBezTo>
                <a:cubicBezTo>
                  <a:pt x="6495" y="1578"/>
                  <a:pt x="6482" y="1595"/>
                  <a:pt x="6438" y="1603"/>
                </a:cubicBezTo>
                <a:cubicBezTo>
                  <a:pt x="6415" y="1608"/>
                  <a:pt x="6407" y="1605"/>
                  <a:pt x="6384" y="1607"/>
                </a:cubicBezTo>
                <a:lnTo>
                  <a:pt x="6296" y="1623"/>
                </a:lnTo>
                <a:cubicBezTo>
                  <a:pt x="6204" y="1635"/>
                  <a:pt x="6167" y="1628"/>
                  <a:pt x="6157" y="1663"/>
                </a:cubicBezTo>
                <a:close/>
                <a:moveTo>
                  <a:pt x="19833" y="3016"/>
                </a:moveTo>
                <a:cubicBezTo>
                  <a:pt x="19823" y="3026"/>
                  <a:pt x="19827" y="3028"/>
                  <a:pt x="19808" y="3029"/>
                </a:cubicBezTo>
                <a:cubicBezTo>
                  <a:pt x="19765" y="3032"/>
                  <a:pt x="19813" y="3021"/>
                  <a:pt x="19781" y="3024"/>
                </a:cubicBezTo>
                <a:cubicBezTo>
                  <a:pt x="19781" y="3024"/>
                  <a:pt x="19761" y="3005"/>
                  <a:pt x="19771" y="3038"/>
                </a:cubicBezTo>
                <a:cubicBezTo>
                  <a:pt x="19775" y="3047"/>
                  <a:pt x="19766" y="3049"/>
                  <a:pt x="19801" y="3057"/>
                </a:cubicBezTo>
                <a:cubicBezTo>
                  <a:pt x="19834" y="3078"/>
                  <a:pt x="19791" y="3062"/>
                  <a:pt x="19826" y="3065"/>
                </a:cubicBezTo>
                <a:cubicBezTo>
                  <a:pt x="19845" y="3067"/>
                  <a:pt x="19848" y="3064"/>
                  <a:pt x="19861" y="3060"/>
                </a:cubicBezTo>
                <a:cubicBezTo>
                  <a:pt x="19892" y="3052"/>
                  <a:pt x="19850" y="3046"/>
                  <a:pt x="19918" y="3061"/>
                </a:cubicBezTo>
                <a:lnTo>
                  <a:pt x="20079" y="3056"/>
                </a:lnTo>
                <a:cubicBezTo>
                  <a:pt x="20089" y="3054"/>
                  <a:pt x="20117" y="3033"/>
                  <a:pt x="20130" y="3029"/>
                </a:cubicBezTo>
                <a:cubicBezTo>
                  <a:pt x="20238" y="2990"/>
                  <a:pt x="20207" y="3053"/>
                  <a:pt x="20206" y="3057"/>
                </a:cubicBezTo>
                <a:lnTo>
                  <a:pt x="20230" y="3057"/>
                </a:lnTo>
                <a:cubicBezTo>
                  <a:pt x="20243" y="3021"/>
                  <a:pt x="20251" y="3054"/>
                  <a:pt x="20255" y="3008"/>
                </a:cubicBezTo>
                <a:cubicBezTo>
                  <a:pt x="20310" y="3008"/>
                  <a:pt x="20310" y="2990"/>
                  <a:pt x="20320" y="3025"/>
                </a:cubicBezTo>
                <a:lnTo>
                  <a:pt x="20336" y="3025"/>
                </a:lnTo>
                <a:cubicBezTo>
                  <a:pt x="20340" y="3009"/>
                  <a:pt x="20350" y="2997"/>
                  <a:pt x="20366" y="2991"/>
                </a:cubicBezTo>
                <a:cubicBezTo>
                  <a:pt x="20399" y="2979"/>
                  <a:pt x="20375" y="3004"/>
                  <a:pt x="20417" y="2984"/>
                </a:cubicBezTo>
                <a:cubicBezTo>
                  <a:pt x="20403" y="2950"/>
                  <a:pt x="20424" y="2983"/>
                  <a:pt x="20390" y="2962"/>
                </a:cubicBezTo>
                <a:cubicBezTo>
                  <a:pt x="20318" y="2919"/>
                  <a:pt x="20349" y="2977"/>
                  <a:pt x="20271" y="2935"/>
                </a:cubicBezTo>
                <a:cubicBezTo>
                  <a:pt x="20246" y="2954"/>
                  <a:pt x="20258" y="2930"/>
                  <a:pt x="20255" y="2968"/>
                </a:cubicBezTo>
                <a:lnTo>
                  <a:pt x="20214" y="2968"/>
                </a:lnTo>
                <a:cubicBezTo>
                  <a:pt x="20205" y="2933"/>
                  <a:pt x="20212" y="2950"/>
                  <a:pt x="20182" y="2943"/>
                </a:cubicBezTo>
                <a:cubicBezTo>
                  <a:pt x="20112" y="2925"/>
                  <a:pt x="20129" y="2935"/>
                  <a:pt x="20125" y="2935"/>
                </a:cubicBezTo>
                <a:lnTo>
                  <a:pt x="20116" y="2937"/>
                </a:lnTo>
                <a:cubicBezTo>
                  <a:pt x="20115" y="2937"/>
                  <a:pt x="20112" y="2937"/>
                  <a:pt x="20111" y="2937"/>
                </a:cubicBezTo>
                <a:cubicBezTo>
                  <a:pt x="20084" y="2935"/>
                  <a:pt x="20080" y="2914"/>
                  <a:pt x="20068" y="2944"/>
                </a:cubicBezTo>
                <a:cubicBezTo>
                  <a:pt x="20013" y="2944"/>
                  <a:pt x="20020" y="2954"/>
                  <a:pt x="20028" y="2919"/>
                </a:cubicBezTo>
                <a:cubicBezTo>
                  <a:pt x="19940" y="2921"/>
                  <a:pt x="20087" y="2943"/>
                  <a:pt x="19933" y="2954"/>
                </a:cubicBezTo>
                <a:cubicBezTo>
                  <a:pt x="19897" y="2957"/>
                  <a:pt x="19849" y="2946"/>
                  <a:pt x="19798" y="2939"/>
                </a:cubicBezTo>
                <a:cubicBezTo>
                  <a:pt x="19728" y="2928"/>
                  <a:pt x="19725" y="2938"/>
                  <a:pt x="19689" y="2945"/>
                </a:cubicBezTo>
                <a:cubicBezTo>
                  <a:pt x="19665" y="2949"/>
                  <a:pt x="19686" y="2952"/>
                  <a:pt x="19664" y="2942"/>
                </a:cubicBezTo>
                <a:cubicBezTo>
                  <a:pt x="19650" y="2936"/>
                  <a:pt x="19625" y="2915"/>
                  <a:pt x="19612" y="2913"/>
                </a:cubicBezTo>
                <a:cubicBezTo>
                  <a:pt x="19576" y="2908"/>
                  <a:pt x="19594" y="2923"/>
                  <a:pt x="19566" y="2944"/>
                </a:cubicBezTo>
                <a:cubicBezTo>
                  <a:pt x="19508" y="2905"/>
                  <a:pt x="19527" y="2931"/>
                  <a:pt x="19498" y="2938"/>
                </a:cubicBezTo>
                <a:cubicBezTo>
                  <a:pt x="19452" y="2950"/>
                  <a:pt x="19453" y="2922"/>
                  <a:pt x="19461" y="2887"/>
                </a:cubicBezTo>
                <a:cubicBezTo>
                  <a:pt x="19406" y="2887"/>
                  <a:pt x="19397" y="2903"/>
                  <a:pt x="19420" y="2952"/>
                </a:cubicBezTo>
                <a:cubicBezTo>
                  <a:pt x="19347" y="2950"/>
                  <a:pt x="19433" y="2925"/>
                  <a:pt x="19367" y="2938"/>
                </a:cubicBezTo>
                <a:cubicBezTo>
                  <a:pt x="19339" y="2943"/>
                  <a:pt x="19362" y="2947"/>
                  <a:pt x="19332" y="2948"/>
                </a:cubicBezTo>
                <a:cubicBezTo>
                  <a:pt x="19323" y="2949"/>
                  <a:pt x="19310" y="2944"/>
                  <a:pt x="19291" y="2944"/>
                </a:cubicBezTo>
                <a:cubicBezTo>
                  <a:pt x="19296" y="2956"/>
                  <a:pt x="19297" y="2967"/>
                  <a:pt x="19299" y="2992"/>
                </a:cubicBezTo>
                <a:lnTo>
                  <a:pt x="19315" y="2992"/>
                </a:lnTo>
                <a:cubicBezTo>
                  <a:pt x="19323" y="2964"/>
                  <a:pt x="19322" y="2963"/>
                  <a:pt x="19355" y="2960"/>
                </a:cubicBezTo>
                <a:cubicBezTo>
                  <a:pt x="19373" y="2976"/>
                  <a:pt x="19354" y="2978"/>
                  <a:pt x="19380" y="2991"/>
                </a:cubicBezTo>
                <a:lnTo>
                  <a:pt x="19351" y="3010"/>
                </a:lnTo>
                <a:cubicBezTo>
                  <a:pt x="19319" y="3015"/>
                  <a:pt x="19329" y="3010"/>
                  <a:pt x="19323" y="3025"/>
                </a:cubicBezTo>
                <a:lnTo>
                  <a:pt x="19307" y="3025"/>
                </a:lnTo>
                <a:cubicBezTo>
                  <a:pt x="19302" y="2980"/>
                  <a:pt x="19291" y="2994"/>
                  <a:pt x="19274" y="3016"/>
                </a:cubicBezTo>
                <a:cubicBezTo>
                  <a:pt x="19305" y="3020"/>
                  <a:pt x="19303" y="3052"/>
                  <a:pt x="19350" y="3041"/>
                </a:cubicBezTo>
                <a:cubicBezTo>
                  <a:pt x="19371" y="3036"/>
                  <a:pt x="19338" y="3041"/>
                  <a:pt x="19367" y="3036"/>
                </a:cubicBezTo>
                <a:cubicBezTo>
                  <a:pt x="19420" y="3027"/>
                  <a:pt x="19376" y="3049"/>
                  <a:pt x="19420" y="3016"/>
                </a:cubicBezTo>
                <a:lnTo>
                  <a:pt x="19441" y="3038"/>
                </a:lnTo>
                <a:cubicBezTo>
                  <a:pt x="19476" y="3032"/>
                  <a:pt x="19425" y="3036"/>
                  <a:pt x="19474" y="3021"/>
                </a:cubicBezTo>
                <a:cubicBezTo>
                  <a:pt x="19514" y="3009"/>
                  <a:pt x="19520" y="3041"/>
                  <a:pt x="19542" y="3057"/>
                </a:cubicBezTo>
                <a:cubicBezTo>
                  <a:pt x="19553" y="3041"/>
                  <a:pt x="19557" y="3035"/>
                  <a:pt x="19566" y="3016"/>
                </a:cubicBezTo>
                <a:cubicBezTo>
                  <a:pt x="19591" y="3035"/>
                  <a:pt x="19579" y="3011"/>
                  <a:pt x="19582" y="3049"/>
                </a:cubicBezTo>
                <a:lnTo>
                  <a:pt x="19599" y="3049"/>
                </a:lnTo>
                <a:cubicBezTo>
                  <a:pt x="19595" y="3010"/>
                  <a:pt x="19588" y="3033"/>
                  <a:pt x="19599" y="3008"/>
                </a:cubicBezTo>
                <a:cubicBezTo>
                  <a:pt x="19657" y="2995"/>
                  <a:pt x="19692" y="3025"/>
                  <a:pt x="19733" y="3021"/>
                </a:cubicBezTo>
                <a:cubicBezTo>
                  <a:pt x="19778" y="3016"/>
                  <a:pt x="19765" y="3022"/>
                  <a:pt x="19769" y="2992"/>
                </a:cubicBezTo>
                <a:cubicBezTo>
                  <a:pt x="19801" y="3001"/>
                  <a:pt x="19769" y="2993"/>
                  <a:pt x="19798" y="3004"/>
                </a:cubicBezTo>
                <a:cubicBezTo>
                  <a:pt x="19815" y="3011"/>
                  <a:pt x="19818" y="3009"/>
                  <a:pt x="19833" y="3016"/>
                </a:cubicBezTo>
                <a:close/>
                <a:moveTo>
                  <a:pt x="17265" y="3008"/>
                </a:moveTo>
                <a:cubicBezTo>
                  <a:pt x="17233" y="2996"/>
                  <a:pt x="17257" y="2996"/>
                  <a:pt x="17225" y="3008"/>
                </a:cubicBezTo>
                <a:cubicBezTo>
                  <a:pt x="17230" y="2980"/>
                  <a:pt x="17218" y="2990"/>
                  <a:pt x="17242" y="2986"/>
                </a:cubicBezTo>
                <a:cubicBezTo>
                  <a:pt x="17268" y="2982"/>
                  <a:pt x="17257" y="2990"/>
                  <a:pt x="17265" y="3008"/>
                </a:cubicBezTo>
                <a:close/>
                <a:moveTo>
                  <a:pt x="17208" y="3008"/>
                </a:moveTo>
                <a:lnTo>
                  <a:pt x="17184" y="3008"/>
                </a:lnTo>
                <a:lnTo>
                  <a:pt x="17184" y="2960"/>
                </a:lnTo>
                <a:cubicBezTo>
                  <a:pt x="17206" y="2962"/>
                  <a:pt x="17206" y="2964"/>
                  <a:pt x="17225" y="2968"/>
                </a:cubicBezTo>
                <a:cubicBezTo>
                  <a:pt x="17215" y="2986"/>
                  <a:pt x="17216" y="2987"/>
                  <a:pt x="17208" y="3008"/>
                </a:cubicBezTo>
                <a:close/>
                <a:moveTo>
                  <a:pt x="17095" y="2992"/>
                </a:moveTo>
                <a:lnTo>
                  <a:pt x="17086" y="2976"/>
                </a:lnTo>
                <a:cubicBezTo>
                  <a:pt x="17049" y="2986"/>
                  <a:pt x="17080" y="2989"/>
                  <a:pt x="17038" y="2992"/>
                </a:cubicBezTo>
                <a:cubicBezTo>
                  <a:pt x="17034" y="2948"/>
                  <a:pt x="17059" y="2982"/>
                  <a:pt x="16965" y="2960"/>
                </a:cubicBezTo>
                <a:cubicBezTo>
                  <a:pt x="16999" y="2938"/>
                  <a:pt x="17066" y="2951"/>
                  <a:pt x="17103" y="2960"/>
                </a:cubicBezTo>
                <a:cubicBezTo>
                  <a:pt x="17108" y="2938"/>
                  <a:pt x="17108" y="2941"/>
                  <a:pt x="17119" y="2919"/>
                </a:cubicBezTo>
                <a:cubicBezTo>
                  <a:pt x="17120" y="2931"/>
                  <a:pt x="17125" y="2969"/>
                  <a:pt x="17125" y="2969"/>
                </a:cubicBezTo>
                <a:cubicBezTo>
                  <a:pt x="17119" y="2997"/>
                  <a:pt x="17124" y="2985"/>
                  <a:pt x="17095" y="2992"/>
                </a:cubicBezTo>
                <a:close/>
                <a:moveTo>
                  <a:pt x="15823" y="4912"/>
                </a:moveTo>
                <a:cubicBezTo>
                  <a:pt x="15740" y="4871"/>
                  <a:pt x="15582" y="4911"/>
                  <a:pt x="15484" y="4895"/>
                </a:cubicBezTo>
                <a:cubicBezTo>
                  <a:pt x="15464" y="4892"/>
                  <a:pt x="15465" y="4890"/>
                  <a:pt x="15445" y="4892"/>
                </a:cubicBezTo>
                <a:cubicBezTo>
                  <a:pt x="15365" y="4903"/>
                  <a:pt x="15434" y="4894"/>
                  <a:pt x="15377" y="4888"/>
                </a:cubicBezTo>
                <a:cubicBezTo>
                  <a:pt x="15354" y="4886"/>
                  <a:pt x="15351" y="4889"/>
                  <a:pt x="15333" y="4893"/>
                </a:cubicBezTo>
                <a:cubicBezTo>
                  <a:pt x="15277" y="4905"/>
                  <a:pt x="15318" y="4894"/>
                  <a:pt x="15270" y="4894"/>
                </a:cubicBezTo>
                <a:cubicBezTo>
                  <a:pt x="15236" y="4895"/>
                  <a:pt x="15203" y="4893"/>
                  <a:pt x="15175" y="4904"/>
                </a:cubicBezTo>
                <a:lnTo>
                  <a:pt x="15175" y="4872"/>
                </a:lnTo>
                <a:cubicBezTo>
                  <a:pt x="15318" y="4860"/>
                  <a:pt x="15322" y="4885"/>
                  <a:pt x="15401" y="4871"/>
                </a:cubicBezTo>
                <a:cubicBezTo>
                  <a:pt x="15447" y="4863"/>
                  <a:pt x="15417" y="4869"/>
                  <a:pt x="15448" y="4874"/>
                </a:cubicBezTo>
                <a:cubicBezTo>
                  <a:pt x="15495" y="4881"/>
                  <a:pt x="15441" y="4870"/>
                  <a:pt x="15484" y="4870"/>
                </a:cubicBezTo>
                <a:cubicBezTo>
                  <a:pt x="15507" y="4870"/>
                  <a:pt x="15495" y="4878"/>
                  <a:pt x="15523" y="4888"/>
                </a:cubicBezTo>
                <a:cubicBezTo>
                  <a:pt x="15541" y="4873"/>
                  <a:pt x="15543" y="4871"/>
                  <a:pt x="15562" y="4869"/>
                </a:cubicBezTo>
                <a:cubicBezTo>
                  <a:pt x="15586" y="4867"/>
                  <a:pt x="15597" y="4866"/>
                  <a:pt x="15620" y="4864"/>
                </a:cubicBezTo>
                <a:cubicBezTo>
                  <a:pt x="15605" y="4825"/>
                  <a:pt x="15596" y="4866"/>
                  <a:pt x="15593" y="4829"/>
                </a:cubicBezTo>
                <a:cubicBezTo>
                  <a:pt x="15591" y="4804"/>
                  <a:pt x="15608" y="4821"/>
                  <a:pt x="15637" y="4823"/>
                </a:cubicBezTo>
                <a:cubicBezTo>
                  <a:pt x="15628" y="4861"/>
                  <a:pt x="15620" y="4869"/>
                  <a:pt x="15658" y="4869"/>
                </a:cubicBezTo>
                <a:cubicBezTo>
                  <a:pt x="15708" y="4867"/>
                  <a:pt x="15694" y="4854"/>
                  <a:pt x="15718" y="4888"/>
                </a:cubicBezTo>
                <a:cubicBezTo>
                  <a:pt x="15729" y="4845"/>
                  <a:pt x="15752" y="4860"/>
                  <a:pt x="15796" y="4866"/>
                </a:cubicBezTo>
                <a:cubicBezTo>
                  <a:pt x="15841" y="4871"/>
                  <a:pt x="15835" y="4858"/>
                  <a:pt x="15880" y="4888"/>
                </a:cubicBezTo>
                <a:cubicBezTo>
                  <a:pt x="15874" y="4860"/>
                  <a:pt x="15853" y="4888"/>
                  <a:pt x="15948" y="4834"/>
                </a:cubicBezTo>
                <a:lnTo>
                  <a:pt x="15979" y="4828"/>
                </a:lnTo>
                <a:cubicBezTo>
                  <a:pt x="16011" y="4835"/>
                  <a:pt x="16003" y="4840"/>
                  <a:pt x="16026" y="4856"/>
                </a:cubicBezTo>
                <a:cubicBezTo>
                  <a:pt x="16030" y="4846"/>
                  <a:pt x="16028" y="4857"/>
                  <a:pt x="16028" y="4844"/>
                </a:cubicBezTo>
                <a:cubicBezTo>
                  <a:pt x="16028" y="4843"/>
                  <a:pt x="16026" y="4826"/>
                  <a:pt x="16026" y="4823"/>
                </a:cubicBezTo>
                <a:cubicBezTo>
                  <a:pt x="16058" y="4832"/>
                  <a:pt x="16056" y="4837"/>
                  <a:pt x="16050" y="4868"/>
                </a:cubicBezTo>
                <a:lnTo>
                  <a:pt x="16042" y="4904"/>
                </a:lnTo>
                <a:cubicBezTo>
                  <a:pt x="15997" y="4904"/>
                  <a:pt x="15959" y="4901"/>
                  <a:pt x="15938" y="4899"/>
                </a:cubicBezTo>
                <a:lnTo>
                  <a:pt x="15848" y="4897"/>
                </a:lnTo>
                <a:cubicBezTo>
                  <a:pt x="15819" y="4905"/>
                  <a:pt x="15840" y="4887"/>
                  <a:pt x="15823" y="4912"/>
                </a:cubicBezTo>
                <a:close/>
                <a:moveTo>
                  <a:pt x="15053" y="4856"/>
                </a:moveTo>
                <a:lnTo>
                  <a:pt x="15052" y="4845"/>
                </a:lnTo>
                <a:cubicBezTo>
                  <a:pt x="15049" y="4792"/>
                  <a:pt x="15060" y="4839"/>
                  <a:pt x="15062" y="4791"/>
                </a:cubicBezTo>
                <a:cubicBezTo>
                  <a:pt x="15092" y="4781"/>
                  <a:pt x="15079" y="4787"/>
                  <a:pt x="15086" y="4791"/>
                </a:cubicBezTo>
                <a:cubicBezTo>
                  <a:pt x="15076" y="4811"/>
                  <a:pt x="15082" y="4820"/>
                  <a:pt x="15068" y="4840"/>
                </a:cubicBezTo>
                <a:lnTo>
                  <a:pt x="15059" y="4851"/>
                </a:lnTo>
                <a:cubicBezTo>
                  <a:pt x="15058" y="4852"/>
                  <a:pt x="15055" y="4854"/>
                  <a:pt x="15053" y="4856"/>
                </a:cubicBezTo>
                <a:close/>
                <a:moveTo>
                  <a:pt x="15134" y="4783"/>
                </a:moveTo>
                <a:cubicBezTo>
                  <a:pt x="15124" y="4794"/>
                  <a:pt x="15124" y="4788"/>
                  <a:pt x="15134" y="4799"/>
                </a:cubicBezTo>
                <a:cubicBezTo>
                  <a:pt x="15097" y="4793"/>
                  <a:pt x="15118" y="4811"/>
                  <a:pt x="15110" y="4783"/>
                </a:cubicBezTo>
                <a:lnTo>
                  <a:pt x="15134" y="4783"/>
                </a:lnTo>
                <a:close/>
                <a:moveTo>
                  <a:pt x="15118" y="4831"/>
                </a:moveTo>
                <a:cubicBezTo>
                  <a:pt x="15140" y="4843"/>
                  <a:pt x="15126" y="4841"/>
                  <a:pt x="15134" y="4831"/>
                </a:cubicBezTo>
                <a:cubicBezTo>
                  <a:pt x="15167" y="4831"/>
                  <a:pt x="15139" y="4833"/>
                  <a:pt x="15143" y="4823"/>
                </a:cubicBezTo>
                <a:lnTo>
                  <a:pt x="15158" y="4818"/>
                </a:lnTo>
                <a:cubicBezTo>
                  <a:pt x="15159" y="4817"/>
                  <a:pt x="15163" y="4816"/>
                  <a:pt x="15165" y="4815"/>
                </a:cubicBezTo>
                <a:cubicBezTo>
                  <a:pt x="15166" y="4815"/>
                  <a:pt x="15169" y="4814"/>
                  <a:pt x="15171" y="4814"/>
                </a:cubicBezTo>
                <a:lnTo>
                  <a:pt x="15185" y="4809"/>
                </a:lnTo>
                <a:cubicBezTo>
                  <a:pt x="15228" y="4799"/>
                  <a:pt x="15251" y="4801"/>
                  <a:pt x="15280" y="4831"/>
                </a:cubicBezTo>
                <a:cubicBezTo>
                  <a:pt x="15283" y="4799"/>
                  <a:pt x="15285" y="4797"/>
                  <a:pt x="15305" y="4783"/>
                </a:cubicBezTo>
                <a:cubicBezTo>
                  <a:pt x="15322" y="4816"/>
                  <a:pt x="15322" y="4809"/>
                  <a:pt x="15313" y="4848"/>
                </a:cubicBezTo>
                <a:cubicBezTo>
                  <a:pt x="15252" y="4846"/>
                  <a:pt x="15234" y="4842"/>
                  <a:pt x="15159" y="4856"/>
                </a:cubicBezTo>
                <a:cubicBezTo>
                  <a:pt x="15135" y="4861"/>
                  <a:pt x="15132" y="4866"/>
                  <a:pt x="15118" y="4880"/>
                </a:cubicBezTo>
                <a:cubicBezTo>
                  <a:pt x="15113" y="4859"/>
                  <a:pt x="15121" y="4871"/>
                  <a:pt x="15102" y="4864"/>
                </a:cubicBezTo>
                <a:cubicBezTo>
                  <a:pt x="15116" y="4844"/>
                  <a:pt x="15109" y="4854"/>
                  <a:pt x="15118" y="4831"/>
                </a:cubicBezTo>
                <a:close/>
                <a:moveTo>
                  <a:pt x="16058" y="4669"/>
                </a:moveTo>
                <a:cubicBezTo>
                  <a:pt x="16091" y="4694"/>
                  <a:pt x="16071" y="4682"/>
                  <a:pt x="16090" y="4677"/>
                </a:cubicBezTo>
                <a:cubicBezTo>
                  <a:pt x="16091" y="4718"/>
                  <a:pt x="16096" y="4710"/>
                  <a:pt x="16099" y="4742"/>
                </a:cubicBezTo>
                <a:lnTo>
                  <a:pt x="16009" y="4734"/>
                </a:lnTo>
                <a:lnTo>
                  <a:pt x="16009" y="4775"/>
                </a:lnTo>
                <a:cubicBezTo>
                  <a:pt x="15972" y="4749"/>
                  <a:pt x="15976" y="4756"/>
                  <a:pt x="15928" y="4767"/>
                </a:cubicBezTo>
                <a:lnTo>
                  <a:pt x="15928" y="4750"/>
                </a:lnTo>
                <a:cubicBezTo>
                  <a:pt x="15969" y="4747"/>
                  <a:pt x="16006" y="4745"/>
                  <a:pt x="15985" y="4702"/>
                </a:cubicBezTo>
                <a:cubicBezTo>
                  <a:pt x="16033" y="4701"/>
                  <a:pt x="16023" y="4682"/>
                  <a:pt x="16050" y="4694"/>
                </a:cubicBezTo>
                <a:cubicBezTo>
                  <a:pt x="16055" y="4688"/>
                  <a:pt x="16056" y="4674"/>
                  <a:pt x="16058" y="4669"/>
                </a:cubicBezTo>
                <a:close/>
                <a:moveTo>
                  <a:pt x="16123" y="4702"/>
                </a:moveTo>
                <a:cubicBezTo>
                  <a:pt x="16135" y="4695"/>
                  <a:pt x="16125" y="4713"/>
                  <a:pt x="16128" y="4687"/>
                </a:cubicBezTo>
                <a:cubicBezTo>
                  <a:pt x="16132" y="4654"/>
                  <a:pt x="16114" y="4703"/>
                  <a:pt x="16131" y="4653"/>
                </a:cubicBezTo>
                <a:cubicBezTo>
                  <a:pt x="16154" y="4710"/>
                  <a:pt x="16162" y="4681"/>
                  <a:pt x="16163" y="4734"/>
                </a:cubicBezTo>
                <a:cubicBezTo>
                  <a:pt x="16141" y="4736"/>
                  <a:pt x="16141" y="4738"/>
                  <a:pt x="16123" y="4742"/>
                </a:cubicBezTo>
                <a:cubicBezTo>
                  <a:pt x="16117" y="4716"/>
                  <a:pt x="16116" y="4729"/>
                  <a:pt x="16123" y="4702"/>
                </a:cubicBezTo>
                <a:close/>
                <a:moveTo>
                  <a:pt x="16220" y="4645"/>
                </a:moveTo>
                <a:cubicBezTo>
                  <a:pt x="16299" y="4685"/>
                  <a:pt x="16250" y="4630"/>
                  <a:pt x="16301" y="4653"/>
                </a:cubicBezTo>
                <a:cubicBezTo>
                  <a:pt x="16314" y="4642"/>
                  <a:pt x="16306" y="4656"/>
                  <a:pt x="16301" y="4637"/>
                </a:cubicBezTo>
                <a:cubicBezTo>
                  <a:pt x="16341" y="4626"/>
                  <a:pt x="16302" y="4637"/>
                  <a:pt x="16333" y="4604"/>
                </a:cubicBezTo>
                <a:cubicBezTo>
                  <a:pt x="16362" y="4573"/>
                  <a:pt x="16430" y="4588"/>
                  <a:pt x="16479" y="4588"/>
                </a:cubicBezTo>
                <a:cubicBezTo>
                  <a:pt x="16463" y="4629"/>
                  <a:pt x="16481" y="4573"/>
                  <a:pt x="16439" y="4637"/>
                </a:cubicBezTo>
                <a:cubicBezTo>
                  <a:pt x="16388" y="4603"/>
                  <a:pt x="16410" y="4624"/>
                  <a:pt x="16382" y="4613"/>
                </a:cubicBezTo>
                <a:cubicBezTo>
                  <a:pt x="16386" y="4629"/>
                  <a:pt x="16384" y="4630"/>
                  <a:pt x="16396" y="4639"/>
                </a:cubicBezTo>
                <a:lnTo>
                  <a:pt x="16423" y="4645"/>
                </a:lnTo>
                <a:cubicBezTo>
                  <a:pt x="16392" y="4687"/>
                  <a:pt x="16369" y="4621"/>
                  <a:pt x="16325" y="4686"/>
                </a:cubicBezTo>
                <a:cubicBezTo>
                  <a:pt x="16357" y="4683"/>
                  <a:pt x="16346" y="4678"/>
                  <a:pt x="16382" y="4677"/>
                </a:cubicBezTo>
                <a:cubicBezTo>
                  <a:pt x="16362" y="4754"/>
                  <a:pt x="16374" y="4690"/>
                  <a:pt x="16383" y="4734"/>
                </a:cubicBezTo>
                <a:cubicBezTo>
                  <a:pt x="16387" y="4755"/>
                  <a:pt x="16393" y="4731"/>
                  <a:pt x="16382" y="4758"/>
                </a:cubicBezTo>
                <a:lnTo>
                  <a:pt x="16301" y="4758"/>
                </a:lnTo>
                <a:cubicBezTo>
                  <a:pt x="16304" y="4720"/>
                  <a:pt x="16316" y="4720"/>
                  <a:pt x="16317" y="4677"/>
                </a:cubicBezTo>
                <a:cubicBezTo>
                  <a:pt x="16306" y="4678"/>
                  <a:pt x="16297" y="4680"/>
                  <a:pt x="16291" y="4681"/>
                </a:cubicBezTo>
                <a:cubicBezTo>
                  <a:pt x="16288" y="4681"/>
                  <a:pt x="16282" y="4682"/>
                  <a:pt x="16280" y="4682"/>
                </a:cubicBezTo>
                <a:cubicBezTo>
                  <a:pt x="16278" y="4682"/>
                  <a:pt x="16276" y="4683"/>
                  <a:pt x="16275" y="4683"/>
                </a:cubicBezTo>
                <a:cubicBezTo>
                  <a:pt x="16225" y="4690"/>
                  <a:pt x="16249" y="4697"/>
                  <a:pt x="16212" y="4677"/>
                </a:cubicBezTo>
                <a:cubicBezTo>
                  <a:pt x="16216" y="4664"/>
                  <a:pt x="16216" y="4659"/>
                  <a:pt x="16220" y="4645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60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2" name="TextBox 2"/>
          <p:cNvSpPr txBox="1"/>
          <p:nvPr/>
        </p:nvSpPr>
        <p:spPr>
          <a:xfrm>
            <a:off x="5114925" y="1577340"/>
            <a:ext cx="1038860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3F3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壹</a:t>
            </a:r>
            <a:endParaRPr lang="zh-CN" altLang="en-US" sz="4000" dirty="0">
              <a:solidFill>
                <a:srgbClr val="FFF3F3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3" name="文本框 32"/>
          <p:cNvSpPr txBox="1">
            <a:spLocks noChangeArrowheads="1"/>
          </p:cNvSpPr>
          <p:nvPr/>
        </p:nvSpPr>
        <p:spPr bwMode="auto">
          <a:xfrm>
            <a:off x="4988190" y="2402789"/>
            <a:ext cx="238291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4" name="矩形 33"/>
          <p:cNvSpPr>
            <a:spLocks noChangeArrowheads="1"/>
          </p:cNvSpPr>
          <p:nvPr/>
        </p:nvSpPr>
        <p:spPr bwMode="auto">
          <a:xfrm>
            <a:off x="4988190" y="2792124"/>
            <a:ext cx="5898531" cy="6451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6" name="Freeform 6"/>
          <p:cNvSpPr>
            <a:spLocks noEditPoints="1"/>
          </p:cNvSpPr>
          <p:nvPr/>
        </p:nvSpPr>
        <p:spPr bwMode="auto">
          <a:xfrm rot="816186">
            <a:off x="4987925" y="3956685"/>
            <a:ext cx="1352550" cy="760095"/>
          </a:xfrm>
          <a:custGeom>
            <a:avLst/>
            <a:gdLst>
              <a:gd name="T0" fmla="*/ 130 w 23323"/>
              <a:gd name="T1" fmla="*/ 4572 h 6897"/>
              <a:gd name="T2" fmla="*/ 5078 w 23323"/>
              <a:gd name="T3" fmla="*/ 6635 h 6897"/>
              <a:gd name="T4" fmla="*/ 12565 w 23323"/>
              <a:gd name="T5" fmla="*/ 5747 h 6897"/>
              <a:gd name="T6" fmla="*/ 15241 w 23323"/>
              <a:gd name="T7" fmla="*/ 5062 h 6897"/>
              <a:gd name="T8" fmla="*/ 18410 w 23323"/>
              <a:gd name="T9" fmla="*/ 4607 h 6897"/>
              <a:gd name="T10" fmla="*/ 16771 w 23323"/>
              <a:gd name="T11" fmla="*/ 4361 h 6897"/>
              <a:gd name="T12" fmla="*/ 19428 w 23323"/>
              <a:gd name="T13" fmla="*/ 3681 h 6897"/>
              <a:gd name="T14" fmla="*/ 16892 w 23323"/>
              <a:gd name="T15" fmla="*/ 3268 h 6897"/>
              <a:gd name="T16" fmla="*/ 17492 w 23323"/>
              <a:gd name="T17" fmla="*/ 2944 h 6897"/>
              <a:gd name="T18" fmla="*/ 14659 w 23323"/>
              <a:gd name="T19" fmla="*/ 2675 h 6897"/>
              <a:gd name="T20" fmla="*/ 14197 w 23323"/>
              <a:gd name="T21" fmla="*/ 1951 h 6897"/>
              <a:gd name="T22" fmla="*/ 14248 w 23323"/>
              <a:gd name="T23" fmla="*/ 1674 h 6897"/>
              <a:gd name="T24" fmla="*/ 17799 w 23323"/>
              <a:gd name="T25" fmla="*/ 1527 h 6897"/>
              <a:gd name="T26" fmla="*/ 20393 w 23323"/>
              <a:gd name="T27" fmla="*/ 4248 h 6897"/>
              <a:gd name="T28" fmla="*/ 21602 w 23323"/>
              <a:gd name="T29" fmla="*/ 3947 h 6897"/>
              <a:gd name="T30" fmla="*/ 19485 w 23323"/>
              <a:gd name="T31" fmla="*/ 4183 h 6897"/>
              <a:gd name="T32" fmla="*/ 14878 w 23323"/>
              <a:gd name="T33" fmla="*/ 2439 h 6897"/>
              <a:gd name="T34" fmla="*/ 21535 w 23323"/>
              <a:gd name="T35" fmla="*/ 3883 h 6897"/>
              <a:gd name="T36" fmla="*/ 21616 w 23323"/>
              <a:gd name="T37" fmla="*/ 3341 h 6897"/>
              <a:gd name="T38" fmla="*/ 19301 w 23323"/>
              <a:gd name="T39" fmla="*/ 2277 h 6897"/>
              <a:gd name="T40" fmla="*/ 11651 w 23323"/>
              <a:gd name="T41" fmla="*/ 5933 h 6897"/>
              <a:gd name="T42" fmla="*/ 1385 w 23323"/>
              <a:gd name="T43" fmla="*/ 2190 h 6897"/>
              <a:gd name="T44" fmla="*/ 18321 w 23323"/>
              <a:gd name="T45" fmla="*/ 2082 h 6897"/>
              <a:gd name="T46" fmla="*/ 17349 w 23323"/>
              <a:gd name="T47" fmla="*/ 1766 h 6897"/>
              <a:gd name="T48" fmla="*/ 17257 w 23323"/>
              <a:gd name="T49" fmla="*/ 4912 h 6897"/>
              <a:gd name="T50" fmla="*/ 18334 w 23323"/>
              <a:gd name="T51" fmla="*/ 2297 h 6897"/>
              <a:gd name="T52" fmla="*/ 379 w 23323"/>
              <a:gd name="T53" fmla="*/ 4230 h 6897"/>
              <a:gd name="T54" fmla="*/ 3816 w 23323"/>
              <a:gd name="T55" fmla="*/ 6816 h 6897"/>
              <a:gd name="T56" fmla="*/ 19987 w 23323"/>
              <a:gd name="T57" fmla="*/ 3908 h 6897"/>
              <a:gd name="T58" fmla="*/ 18080 w 23323"/>
              <a:gd name="T59" fmla="*/ 2538 h 6897"/>
              <a:gd name="T60" fmla="*/ 20993 w 23323"/>
              <a:gd name="T61" fmla="*/ 3941 h 6897"/>
              <a:gd name="T62" fmla="*/ 20353 w 23323"/>
              <a:gd name="T63" fmla="*/ 4853 h 6897"/>
              <a:gd name="T64" fmla="*/ 16406 w 23323"/>
              <a:gd name="T65" fmla="*/ 1931 h 6897"/>
              <a:gd name="T66" fmla="*/ 21285 w 23323"/>
              <a:gd name="T67" fmla="*/ 5281 h 6897"/>
              <a:gd name="T68" fmla="*/ 14421 w 23323"/>
              <a:gd name="T69" fmla="*/ 2571 h 6897"/>
              <a:gd name="T70" fmla="*/ 21478 w 23323"/>
              <a:gd name="T71" fmla="*/ 4037 h 6897"/>
              <a:gd name="T72" fmla="*/ 19177 w 23323"/>
              <a:gd name="T73" fmla="*/ 4394 h 6897"/>
              <a:gd name="T74" fmla="*/ 22207 w 23323"/>
              <a:gd name="T75" fmla="*/ 4054 h 6897"/>
              <a:gd name="T76" fmla="*/ 18910 w 23323"/>
              <a:gd name="T77" fmla="*/ 5585 h 6897"/>
              <a:gd name="T78" fmla="*/ 17719 w 23323"/>
              <a:gd name="T79" fmla="*/ 2263 h 6897"/>
              <a:gd name="T80" fmla="*/ 19680 w 23323"/>
              <a:gd name="T81" fmla="*/ 5593 h 6897"/>
              <a:gd name="T82" fmla="*/ 15969 w 23323"/>
              <a:gd name="T83" fmla="*/ 2101 h 6897"/>
              <a:gd name="T84" fmla="*/ 20968 w 23323"/>
              <a:gd name="T85" fmla="*/ 5488 h 6897"/>
              <a:gd name="T86" fmla="*/ 1298 w 23323"/>
              <a:gd name="T87" fmla="*/ 2216 h 6897"/>
              <a:gd name="T88" fmla="*/ 18918 w 23323"/>
              <a:gd name="T89" fmla="*/ 5634 h 6897"/>
              <a:gd name="T90" fmla="*/ 21340 w 23323"/>
              <a:gd name="T91" fmla="*/ 3316 h 6897"/>
              <a:gd name="T92" fmla="*/ 21883 w 23323"/>
              <a:gd name="T93" fmla="*/ 3373 h 6897"/>
              <a:gd name="T94" fmla="*/ 21065 w 23323"/>
              <a:gd name="T95" fmla="*/ 5496 h 6897"/>
              <a:gd name="T96" fmla="*/ 18213 w 23323"/>
              <a:gd name="T97" fmla="*/ 5107 h 6897"/>
              <a:gd name="T98" fmla="*/ 20190 w 23323"/>
              <a:gd name="T99" fmla="*/ 4548 h 6897"/>
              <a:gd name="T100" fmla="*/ 19923 w 23323"/>
              <a:gd name="T101" fmla="*/ 4661 h 6897"/>
              <a:gd name="T102" fmla="*/ 23236 w 23323"/>
              <a:gd name="T103" fmla="*/ 1299 h 6897"/>
              <a:gd name="T104" fmla="*/ 12736 w 23323"/>
              <a:gd name="T105" fmla="*/ 1615 h 6897"/>
              <a:gd name="T106" fmla="*/ 15635 w 23323"/>
              <a:gd name="T107" fmla="*/ 1862 h 6897"/>
              <a:gd name="T108" fmla="*/ 16001 w 23323"/>
              <a:gd name="T109" fmla="*/ 2052 h 6897"/>
              <a:gd name="T110" fmla="*/ 1350 w 23323"/>
              <a:gd name="T111" fmla="*/ 5645 h 6897"/>
              <a:gd name="T112" fmla="*/ 12347 w 23323"/>
              <a:gd name="T113" fmla="*/ 1364 h 6897"/>
              <a:gd name="T114" fmla="*/ 16569 w 23323"/>
              <a:gd name="T115" fmla="*/ 2644 h 6897"/>
              <a:gd name="T116" fmla="*/ 18027 w 23323"/>
              <a:gd name="T117" fmla="*/ 2328 h 6897"/>
              <a:gd name="T118" fmla="*/ 15086 w 23323"/>
              <a:gd name="T119" fmla="*/ 2295 h 6897"/>
              <a:gd name="T120" fmla="*/ 17075 w 23323"/>
              <a:gd name="T121" fmla="*/ 5591 h 6897"/>
              <a:gd name="T122" fmla="*/ 14311 w 23323"/>
              <a:gd name="T123" fmla="*/ 2358 h 6897"/>
              <a:gd name="T124" fmla="*/ 20390 w 23323"/>
              <a:gd name="T125" fmla="*/ 2962 h 68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323" h="6897">
                <a:moveTo>
                  <a:pt x="6627" y="1728"/>
                </a:moveTo>
                <a:cubicBezTo>
                  <a:pt x="6597" y="1745"/>
                  <a:pt x="6604" y="1756"/>
                  <a:pt x="6595" y="1728"/>
                </a:cubicBezTo>
                <a:lnTo>
                  <a:pt x="6603" y="1728"/>
                </a:lnTo>
                <a:lnTo>
                  <a:pt x="6596" y="1719"/>
                </a:lnTo>
                <a:lnTo>
                  <a:pt x="6595" y="1728"/>
                </a:lnTo>
                <a:cubicBezTo>
                  <a:pt x="6582" y="1742"/>
                  <a:pt x="6556" y="1759"/>
                  <a:pt x="6536" y="1747"/>
                </a:cubicBezTo>
                <a:cubicBezTo>
                  <a:pt x="6519" y="1737"/>
                  <a:pt x="6529" y="1747"/>
                  <a:pt x="6522" y="1728"/>
                </a:cubicBezTo>
                <a:cubicBezTo>
                  <a:pt x="6468" y="1764"/>
                  <a:pt x="6446" y="1757"/>
                  <a:pt x="6362" y="1762"/>
                </a:cubicBezTo>
                <a:cubicBezTo>
                  <a:pt x="6343" y="1763"/>
                  <a:pt x="6321" y="1768"/>
                  <a:pt x="6292" y="1764"/>
                </a:cubicBezTo>
                <a:cubicBezTo>
                  <a:pt x="6248" y="1759"/>
                  <a:pt x="6250" y="1747"/>
                  <a:pt x="6214" y="1744"/>
                </a:cubicBezTo>
                <a:cubicBezTo>
                  <a:pt x="6193" y="1759"/>
                  <a:pt x="6195" y="1766"/>
                  <a:pt x="6172" y="1775"/>
                </a:cubicBezTo>
                <a:lnTo>
                  <a:pt x="6050" y="1808"/>
                </a:lnTo>
                <a:cubicBezTo>
                  <a:pt x="6007" y="1819"/>
                  <a:pt x="6007" y="1803"/>
                  <a:pt x="5962" y="1816"/>
                </a:cubicBezTo>
                <a:lnTo>
                  <a:pt x="5845" y="1831"/>
                </a:lnTo>
                <a:cubicBezTo>
                  <a:pt x="5800" y="1837"/>
                  <a:pt x="5817" y="1840"/>
                  <a:pt x="5784" y="1849"/>
                </a:cubicBezTo>
                <a:cubicBezTo>
                  <a:pt x="5704" y="1868"/>
                  <a:pt x="5661" y="1844"/>
                  <a:pt x="5539" y="1896"/>
                </a:cubicBezTo>
                <a:cubicBezTo>
                  <a:pt x="5522" y="1903"/>
                  <a:pt x="5509" y="1899"/>
                  <a:pt x="5485" y="1899"/>
                </a:cubicBezTo>
                <a:cubicBezTo>
                  <a:pt x="5444" y="1898"/>
                  <a:pt x="5389" y="1913"/>
                  <a:pt x="5349" y="1925"/>
                </a:cubicBezTo>
                <a:lnTo>
                  <a:pt x="5309" y="1957"/>
                </a:lnTo>
                <a:cubicBezTo>
                  <a:pt x="5308" y="1959"/>
                  <a:pt x="5308" y="1961"/>
                  <a:pt x="5307" y="1963"/>
                </a:cubicBezTo>
                <a:cubicBezTo>
                  <a:pt x="5287" y="1877"/>
                  <a:pt x="5243" y="1943"/>
                  <a:pt x="5180" y="1929"/>
                </a:cubicBezTo>
                <a:lnTo>
                  <a:pt x="5129" y="1923"/>
                </a:lnTo>
                <a:cubicBezTo>
                  <a:pt x="5104" y="1928"/>
                  <a:pt x="5111" y="1923"/>
                  <a:pt x="5104" y="1947"/>
                </a:cubicBezTo>
                <a:cubicBezTo>
                  <a:pt x="5042" y="1946"/>
                  <a:pt x="5051" y="1932"/>
                  <a:pt x="4978" y="1948"/>
                </a:cubicBezTo>
                <a:lnTo>
                  <a:pt x="4894" y="1958"/>
                </a:lnTo>
                <a:cubicBezTo>
                  <a:pt x="4860" y="1964"/>
                  <a:pt x="4823" y="1962"/>
                  <a:pt x="4779" y="1978"/>
                </a:cubicBezTo>
                <a:cubicBezTo>
                  <a:pt x="4710" y="2004"/>
                  <a:pt x="4723" y="1990"/>
                  <a:pt x="4665" y="2001"/>
                </a:cubicBezTo>
                <a:cubicBezTo>
                  <a:pt x="4663" y="2002"/>
                  <a:pt x="4661" y="2003"/>
                  <a:pt x="4659" y="2003"/>
                </a:cubicBezTo>
                <a:lnTo>
                  <a:pt x="4614" y="2008"/>
                </a:lnTo>
                <a:cubicBezTo>
                  <a:pt x="4583" y="2015"/>
                  <a:pt x="4600" y="2023"/>
                  <a:pt x="4555" y="2019"/>
                </a:cubicBezTo>
                <a:cubicBezTo>
                  <a:pt x="4453" y="2010"/>
                  <a:pt x="4356" y="2058"/>
                  <a:pt x="4256" y="2035"/>
                </a:cubicBezTo>
                <a:cubicBezTo>
                  <a:pt x="4215" y="2025"/>
                  <a:pt x="4247" y="2037"/>
                  <a:pt x="4213" y="2012"/>
                </a:cubicBezTo>
                <a:cubicBezTo>
                  <a:pt x="4168" y="2024"/>
                  <a:pt x="4208" y="2029"/>
                  <a:pt x="4170" y="2022"/>
                </a:cubicBezTo>
                <a:cubicBezTo>
                  <a:pt x="4126" y="2013"/>
                  <a:pt x="4149" y="1994"/>
                  <a:pt x="4089" y="2050"/>
                </a:cubicBezTo>
                <a:cubicBezTo>
                  <a:pt x="4061" y="2076"/>
                  <a:pt x="4063" y="2059"/>
                  <a:pt x="4059" y="2093"/>
                </a:cubicBezTo>
                <a:lnTo>
                  <a:pt x="3986" y="2093"/>
                </a:lnTo>
                <a:cubicBezTo>
                  <a:pt x="3975" y="2041"/>
                  <a:pt x="4018" y="2056"/>
                  <a:pt x="4043" y="2020"/>
                </a:cubicBezTo>
                <a:cubicBezTo>
                  <a:pt x="4007" y="2027"/>
                  <a:pt x="4028" y="2037"/>
                  <a:pt x="4010" y="2012"/>
                </a:cubicBezTo>
                <a:lnTo>
                  <a:pt x="4354" y="1950"/>
                </a:lnTo>
                <a:cubicBezTo>
                  <a:pt x="4356" y="1949"/>
                  <a:pt x="4358" y="1948"/>
                  <a:pt x="4360" y="1948"/>
                </a:cubicBezTo>
                <a:lnTo>
                  <a:pt x="4423" y="1938"/>
                </a:lnTo>
                <a:cubicBezTo>
                  <a:pt x="4477" y="1934"/>
                  <a:pt x="4508" y="1908"/>
                  <a:pt x="4559" y="1908"/>
                </a:cubicBezTo>
                <a:lnTo>
                  <a:pt x="4704" y="1902"/>
                </a:lnTo>
                <a:cubicBezTo>
                  <a:pt x="4736" y="1899"/>
                  <a:pt x="4727" y="1895"/>
                  <a:pt x="4752" y="1887"/>
                </a:cubicBezTo>
                <a:cubicBezTo>
                  <a:pt x="4794" y="1873"/>
                  <a:pt x="4833" y="1894"/>
                  <a:pt x="4845" y="1842"/>
                </a:cubicBezTo>
                <a:cubicBezTo>
                  <a:pt x="4812" y="1834"/>
                  <a:pt x="4758" y="1823"/>
                  <a:pt x="4721" y="1831"/>
                </a:cubicBezTo>
                <a:cubicBezTo>
                  <a:pt x="4720" y="1831"/>
                  <a:pt x="4707" y="1835"/>
                  <a:pt x="4706" y="1835"/>
                </a:cubicBezTo>
                <a:cubicBezTo>
                  <a:pt x="4687" y="1840"/>
                  <a:pt x="4711" y="1835"/>
                  <a:pt x="4691" y="1838"/>
                </a:cubicBezTo>
                <a:lnTo>
                  <a:pt x="4462" y="1871"/>
                </a:lnTo>
                <a:cubicBezTo>
                  <a:pt x="4444" y="1876"/>
                  <a:pt x="4438" y="1874"/>
                  <a:pt x="4421" y="1879"/>
                </a:cubicBezTo>
                <a:cubicBezTo>
                  <a:pt x="4302" y="1913"/>
                  <a:pt x="4317" y="1881"/>
                  <a:pt x="4221" y="1898"/>
                </a:cubicBezTo>
                <a:cubicBezTo>
                  <a:pt x="4161" y="1909"/>
                  <a:pt x="4120" y="1927"/>
                  <a:pt x="4057" y="1931"/>
                </a:cubicBezTo>
                <a:cubicBezTo>
                  <a:pt x="4017" y="1934"/>
                  <a:pt x="4093" y="1934"/>
                  <a:pt x="4044" y="1930"/>
                </a:cubicBezTo>
                <a:lnTo>
                  <a:pt x="4014" y="1934"/>
                </a:lnTo>
                <a:cubicBezTo>
                  <a:pt x="3954" y="1950"/>
                  <a:pt x="3868" y="1951"/>
                  <a:pt x="3819" y="1961"/>
                </a:cubicBezTo>
                <a:lnTo>
                  <a:pt x="3767" y="1967"/>
                </a:lnTo>
                <a:cubicBezTo>
                  <a:pt x="3733" y="1968"/>
                  <a:pt x="3735" y="1985"/>
                  <a:pt x="3698" y="1982"/>
                </a:cubicBezTo>
                <a:cubicBezTo>
                  <a:pt x="3674" y="1979"/>
                  <a:pt x="3678" y="1976"/>
                  <a:pt x="3665" y="1978"/>
                </a:cubicBezTo>
                <a:lnTo>
                  <a:pt x="3492" y="2021"/>
                </a:lnTo>
                <a:cubicBezTo>
                  <a:pt x="3429" y="2038"/>
                  <a:pt x="3497" y="2004"/>
                  <a:pt x="3408" y="2022"/>
                </a:cubicBezTo>
                <a:lnTo>
                  <a:pt x="3353" y="2032"/>
                </a:lnTo>
                <a:cubicBezTo>
                  <a:pt x="3261" y="2045"/>
                  <a:pt x="3353" y="2011"/>
                  <a:pt x="3125" y="2067"/>
                </a:cubicBezTo>
                <a:cubicBezTo>
                  <a:pt x="3085" y="2077"/>
                  <a:pt x="3101" y="2056"/>
                  <a:pt x="3065" y="2079"/>
                </a:cubicBezTo>
                <a:lnTo>
                  <a:pt x="3030" y="2090"/>
                </a:lnTo>
                <a:cubicBezTo>
                  <a:pt x="2990" y="2095"/>
                  <a:pt x="2971" y="2082"/>
                  <a:pt x="2940" y="2090"/>
                </a:cubicBezTo>
                <a:lnTo>
                  <a:pt x="2910" y="2101"/>
                </a:lnTo>
                <a:cubicBezTo>
                  <a:pt x="2869" y="2112"/>
                  <a:pt x="2919" y="2102"/>
                  <a:pt x="2875" y="2102"/>
                </a:cubicBezTo>
                <a:cubicBezTo>
                  <a:pt x="2858" y="2102"/>
                  <a:pt x="2812" y="2118"/>
                  <a:pt x="2723" y="2113"/>
                </a:cubicBezTo>
                <a:cubicBezTo>
                  <a:pt x="2677" y="2111"/>
                  <a:pt x="2692" y="2110"/>
                  <a:pt x="2651" y="2136"/>
                </a:cubicBezTo>
                <a:cubicBezTo>
                  <a:pt x="2610" y="2161"/>
                  <a:pt x="2518" y="2111"/>
                  <a:pt x="2512" y="2182"/>
                </a:cubicBezTo>
                <a:cubicBezTo>
                  <a:pt x="2481" y="2138"/>
                  <a:pt x="2479" y="2148"/>
                  <a:pt x="2402" y="2160"/>
                </a:cubicBezTo>
                <a:cubicBezTo>
                  <a:pt x="2398" y="2161"/>
                  <a:pt x="2380" y="2163"/>
                  <a:pt x="2380" y="2163"/>
                </a:cubicBezTo>
                <a:lnTo>
                  <a:pt x="2370" y="2165"/>
                </a:lnTo>
                <a:cubicBezTo>
                  <a:pt x="2369" y="2165"/>
                  <a:pt x="2366" y="2166"/>
                  <a:pt x="2365" y="2166"/>
                </a:cubicBezTo>
                <a:lnTo>
                  <a:pt x="2258" y="2182"/>
                </a:lnTo>
                <a:cubicBezTo>
                  <a:pt x="2241" y="2186"/>
                  <a:pt x="2233" y="2188"/>
                  <a:pt x="2228" y="2206"/>
                </a:cubicBezTo>
                <a:cubicBezTo>
                  <a:pt x="2181" y="2194"/>
                  <a:pt x="2218" y="2175"/>
                  <a:pt x="2160" y="2186"/>
                </a:cubicBezTo>
                <a:lnTo>
                  <a:pt x="2103" y="2192"/>
                </a:lnTo>
                <a:cubicBezTo>
                  <a:pt x="2059" y="2214"/>
                  <a:pt x="2047" y="2187"/>
                  <a:pt x="2007" y="2195"/>
                </a:cubicBezTo>
                <a:cubicBezTo>
                  <a:pt x="1945" y="2207"/>
                  <a:pt x="1977" y="2208"/>
                  <a:pt x="1934" y="2201"/>
                </a:cubicBezTo>
                <a:cubicBezTo>
                  <a:pt x="1908" y="2196"/>
                  <a:pt x="1914" y="2199"/>
                  <a:pt x="1892" y="2202"/>
                </a:cubicBezTo>
                <a:lnTo>
                  <a:pt x="1742" y="2209"/>
                </a:lnTo>
                <a:cubicBezTo>
                  <a:pt x="1723" y="2209"/>
                  <a:pt x="1725" y="2213"/>
                  <a:pt x="1705" y="2210"/>
                </a:cubicBezTo>
                <a:cubicBezTo>
                  <a:pt x="1676" y="2205"/>
                  <a:pt x="1699" y="2201"/>
                  <a:pt x="1661" y="2198"/>
                </a:cubicBezTo>
                <a:lnTo>
                  <a:pt x="1661" y="2231"/>
                </a:lnTo>
                <a:cubicBezTo>
                  <a:pt x="1612" y="2207"/>
                  <a:pt x="1622" y="2228"/>
                  <a:pt x="1596" y="2247"/>
                </a:cubicBezTo>
                <a:cubicBezTo>
                  <a:pt x="1580" y="2223"/>
                  <a:pt x="1578" y="2195"/>
                  <a:pt x="1550" y="2183"/>
                </a:cubicBezTo>
                <a:cubicBezTo>
                  <a:pt x="1527" y="2174"/>
                  <a:pt x="1549" y="2177"/>
                  <a:pt x="1515" y="2174"/>
                </a:cubicBezTo>
                <a:cubicBezTo>
                  <a:pt x="1530" y="2230"/>
                  <a:pt x="1559" y="2172"/>
                  <a:pt x="1580" y="2263"/>
                </a:cubicBezTo>
                <a:cubicBezTo>
                  <a:pt x="1542" y="2253"/>
                  <a:pt x="1573" y="2250"/>
                  <a:pt x="1531" y="2247"/>
                </a:cubicBezTo>
                <a:cubicBezTo>
                  <a:pt x="1515" y="2271"/>
                  <a:pt x="1503" y="2312"/>
                  <a:pt x="1499" y="2263"/>
                </a:cubicBezTo>
                <a:cubicBezTo>
                  <a:pt x="1481" y="2275"/>
                  <a:pt x="1489" y="2264"/>
                  <a:pt x="1483" y="2287"/>
                </a:cubicBezTo>
                <a:cubicBezTo>
                  <a:pt x="1453" y="2279"/>
                  <a:pt x="1466" y="2279"/>
                  <a:pt x="1442" y="2263"/>
                </a:cubicBezTo>
                <a:cubicBezTo>
                  <a:pt x="1410" y="2323"/>
                  <a:pt x="1399" y="2287"/>
                  <a:pt x="1356" y="2284"/>
                </a:cubicBezTo>
                <a:cubicBezTo>
                  <a:pt x="1224" y="2273"/>
                  <a:pt x="1236" y="2288"/>
                  <a:pt x="1188" y="2241"/>
                </a:cubicBezTo>
                <a:lnTo>
                  <a:pt x="1091" y="2161"/>
                </a:lnTo>
                <a:cubicBezTo>
                  <a:pt x="1073" y="2148"/>
                  <a:pt x="1096" y="2152"/>
                  <a:pt x="1061" y="2150"/>
                </a:cubicBezTo>
                <a:lnTo>
                  <a:pt x="1061" y="2174"/>
                </a:lnTo>
                <a:lnTo>
                  <a:pt x="972" y="2174"/>
                </a:lnTo>
                <a:cubicBezTo>
                  <a:pt x="965" y="2147"/>
                  <a:pt x="960" y="2147"/>
                  <a:pt x="940" y="2133"/>
                </a:cubicBezTo>
                <a:cubicBezTo>
                  <a:pt x="963" y="2102"/>
                  <a:pt x="953" y="2133"/>
                  <a:pt x="964" y="2101"/>
                </a:cubicBezTo>
                <a:cubicBezTo>
                  <a:pt x="951" y="2096"/>
                  <a:pt x="955" y="2096"/>
                  <a:pt x="949" y="2092"/>
                </a:cubicBezTo>
                <a:cubicBezTo>
                  <a:pt x="884" y="2052"/>
                  <a:pt x="903" y="2075"/>
                  <a:pt x="863" y="2063"/>
                </a:cubicBezTo>
                <a:lnTo>
                  <a:pt x="799" y="2023"/>
                </a:lnTo>
                <a:cubicBezTo>
                  <a:pt x="766" y="1997"/>
                  <a:pt x="758" y="1951"/>
                  <a:pt x="705" y="1947"/>
                </a:cubicBezTo>
                <a:lnTo>
                  <a:pt x="730" y="2076"/>
                </a:lnTo>
                <a:cubicBezTo>
                  <a:pt x="742" y="2092"/>
                  <a:pt x="764" y="2087"/>
                  <a:pt x="778" y="2101"/>
                </a:cubicBezTo>
                <a:lnTo>
                  <a:pt x="804" y="2178"/>
                </a:lnTo>
                <a:cubicBezTo>
                  <a:pt x="807" y="2194"/>
                  <a:pt x="793" y="2211"/>
                  <a:pt x="793" y="2264"/>
                </a:cubicBezTo>
                <a:cubicBezTo>
                  <a:pt x="793" y="2272"/>
                  <a:pt x="799" y="2275"/>
                  <a:pt x="786" y="2295"/>
                </a:cubicBezTo>
                <a:cubicBezTo>
                  <a:pt x="781" y="2276"/>
                  <a:pt x="789" y="2284"/>
                  <a:pt x="770" y="2279"/>
                </a:cubicBezTo>
                <a:lnTo>
                  <a:pt x="786" y="2295"/>
                </a:lnTo>
                <a:cubicBezTo>
                  <a:pt x="800" y="2335"/>
                  <a:pt x="787" y="2292"/>
                  <a:pt x="801" y="2321"/>
                </a:cubicBezTo>
                <a:cubicBezTo>
                  <a:pt x="822" y="2362"/>
                  <a:pt x="806" y="2372"/>
                  <a:pt x="818" y="2425"/>
                </a:cubicBezTo>
                <a:cubicBezTo>
                  <a:pt x="817" y="2426"/>
                  <a:pt x="815" y="2424"/>
                  <a:pt x="814" y="2426"/>
                </a:cubicBezTo>
                <a:lnTo>
                  <a:pt x="789" y="2444"/>
                </a:lnTo>
                <a:cubicBezTo>
                  <a:pt x="788" y="2445"/>
                  <a:pt x="787" y="2448"/>
                  <a:pt x="786" y="2449"/>
                </a:cubicBezTo>
                <a:cubicBezTo>
                  <a:pt x="807" y="2478"/>
                  <a:pt x="798" y="2452"/>
                  <a:pt x="811" y="2481"/>
                </a:cubicBezTo>
                <a:cubicBezTo>
                  <a:pt x="818" y="2495"/>
                  <a:pt x="818" y="2514"/>
                  <a:pt x="818" y="2538"/>
                </a:cubicBezTo>
                <a:cubicBezTo>
                  <a:pt x="763" y="2551"/>
                  <a:pt x="794" y="2547"/>
                  <a:pt x="762" y="2571"/>
                </a:cubicBezTo>
                <a:cubicBezTo>
                  <a:pt x="768" y="2589"/>
                  <a:pt x="758" y="2577"/>
                  <a:pt x="778" y="2586"/>
                </a:cubicBezTo>
                <a:cubicBezTo>
                  <a:pt x="779" y="2586"/>
                  <a:pt x="781" y="2586"/>
                  <a:pt x="782" y="2586"/>
                </a:cubicBezTo>
                <a:cubicBezTo>
                  <a:pt x="782" y="2587"/>
                  <a:pt x="785" y="2586"/>
                  <a:pt x="786" y="2587"/>
                </a:cubicBezTo>
                <a:lnTo>
                  <a:pt x="745" y="2700"/>
                </a:lnTo>
                <a:cubicBezTo>
                  <a:pt x="743" y="2666"/>
                  <a:pt x="736" y="2674"/>
                  <a:pt x="729" y="2644"/>
                </a:cubicBezTo>
                <a:cubicBezTo>
                  <a:pt x="756" y="2634"/>
                  <a:pt x="735" y="2654"/>
                  <a:pt x="753" y="2619"/>
                </a:cubicBezTo>
                <a:cubicBezTo>
                  <a:pt x="738" y="2612"/>
                  <a:pt x="716" y="2608"/>
                  <a:pt x="697" y="2603"/>
                </a:cubicBezTo>
                <a:cubicBezTo>
                  <a:pt x="711" y="2655"/>
                  <a:pt x="722" y="2610"/>
                  <a:pt x="689" y="2660"/>
                </a:cubicBezTo>
                <a:cubicBezTo>
                  <a:pt x="699" y="2676"/>
                  <a:pt x="724" y="2691"/>
                  <a:pt x="703" y="2695"/>
                </a:cubicBezTo>
                <a:cubicBezTo>
                  <a:pt x="683" y="2699"/>
                  <a:pt x="699" y="2701"/>
                  <a:pt x="676" y="2673"/>
                </a:cubicBezTo>
                <a:cubicBezTo>
                  <a:pt x="666" y="2661"/>
                  <a:pt x="671" y="2667"/>
                  <a:pt x="665" y="2659"/>
                </a:cubicBezTo>
                <a:lnTo>
                  <a:pt x="629" y="2622"/>
                </a:lnTo>
                <a:cubicBezTo>
                  <a:pt x="605" y="2606"/>
                  <a:pt x="600" y="2609"/>
                  <a:pt x="591" y="2579"/>
                </a:cubicBezTo>
                <a:lnTo>
                  <a:pt x="575" y="2579"/>
                </a:lnTo>
                <a:cubicBezTo>
                  <a:pt x="575" y="2609"/>
                  <a:pt x="568" y="2611"/>
                  <a:pt x="569" y="2628"/>
                </a:cubicBezTo>
                <a:cubicBezTo>
                  <a:pt x="571" y="2654"/>
                  <a:pt x="577" y="2646"/>
                  <a:pt x="591" y="2668"/>
                </a:cubicBezTo>
                <a:cubicBezTo>
                  <a:pt x="561" y="2660"/>
                  <a:pt x="581" y="2660"/>
                  <a:pt x="551" y="2652"/>
                </a:cubicBezTo>
                <a:cubicBezTo>
                  <a:pt x="566" y="2680"/>
                  <a:pt x="556" y="2683"/>
                  <a:pt x="600" y="2684"/>
                </a:cubicBezTo>
                <a:cubicBezTo>
                  <a:pt x="595" y="2744"/>
                  <a:pt x="593" y="2702"/>
                  <a:pt x="624" y="2749"/>
                </a:cubicBezTo>
                <a:cubicBezTo>
                  <a:pt x="596" y="2769"/>
                  <a:pt x="598" y="2791"/>
                  <a:pt x="583" y="2822"/>
                </a:cubicBezTo>
                <a:cubicBezTo>
                  <a:pt x="626" y="2833"/>
                  <a:pt x="594" y="2843"/>
                  <a:pt x="648" y="2830"/>
                </a:cubicBezTo>
                <a:cubicBezTo>
                  <a:pt x="638" y="2808"/>
                  <a:pt x="632" y="2791"/>
                  <a:pt x="632" y="2757"/>
                </a:cubicBezTo>
                <a:cubicBezTo>
                  <a:pt x="657" y="2775"/>
                  <a:pt x="645" y="2752"/>
                  <a:pt x="648" y="2790"/>
                </a:cubicBezTo>
                <a:cubicBezTo>
                  <a:pt x="682" y="2781"/>
                  <a:pt x="662" y="2779"/>
                  <a:pt x="684" y="2771"/>
                </a:cubicBezTo>
                <a:cubicBezTo>
                  <a:pt x="697" y="2767"/>
                  <a:pt x="703" y="2771"/>
                  <a:pt x="729" y="2765"/>
                </a:cubicBezTo>
                <a:cubicBezTo>
                  <a:pt x="712" y="2740"/>
                  <a:pt x="690" y="2705"/>
                  <a:pt x="745" y="2700"/>
                </a:cubicBezTo>
                <a:cubicBezTo>
                  <a:pt x="743" y="2730"/>
                  <a:pt x="741" y="2726"/>
                  <a:pt x="741" y="2748"/>
                </a:cubicBezTo>
                <a:cubicBezTo>
                  <a:pt x="741" y="2768"/>
                  <a:pt x="747" y="2768"/>
                  <a:pt x="733" y="2785"/>
                </a:cubicBezTo>
                <a:cubicBezTo>
                  <a:pt x="715" y="2805"/>
                  <a:pt x="733" y="2785"/>
                  <a:pt x="714" y="2799"/>
                </a:cubicBezTo>
                <a:cubicBezTo>
                  <a:pt x="704" y="2806"/>
                  <a:pt x="710" y="2799"/>
                  <a:pt x="696" y="2813"/>
                </a:cubicBezTo>
                <a:cubicBezTo>
                  <a:pt x="670" y="2840"/>
                  <a:pt x="700" y="2837"/>
                  <a:pt x="648" y="2838"/>
                </a:cubicBezTo>
                <a:cubicBezTo>
                  <a:pt x="648" y="2881"/>
                  <a:pt x="656" y="2870"/>
                  <a:pt x="641" y="2892"/>
                </a:cubicBezTo>
                <a:lnTo>
                  <a:pt x="634" y="2902"/>
                </a:lnTo>
                <a:cubicBezTo>
                  <a:pt x="623" y="2927"/>
                  <a:pt x="635" y="2927"/>
                  <a:pt x="648" y="2935"/>
                </a:cubicBezTo>
                <a:cubicBezTo>
                  <a:pt x="672" y="2913"/>
                  <a:pt x="648" y="2935"/>
                  <a:pt x="661" y="2916"/>
                </a:cubicBezTo>
                <a:cubicBezTo>
                  <a:pt x="679" y="2892"/>
                  <a:pt x="646" y="2909"/>
                  <a:pt x="681" y="2895"/>
                </a:cubicBezTo>
                <a:cubicBezTo>
                  <a:pt x="691" y="2917"/>
                  <a:pt x="679" y="2905"/>
                  <a:pt x="676" y="2937"/>
                </a:cubicBezTo>
                <a:cubicBezTo>
                  <a:pt x="674" y="2952"/>
                  <a:pt x="680" y="2963"/>
                  <a:pt x="681" y="2992"/>
                </a:cubicBezTo>
                <a:lnTo>
                  <a:pt x="664" y="2992"/>
                </a:lnTo>
                <a:cubicBezTo>
                  <a:pt x="676" y="2966"/>
                  <a:pt x="665" y="2956"/>
                  <a:pt x="656" y="2944"/>
                </a:cubicBezTo>
                <a:cubicBezTo>
                  <a:pt x="653" y="2979"/>
                  <a:pt x="653" y="2956"/>
                  <a:pt x="647" y="2983"/>
                </a:cubicBezTo>
                <a:cubicBezTo>
                  <a:pt x="642" y="3006"/>
                  <a:pt x="646" y="3005"/>
                  <a:pt x="644" y="3019"/>
                </a:cubicBezTo>
                <a:cubicBezTo>
                  <a:pt x="641" y="3044"/>
                  <a:pt x="656" y="3019"/>
                  <a:pt x="629" y="3046"/>
                </a:cubicBezTo>
                <a:cubicBezTo>
                  <a:pt x="616" y="3059"/>
                  <a:pt x="612" y="3060"/>
                  <a:pt x="600" y="3073"/>
                </a:cubicBezTo>
                <a:cubicBezTo>
                  <a:pt x="601" y="3003"/>
                  <a:pt x="609" y="3075"/>
                  <a:pt x="616" y="3016"/>
                </a:cubicBezTo>
                <a:cubicBezTo>
                  <a:pt x="545" y="3018"/>
                  <a:pt x="551" y="3086"/>
                  <a:pt x="543" y="3106"/>
                </a:cubicBezTo>
                <a:cubicBezTo>
                  <a:pt x="543" y="3105"/>
                  <a:pt x="597" y="3068"/>
                  <a:pt x="576" y="3135"/>
                </a:cubicBezTo>
                <a:cubicBezTo>
                  <a:pt x="576" y="3136"/>
                  <a:pt x="575" y="3139"/>
                  <a:pt x="575" y="3140"/>
                </a:cubicBezTo>
                <a:cubicBezTo>
                  <a:pt x="565" y="3160"/>
                  <a:pt x="588" y="3153"/>
                  <a:pt x="543" y="3154"/>
                </a:cubicBezTo>
                <a:cubicBezTo>
                  <a:pt x="548" y="3175"/>
                  <a:pt x="557" y="3184"/>
                  <a:pt x="567" y="3203"/>
                </a:cubicBezTo>
                <a:lnTo>
                  <a:pt x="543" y="3203"/>
                </a:lnTo>
                <a:cubicBezTo>
                  <a:pt x="544" y="3255"/>
                  <a:pt x="541" y="3227"/>
                  <a:pt x="556" y="3229"/>
                </a:cubicBezTo>
                <a:cubicBezTo>
                  <a:pt x="596" y="3233"/>
                  <a:pt x="537" y="3214"/>
                  <a:pt x="567" y="3227"/>
                </a:cubicBezTo>
                <a:cubicBezTo>
                  <a:pt x="543" y="3260"/>
                  <a:pt x="498" y="3238"/>
                  <a:pt x="486" y="3308"/>
                </a:cubicBezTo>
                <a:cubicBezTo>
                  <a:pt x="481" y="3335"/>
                  <a:pt x="482" y="3353"/>
                  <a:pt x="478" y="3381"/>
                </a:cubicBezTo>
                <a:cubicBezTo>
                  <a:pt x="475" y="3405"/>
                  <a:pt x="481" y="3399"/>
                  <a:pt x="459" y="3424"/>
                </a:cubicBezTo>
                <a:lnTo>
                  <a:pt x="454" y="3430"/>
                </a:lnTo>
                <a:cubicBezTo>
                  <a:pt x="452" y="3430"/>
                  <a:pt x="435" y="3433"/>
                  <a:pt x="429" y="3438"/>
                </a:cubicBezTo>
                <a:cubicBezTo>
                  <a:pt x="429" y="3475"/>
                  <a:pt x="424" y="3531"/>
                  <a:pt x="405" y="3559"/>
                </a:cubicBezTo>
                <a:cubicBezTo>
                  <a:pt x="430" y="3566"/>
                  <a:pt x="423" y="3559"/>
                  <a:pt x="429" y="3584"/>
                </a:cubicBezTo>
                <a:lnTo>
                  <a:pt x="397" y="3575"/>
                </a:lnTo>
                <a:lnTo>
                  <a:pt x="395" y="3661"/>
                </a:lnTo>
                <a:cubicBezTo>
                  <a:pt x="395" y="3744"/>
                  <a:pt x="366" y="3662"/>
                  <a:pt x="388" y="3795"/>
                </a:cubicBezTo>
                <a:cubicBezTo>
                  <a:pt x="405" y="3894"/>
                  <a:pt x="409" y="3878"/>
                  <a:pt x="438" y="3932"/>
                </a:cubicBezTo>
                <a:cubicBezTo>
                  <a:pt x="415" y="3930"/>
                  <a:pt x="420" y="3931"/>
                  <a:pt x="405" y="3924"/>
                </a:cubicBezTo>
                <a:cubicBezTo>
                  <a:pt x="406" y="3972"/>
                  <a:pt x="412" y="3957"/>
                  <a:pt x="442" y="4008"/>
                </a:cubicBezTo>
                <a:cubicBezTo>
                  <a:pt x="449" y="4019"/>
                  <a:pt x="445" y="4014"/>
                  <a:pt x="451" y="4023"/>
                </a:cubicBezTo>
                <a:cubicBezTo>
                  <a:pt x="483" y="4069"/>
                  <a:pt x="468" y="4046"/>
                  <a:pt x="492" y="4104"/>
                </a:cubicBezTo>
                <a:lnTo>
                  <a:pt x="497" y="4115"/>
                </a:lnTo>
                <a:cubicBezTo>
                  <a:pt x="498" y="4117"/>
                  <a:pt x="498" y="4120"/>
                  <a:pt x="499" y="4122"/>
                </a:cubicBezTo>
                <a:cubicBezTo>
                  <a:pt x="514" y="4169"/>
                  <a:pt x="487" y="4146"/>
                  <a:pt x="519" y="4159"/>
                </a:cubicBezTo>
                <a:lnTo>
                  <a:pt x="519" y="4183"/>
                </a:lnTo>
                <a:cubicBezTo>
                  <a:pt x="508" y="4186"/>
                  <a:pt x="481" y="4176"/>
                  <a:pt x="505" y="4254"/>
                </a:cubicBezTo>
                <a:cubicBezTo>
                  <a:pt x="523" y="4309"/>
                  <a:pt x="569" y="4236"/>
                  <a:pt x="609" y="4433"/>
                </a:cubicBezTo>
                <a:cubicBezTo>
                  <a:pt x="617" y="4473"/>
                  <a:pt x="620" y="4441"/>
                  <a:pt x="624" y="4483"/>
                </a:cubicBezTo>
                <a:cubicBezTo>
                  <a:pt x="592" y="4483"/>
                  <a:pt x="578" y="4480"/>
                  <a:pt x="552" y="4473"/>
                </a:cubicBezTo>
                <a:lnTo>
                  <a:pt x="474" y="4447"/>
                </a:lnTo>
                <a:cubicBezTo>
                  <a:pt x="447" y="4427"/>
                  <a:pt x="401" y="4405"/>
                  <a:pt x="389" y="4451"/>
                </a:cubicBezTo>
                <a:cubicBezTo>
                  <a:pt x="330" y="4445"/>
                  <a:pt x="409" y="4428"/>
                  <a:pt x="348" y="4421"/>
                </a:cubicBezTo>
                <a:cubicBezTo>
                  <a:pt x="308" y="4416"/>
                  <a:pt x="327" y="4447"/>
                  <a:pt x="284" y="4418"/>
                </a:cubicBezTo>
                <a:cubicBezTo>
                  <a:pt x="279" y="4469"/>
                  <a:pt x="242" y="4469"/>
                  <a:pt x="235" y="4491"/>
                </a:cubicBezTo>
                <a:cubicBezTo>
                  <a:pt x="221" y="4497"/>
                  <a:pt x="180" y="4471"/>
                  <a:pt x="162" y="4459"/>
                </a:cubicBezTo>
                <a:cubicBezTo>
                  <a:pt x="151" y="4483"/>
                  <a:pt x="180" y="4482"/>
                  <a:pt x="130" y="4483"/>
                </a:cubicBezTo>
                <a:cubicBezTo>
                  <a:pt x="130" y="4560"/>
                  <a:pt x="149" y="4516"/>
                  <a:pt x="186" y="4572"/>
                </a:cubicBezTo>
                <a:lnTo>
                  <a:pt x="130" y="4572"/>
                </a:lnTo>
                <a:cubicBezTo>
                  <a:pt x="130" y="4640"/>
                  <a:pt x="129" y="4620"/>
                  <a:pt x="81" y="4645"/>
                </a:cubicBezTo>
                <a:cubicBezTo>
                  <a:pt x="88" y="4660"/>
                  <a:pt x="74" y="4708"/>
                  <a:pt x="178" y="4710"/>
                </a:cubicBezTo>
                <a:cubicBezTo>
                  <a:pt x="171" y="4741"/>
                  <a:pt x="165" y="4725"/>
                  <a:pt x="178" y="4743"/>
                </a:cubicBezTo>
                <a:lnTo>
                  <a:pt x="197" y="4755"/>
                </a:lnTo>
                <a:cubicBezTo>
                  <a:pt x="199" y="4756"/>
                  <a:pt x="201" y="4757"/>
                  <a:pt x="203" y="4758"/>
                </a:cubicBezTo>
                <a:cubicBezTo>
                  <a:pt x="248" y="4779"/>
                  <a:pt x="243" y="4783"/>
                  <a:pt x="284" y="4783"/>
                </a:cubicBezTo>
                <a:cubicBezTo>
                  <a:pt x="287" y="4819"/>
                  <a:pt x="302" y="4829"/>
                  <a:pt x="351" y="4861"/>
                </a:cubicBezTo>
                <a:cubicBezTo>
                  <a:pt x="411" y="4900"/>
                  <a:pt x="350" y="4869"/>
                  <a:pt x="415" y="4911"/>
                </a:cubicBezTo>
                <a:cubicBezTo>
                  <a:pt x="451" y="4934"/>
                  <a:pt x="450" y="4945"/>
                  <a:pt x="519" y="4945"/>
                </a:cubicBezTo>
                <a:cubicBezTo>
                  <a:pt x="520" y="4993"/>
                  <a:pt x="507" y="4968"/>
                  <a:pt x="553" y="4983"/>
                </a:cubicBezTo>
                <a:cubicBezTo>
                  <a:pt x="602" y="4999"/>
                  <a:pt x="513" y="4971"/>
                  <a:pt x="566" y="4987"/>
                </a:cubicBezTo>
                <a:cubicBezTo>
                  <a:pt x="570" y="4988"/>
                  <a:pt x="566" y="4991"/>
                  <a:pt x="591" y="4993"/>
                </a:cubicBezTo>
                <a:cubicBezTo>
                  <a:pt x="587" y="4975"/>
                  <a:pt x="585" y="4975"/>
                  <a:pt x="583" y="4953"/>
                </a:cubicBezTo>
                <a:cubicBezTo>
                  <a:pt x="639" y="4966"/>
                  <a:pt x="623" y="4987"/>
                  <a:pt x="697" y="4993"/>
                </a:cubicBezTo>
                <a:cubicBezTo>
                  <a:pt x="706" y="5001"/>
                  <a:pt x="680" y="5005"/>
                  <a:pt x="719" y="4999"/>
                </a:cubicBezTo>
                <a:cubicBezTo>
                  <a:pt x="746" y="4994"/>
                  <a:pt x="729" y="4992"/>
                  <a:pt x="745" y="4984"/>
                </a:cubicBezTo>
                <a:cubicBezTo>
                  <a:pt x="756" y="4979"/>
                  <a:pt x="728" y="4975"/>
                  <a:pt x="768" y="4979"/>
                </a:cubicBezTo>
                <a:cubicBezTo>
                  <a:pt x="779" y="4980"/>
                  <a:pt x="785" y="4986"/>
                  <a:pt x="796" y="4991"/>
                </a:cubicBezTo>
                <a:cubicBezTo>
                  <a:pt x="815" y="5001"/>
                  <a:pt x="790" y="4993"/>
                  <a:pt x="818" y="5002"/>
                </a:cubicBezTo>
                <a:cubicBezTo>
                  <a:pt x="871" y="5017"/>
                  <a:pt x="852" y="4977"/>
                  <a:pt x="891" y="5034"/>
                </a:cubicBezTo>
                <a:cubicBezTo>
                  <a:pt x="899" y="5004"/>
                  <a:pt x="881" y="5026"/>
                  <a:pt x="915" y="5018"/>
                </a:cubicBezTo>
                <a:cubicBezTo>
                  <a:pt x="899" y="5031"/>
                  <a:pt x="904" y="5023"/>
                  <a:pt x="899" y="5042"/>
                </a:cubicBezTo>
                <a:cubicBezTo>
                  <a:pt x="936" y="5046"/>
                  <a:pt x="914" y="5033"/>
                  <a:pt x="937" y="5078"/>
                </a:cubicBezTo>
                <a:cubicBezTo>
                  <a:pt x="955" y="5113"/>
                  <a:pt x="959" y="5117"/>
                  <a:pt x="900" y="5097"/>
                </a:cubicBezTo>
                <a:cubicBezTo>
                  <a:pt x="869" y="5086"/>
                  <a:pt x="867" y="5083"/>
                  <a:pt x="859" y="5115"/>
                </a:cubicBezTo>
                <a:cubicBezTo>
                  <a:pt x="870" y="5120"/>
                  <a:pt x="939" y="5108"/>
                  <a:pt x="971" y="5173"/>
                </a:cubicBezTo>
                <a:lnTo>
                  <a:pt x="1018" y="5271"/>
                </a:lnTo>
                <a:cubicBezTo>
                  <a:pt x="1050" y="5364"/>
                  <a:pt x="1033" y="5272"/>
                  <a:pt x="1075" y="5336"/>
                </a:cubicBezTo>
                <a:cubicBezTo>
                  <a:pt x="1094" y="5364"/>
                  <a:pt x="1106" y="5381"/>
                  <a:pt x="1140" y="5401"/>
                </a:cubicBezTo>
                <a:cubicBezTo>
                  <a:pt x="1142" y="5402"/>
                  <a:pt x="1144" y="5403"/>
                  <a:pt x="1145" y="5404"/>
                </a:cubicBezTo>
                <a:cubicBezTo>
                  <a:pt x="1154" y="5409"/>
                  <a:pt x="1146" y="5405"/>
                  <a:pt x="1156" y="5409"/>
                </a:cubicBezTo>
                <a:cubicBezTo>
                  <a:pt x="1191" y="5424"/>
                  <a:pt x="1195" y="5404"/>
                  <a:pt x="1196" y="5438"/>
                </a:cubicBezTo>
                <a:cubicBezTo>
                  <a:pt x="1196" y="5454"/>
                  <a:pt x="1191" y="5443"/>
                  <a:pt x="1183" y="5471"/>
                </a:cubicBezTo>
                <a:lnTo>
                  <a:pt x="1271" y="5488"/>
                </a:lnTo>
                <a:cubicBezTo>
                  <a:pt x="1296" y="5492"/>
                  <a:pt x="1265" y="5501"/>
                  <a:pt x="1296" y="5488"/>
                </a:cubicBezTo>
                <a:cubicBezTo>
                  <a:pt x="1306" y="5536"/>
                  <a:pt x="1286" y="5527"/>
                  <a:pt x="1321" y="5536"/>
                </a:cubicBezTo>
                <a:cubicBezTo>
                  <a:pt x="1338" y="5493"/>
                  <a:pt x="1312" y="5540"/>
                  <a:pt x="1320" y="5509"/>
                </a:cubicBezTo>
                <a:cubicBezTo>
                  <a:pt x="1322" y="5501"/>
                  <a:pt x="1307" y="5508"/>
                  <a:pt x="1326" y="5501"/>
                </a:cubicBezTo>
                <a:cubicBezTo>
                  <a:pt x="1369" y="5486"/>
                  <a:pt x="1345" y="5567"/>
                  <a:pt x="1345" y="5577"/>
                </a:cubicBezTo>
                <a:lnTo>
                  <a:pt x="1396" y="5589"/>
                </a:lnTo>
                <a:cubicBezTo>
                  <a:pt x="1440" y="5601"/>
                  <a:pt x="1423" y="5620"/>
                  <a:pt x="1458" y="5642"/>
                </a:cubicBezTo>
                <a:lnTo>
                  <a:pt x="1488" y="5661"/>
                </a:lnTo>
                <a:cubicBezTo>
                  <a:pt x="1526" y="5699"/>
                  <a:pt x="1482" y="5671"/>
                  <a:pt x="1539" y="5698"/>
                </a:cubicBezTo>
                <a:cubicBezTo>
                  <a:pt x="1530" y="5663"/>
                  <a:pt x="1518" y="5669"/>
                  <a:pt x="1496" y="5645"/>
                </a:cubicBezTo>
                <a:cubicBezTo>
                  <a:pt x="1484" y="5632"/>
                  <a:pt x="1489" y="5644"/>
                  <a:pt x="1483" y="5625"/>
                </a:cubicBezTo>
                <a:cubicBezTo>
                  <a:pt x="1553" y="5627"/>
                  <a:pt x="1558" y="5626"/>
                  <a:pt x="1559" y="5641"/>
                </a:cubicBezTo>
                <a:lnTo>
                  <a:pt x="1554" y="5665"/>
                </a:lnTo>
                <a:cubicBezTo>
                  <a:pt x="1548" y="5724"/>
                  <a:pt x="1590" y="5725"/>
                  <a:pt x="1612" y="5755"/>
                </a:cubicBezTo>
                <a:cubicBezTo>
                  <a:pt x="1582" y="5758"/>
                  <a:pt x="1594" y="5761"/>
                  <a:pt x="1576" y="5757"/>
                </a:cubicBezTo>
                <a:cubicBezTo>
                  <a:pt x="1546" y="5751"/>
                  <a:pt x="1528" y="5728"/>
                  <a:pt x="1515" y="5715"/>
                </a:cubicBezTo>
                <a:cubicBezTo>
                  <a:pt x="1506" y="5705"/>
                  <a:pt x="1494" y="5698"/>
                  <a:pt x="1483" y="5690"/>
                </a:cubicBezTo>
                <a:lnTo>
                  <a:pt x="1483" y="5682"/>
                </a:lnTo>
                <a:lnTo>
                  <a:pt x="1473" y="5689"/>
                </a:lnTo>
                <a:lnTo>
                  <a:pt x="1483" y="5690"/>
                </a:lnTo>
                <a:cubicBezTo>
                  <a:pt x="1483" y="5754"/>
                  <a:pt x="1477" y="5723"/>
                  <a:pt x="1466" y="5763"/>
                </a:cubicBezTo>
                <a:lnTo>
                  <a:pt x="1494" y="5776"/>
                </a:lnTo>
                <a:cubicBezTo>
                  <a:pt x="1495" y="5777"/>
                  <a:pt x="1497" y="5779"/>
                  <a:pt x="1499" y="5780"/>
                </a:cubicBezTo>
                <a:lnTo>
                  <a:pt x="1597" y="5827"/>
                </a:lnTo>
                <a:cubicBezTo>
                  <a:pt x="1661" y="5847"/>
                  <a:pt x="1626" y="5873"/>
                  <a:pt x="1669" y="5893"/>
                </a:cubicBezTo>
                <a:cubicBezTo>
                  <a:pt x="1717" y="5916"/>
                  <a:pt x="1689" y="5879"/>
                  <a:pt x="1719" y="5901"/>
                </a:cubicBezTo>
                <a:cubicBezTo>
                  <a:pt x="1751" y="5925"/>
                  <a:pt x="1697" y="5909"/>
                  <a:pt x="1774" y="5966"/>
                </a:cubicBezTo>
                <a:lnTo>
                  <a:pt x="1789" y="5984"/>
                </a:lnTo>
                <a:cubicBezTo>
                  <a:pt x="1785" y="5961"/>
                  <a:pt x="1794" y="5973"/>
                  <a:pt x="1774" y="5966"/>
                </a:cubicBezTo>
                <a:cubicBezTo>
                  <a:pt x="1781" y="5954"/>
                  <a:pt x="1778" y="5957"/>
                  <a:pt x="1782" y="5941"/>
                </a:cubicBezTo>
                <a:cubicBezTo>
                  <a:pt x="1810" y="5956"/>
                  <a:pt x="1829" y="5966"/>
                  <a:pt x="1863" y="5974"/>
                </a:cubicBezTo>
                <a:cubicBezTo>
                  <a:pt x="1845" y="5999"/>
                  <a:pt x="1869" y="5987"/>
                  <a:pt x="1831" y="5990"/>
                </a:cubicBezTo>
                <a:cubicBezTo>
                  <a:pt x="1835" y="6033"/>
                  <a:pt x="1828" y="5997"/>
                  <a:pt x="1842" y="6019"/>
                </a:cubicBezTo>
                <a:lnTo>
                  <a:pt x="1849" y="6029"/>
                </a:lnTo>
                <a:cubicBezTo>
                  <a:pt x="1850" y="6030"/>
                  <a:pt x="1851" y="6032"/>
                  <a:pt x="1852" y="6034"/>
                </a:cubicBezTo>
                <a:cubicBezTo>
                  <a:pt x="1870" y="6058"/>
                  <a:pt x="1855" y="6054"/>
                  <a:pt x="1888" y="6063"/>
                </a:cubicBezTo>
                <a:cubicBezTo>
                  <a:pt x="1896" y="6042"/>
                  <a:pt x="1881" y="6028"/>
                  <a:pt x="1900" y="6021"/>
                </a:cubicBezTo>
                <a:cubicBezTo>
                  <a:pt x="1922" y="6013"/>
                  <a:pt x="1894" y="6016"/>
                  <a:pt x="1928" y="6040"/>
                </a:cubicBezTo>
                <a:lnTo>
                  <a:pt x="1948" y="6046"/>
                </a:lnTo>
                <a:cubicBezTo>
                  <a:pt x="1990" y="6033"/>
                  <a:pt x="1925" y="6036"/>
                  <a:pt x="1977" y="6031"/>
                </a:cubicBezTo>
                <a:cubicBezTo>
                  <a:pt x="1987" y="6053"/>
                  <a:pt x="1976" y="6057"/>
                  <a:pt x="1985" y="6095"/>
                </a:cubicBezTo>
                <a:cubicBezTo>
                  <a:pt x="1926" y="6090"/>
                  <a:pt x="1972" y="6064"/>
                  <a:pt x="1904" y="6063"/>
                </a:cubicBezTo>
                <a:cubicBezTo>
                  <a:pt x="1915" y="6102"/>
                  <a:pt x="1961" y="6107"/>
                  <a:pt x="1986" y="6134"/>
                </a:cubicBezTo>
                <a:cubicBezTo>
                  <a:pt x="2007" y="6156"/>
                  <a:pt x="2000" y="6134"/>
                  <a:pt x="2001" y="6176"/>
                </a:cubicBezTo>
                <a:lnTo>
                  <a:pt x="2027" y="6096"/>
                </a:lnTo>
                <a:lnTo>
                  <a:pt x="2001" y="6095"/>
                </a:lnTo>
                <a:cubicBezTo>
                  <a:pt x="2005" y="6053"/>
                  <a:pt x="2013" y="6054"/>
                  <a:pt x="2042" y="6039"/>
                </a:cubicBezTo>
                <a:lnTo>
                  <a:pt x="2043" y="6065"/>
                </a:lnTo>
                <a:cubicBezTo>
                  <a:pt x="2047" y="6090"/>
                  <a:pt x="2042" y="6077"/>
                  <a:pt x="2052" y="6086"/>
                </a:cubicBezTo>
                <a:cubicBezTo>
                  <a:pt x="2053" y="6086"/>
                  <a:pt x="2073" y="6095"/>
                  <a:pt x="2074" y="6095"/>
                </a:cubicBezTo>
                <a:cubicBezTo>
                  <a:pt x="2065" y="6056"/>
                  <a:pt x="2069" y="6083"/>
                  <a:pt x="2074" y="6071"/>
                </a:cubicBezTo>
                <a:cubicBezTo>
                  <a:pt x="2106" y="6072"/>
                  <a:pt x="2104" y="6075"/>
                  <a:pt x="2123" y="6087"/>
                </a:cubicBezTo>
                <a:cubicBezTo>
                  <a:pt x="2129" y="6074"/>
                  <a:pt x="2131" y="6102"/>
                  <a:pt x="2123" y="6063"/>
                </a:cubicBezTo>
                <a:cubicBezTo>
                  <a:pt x="2144" y="6068"/>
                  <a:pt x="2176" y="6079"/>
                  <a:pt x="2188" y="6095"/>
                </a:cubicBezTo>
                <a:cubicBezTo>
                  <a:pt x="2151" y="6104"/>
                  <a:pt x="2155" y="6101"/>
                  <a:pt x="2155" y="6144"/>
                </a:cubicBezTo>
                <a:lnTo>
                  <a:pt x="2115" y="6152"/>
                </a:lnTo>
                <a:cubicBezTo>
                  <a:pt x="2115" y="6131"/>
                  <a:pt x="2114" y="6099"/>
                  <a:pt x="2085" y="6113"/>
                </a:cubicBezTo>
                <a:cubicBezTo>
                  <a:pt x="2070" y="6120"/>
                  <a:pt x="2073" y="6095"/>
                  <a:pt x="2076" y="6132"/>
                </a:cubicBezTo>
                <a:cubicBezTo>
                  <a:pt x="2077" y="6147"/>
                  <a:pt x="2081" y="6146"/>
                  <a:pt x="2090" y="6160"/>
                </a:cubicBezTo>
                <a:lnTo>
                  <a:pt x="2069" y="6175"/>
                </a:lnTo>
                <a:cubicBezTo>
                  <a:pt x="2069" y="6175"/>
                  <a:pt x="2067" y="6176"/>
                  <a:pt x="2066" y="6176"/>
                </a:cubicBezTo>
                <a:cubicBezTo>
                  <a:pt x="2066" y="6275"/>
                  <a:pt x="2070" y="6229"/>
                  <a:pt x="2082" y="6274"/>
                </a:cubicBezTo>
                <a:cubicBezTo>
                  <a:pt x="2121" y="6259"/>
                  <a:pt x="2081" y="6272"/>
                  <a:pt x="2101" y="6260"/>
                </a:cubicBezTo>
                <a:cubicBezTo>
                  <a:pt x="2119" y="6250"/>
                  <a:pt x="2094" y="6252"/>
                  <a:pt x="2131" y="6249"/>
                </a:cubicBezTo>
                <a:cubicBezTo>
                  <a:pt x="2133" y="6259"/>
                  <a:pt x="2135" y="6283"/>
                  <a:pt x="2135" y="6284"/>
                </a:cubicBezTo>
                <a:cubicBezTo>
                  <a:pt x="2140" y="6303"/>
                  <a:pt x="2170" y="6329"/>
                  <a:pt x="2193" y="6337"/>
                </a:cubicBezTo>
                <a:lnTo>
                  <a:pt x="2242" y="6365"/>
                </a:lnTo>
                <a:cubicBezTo>
                  <a:pt x="2275" y="6390"/>
                  <a:pt x="2247" y="6393"/>
                  <a:pt x="2291" y="6409"/>
                </a:cubicBezTo>
                <a:lnTo>
                  <a:pt x="2333" y="6428"/>
                </a:lnTo>
                <a:lnTo>
                  <a:pt x="2341" y="6395"/>
                </a:lnTo>
                <a:cubicBezTo>
                  <a:pt x="2342" y="6404"/>
                  <a:pt x="2341" y="6403"/>
                  <a:pt x="2343" y="6410"/>
                </a:cubicBezTo>
                <a:cubicBezTo>
                  <a:pt x="2343" y="6411"/>
                  <a:pt x="2344" y="6415"/>
                  <a:pt x="2344" y="6417"/>
                </a:cubicBezTo>
                <a:lnTo>
                  <a:pt x="2373" y="6445"/>
                </a:lnTo>
                <a:cubicBezTo>
                  <a:pt x="2408" y="6465"/>
                  <a:pt x="2400" y="6470"/>
                  <a:pt x="2422" y="6476"/>
                </a:cubicBezTo>
                <a:cubicBezTo>
                  <a:pt x="2433" y="6449"/>
                  <a:pt x="2449" y="6459"/>
                  <a:pt x="2452" y="6427"/>
                </a:cubicBezTo>
                <a:cubicBezTo>
                  <a:pt x="2455" y="6387"/>
                  <a:pt x="2425" y="6403"/>
                  <a:pt x="2471" y="6379"/>
                </a:cubicBezTo>
                <a:cubicBezTo>
                  <a:pt x="2460" y="6428"/>
                  <a:pt x="2482" y="6432"/>
                  <a:pt x="2457" y="6463"/>
                </a:cubicBezTo>
                <a:cubicBezTo>
                  <a:pt x="2443" y="6481"/>
                  <a:pt x="2446" y="6464"/>
                  <a:pt x="2439" y="6492"/>
                </a:cubicBezTo>
                <a:cubicBezTo>
                  <a:pt x="2458" y="6503"/>
                  <a:pt x="2481" y="6512"/>
                  <a:pt x="2505" y="6519"/>
                </a:cubicBezTo>
                <a:lnTo>
                  <a:pt x="2571" y="6546"/>
                </a:lnTo>
                <a:cubicBezTo>
                  <a:pt x="2601" y="6558"/>
                  <a:pt x="2623" y="6560"/>
                  <a:pt x="2650" y="6560"/>
                </a:cubicBezTo>
                <a:cubicBezTo>
                  <a:pt x="2702" y="6560"/>
                  <a:pt x="2676" y="6557"/>
                  <a:pt x="2714" y="6590"/>
                </a:cubicBezTo>
                <a:lnTo>
                  <a:pt x="2705" y="6605"/>
                </a:lnTo>
                <a:lnTo>
                  <a:pt x="2714" y="6590"/>
                </a:lnTo>
                <a:cubicBezTo>
                  <a:pt x="2760" y="6559"/>
                  <a:pt x="2711" y="6592"/>
                  <a:pt x="2768" y="6580"/>
                </a:cubicBezTo>
                <a:cubicBezTo>
                  <a:pt x="2772" y="6579"/>
                  <a:pt x="2774" y="6575"/>
                  <a:pt x="2795" y="6573"/>
                </a:cubicBezTo>
                <a:cubicBezTo>
                  <a:pt x="2811" y="6643"/>
                  <a:pt x="2780" y="6592"/>
                  <a:pt x="2795" y="6630"/>
                </a:cubicBezTo>
                <a:cubicBezTo>
                  <a:pt x="2829" y="6616"/>
                  <a:pt x="2789" y="6631"/>
                  <a:pt x="2820" y="6607"/>
                </a:cubicBezTo>
                <a:cubicBezTo>
                  <a:pt x="2829" y="6600"/>
                  <a:pt x="2818" y="6602"/>
                  <a:pt x="2836" y="6598"/>
                </a:cubicBezTo>
                <a:cubicBezTo>
                  <a:pt x="2850" y="6629"/>
                  <a:pt x="2808" y="6622"/>
                  <a:pt x="2836" y="6630"/>
                </a:cubicBezTo>
                <a:cubicBezTo>
                  <a:pt x="2855" y="6677"/>
                  <a:pt x="2837" y="6606"/>
                  <a:pt x="2916" y="6679"/>
                </a:cubicBezTo>
                <a:cubicBezTo>
                  <a:pt x="2972" y="6730"/>
                  <a:pt x="2959" y="6678"/>
                  <a:pt x="3021" y="6704"/>
                </a:cubicBezTo>
                <a:cubicBezTo>
                  <a:pt x="3042" y="6714"/>
                  <a:pt x="3007" y="6702"/>
                  <a:pt x="3035" y="6712"/>
                </a:cubicBezTo>
                <a:cubicBezTo>
                  <a:pt x="3056" y="6719"/>
                  <a:pt x="3053" y="6709"/>
                  <a:pt x="3087" y="6727"/>
                </a:cubicBezTo>
                <a:cubicBezTo>
                  <a:pt x="3080" y="6752"/>
                  <a:pt x="3087" y="6745"/>
                  <a:pt x="3063" y="6752"/>
                </a:cubicBezTo>
                <a:lnTo>
                  <a:pt x="3063" y="6784"/>
                </a:lnTo>
                <a:cubicBezTo>
                  <a:pt x="3096" y="6781"/>
                  <a:pt x="3100" y="6767"/>
                  <a:pt x="3103" y="6808"/>
                </a:cubicBezTo>
                <a:cubicBezTo>
                  <a:pt x="3142" y="6808"/>
                  <a:pt x="3137" y="6803"/>
                  <a:pt x="3168" y="6800"/>
                </a:cubicBezTo>
                <a:cubicBezTo>
                  <a:pt x="3181" y="6855"/>
                  <a:pt x="3174" y="6818"/>
                  <a:pt x="3244" y="6849"/>
                </a:cubicBezTo>
                <a:cubicBezTo>
                  <a:pt x="3264" y="6858"/>
                  <a:pt x="3234" y="6846"/>
                  <a:pt x="3256" y="6854"/>
                </a:cubicBezTo>
                <a:lnTo>
                  <a:pt x="3272" y="6859"/>
                </a:lnTo>
                <a:cubicBezTo>
                  <a:pt x="3357" y="6885"/>
                  <a:pt x="3371" y="6861"/>
                  <a:pt x="3389" y="6865"/>
                </a:cubicBezTo>
                <a:cubicBezTo>
                  <a:pt x="3399" y="6866"/>
                  <a:pt x="3387" y="6867"/>
                  <a:pt x="3411" y="6873"/>
                </a:cubicBezTo>
                <a:cubicBezTo>
                  <a:pt x="3425" y="6846"/>
                  <a:pt x="3412" y="6858"/>
                  <a:pt x="3435" y="6841"/>
                </a:cubicBezTo>
                <a:cubicBezTo>
                  <a:pt x="3494" y="6892"/>
                  <a:pt x="3501" y="6867"/>
                  <a:pt x="3518" y="6873"/>
                </a:cubicBezTo>
                <a:cubicBezTo>
                  <a:pt x="3524" y="6876"/>
                  <a:pt x="3538" y="6890"/>
                  <a:pt x="3549" y="6897"/>
                </a:cubicBezTo>
                <a:lnTo>
                  <a:pt x="3623" y="6864"/>
                </a:lnTo>
                <a:cubicBezTo>
                  <a:pt x="3642" y="6861"/>
                  <a:pt x="3632" y="6861"/>
                  <a:pt x="3662" y="6881"/>
                </a:cubicBezTo>
                <a:cubicBezTo>
                  <a:pt x="3682" y="6854"/>
                  <a:pt x="3686" y="6858"/>
                  <a:pt x="3719" y="6865"/>
                </a:cubicBezTo>
                <a:cubicBezTo>
                  <a:pt x="3719" y="6807"/>
                  <a:pt x="3705" y="6811"/>
                  <a:pt x="3684" y="6778"/>
                </a:cubicBezTo>
                <a:cubicBezTo>
                  <a:pt x="3678" y="6768"/>
                  <a:pt x="3675" y="6761"/>
                  <a:pt x="3670" y="6752"/>
                </a:cubicBezTo>
                <a:cubicBezTo>
                  <a:pt x="3688" y="6739"/>
                  <a:pt x="3680" y="6750"/>
                  <a:pt x="3686" y="6727"/>
                </a:cubicBezTo>
                <a:cubicBezTo>
                  <a:pt x="3713" y="6734"/>
                  <a:pt x="3713" y="6739"/>
                  <a:pt x="3727" y="6760"/>
                </a:cubicBezTo>
                <a:cubicBezTo>
                  <a:pt x="3756" y="6752"/>
                  <a:pt x="3743" y="6747"/>
                  <a:pt x="3761" y="6747"/>
                </a:cubicBezTo>
                <a:cubicBezTo>
                  <a:pt x="3797" y="6748"/>
                  <a:pt x="3767" y="6761"/>
                  <a:pt x="3789" y="6780"/>
                </a:cubicBezTo>
                <a:cubicBezTo>
                  <a:pt x="3789" y="6780"/>
                  <a:pt x="3809" y="6790"/>
                  <a:pt x="3809" y="6790"/>
                </a:cubicBezTo>
                <a:cubicBezTo>
                  <a:pt x="3838" y="6801"/>
                  <a:pt x="3808" y="6802"/>
                  <a:pt x="3848" y="6792"/>
                </a:cubicBezTo>
                <a:cubicBezTo>
                  <a:pt x="3838" y="6763"/>
                  <a:pt x="3837" y="6791"/>
                  <a:pt x="3832" y="6752"/>
                </a:cubicBezTo>
                <a:cubicBezTo>
                  <a:pt x="3845" y="6758"/>
                  <a:pt x="3835" y="6758"/>
                  <a:pt x="3850" y="6757"/>
                </a:cubicBezTo>
                <a:cubicBezTo>
                  <a:pt x="3866" y="6756"/>
                  <a:pt x="3855" y="6759"/>
                  <a:pt x="3864" y="6752"/>
                </a:cubicBezTo>
                <a:cubicBezTo>
                  <a:pt x="3902" y="6722"/>
                  <a:pt x="3831" y="6744"/>
                  <a:pt x="3881" y="6727"/>
                </a:cubicBezTo>
                <a:cubicBezTo>
                  <a:pt x="3899" y="6740"/>
                  <a:pt x="3891" y="6729"/>
                  <a:pt x="3897" y="6752"/>
                </a:cubicBezTo>
                <a:lnTo>
                  <a:pt x="3889" y="6752"/>
                </a:lnTo>
                <a:lnTo>
                  <a:pt x="3896" y="6761"/>
                </a:lnTo>
                <a:lnTo>
                  <a:pt x="3897" y="6752"/>
                </a:lnTo>
                <a:cubicBezTo>
                  <a:pt x="4009" y="6752"/>
                  <a:pt x="3905" y="6784"/>
                  <a:pt x="4027" y="6784"/>
                </a:cubicBezTo>
                <a:cubicBezTo>
                  <a:pt x="3999" y="6746"/>
                  <a:pt x="4009" y="6808"/>
                  <a:pt x="3994" y="6752"/>
                </a:cubicBezTo>
                <a:cubicBezTo>
                  <a:pt x="4010" y="6748"/>
                  <a:pt x="4014" y="6747"/>
                  <a:pt x="4031" y="6740"/>
                </a:cubicBezTo>
                <a:cubicBezTo>
                  <a:pt x="4066" y="6726"/>
                  <a:pt x="4047" y="6748"/>
                  <a:pt x="4059" y="6719"/>
                </a:cubicBezTo>
                <a:lnTo>
                  <a:pt x="4083" y="6719"/>
                </a:lnTo>
                <a:cubicBezTo>
                  <a:pt x="4088" y="6760"/>
                  <a:pt x="4105" y="6750"/>
                  <a:pt x="4130" y="6748"/>
                </a:cubicBezTo>
                <a:cubicBezTo>
                  <a:pt x="4190" y="6743"/>
                  <a:pt x="4123" y="6756"/>
                  <a:pt x="4183" y="6764"/>
                </a:cubicBezTo>
                <a:cubicBezTo>
                  <a:pt x="4199" y="6766"/>
                  <a:pt x="4194" y="6764"/>
                  <a:pt x="4211" y="6759"/>
                </a:cubicBezTo>
                <a:cubicBezTo>
                  <a:pt x="4241" y="6752"/>
                  <a:pt x="4224" y="6760"/>
                  <a:pt x="4251" y="6725"/>
                </a:cubicBezTo>
                <a:cubicBezTo>
                  <a:pt x="4265" y="6706"/>
                  <a:pt x="4262" y="6723"/>
                  <a:pt x="4270" y="6695"/>
                </a:cubicBezTo>
                <a:lnTo>
                  <a:pt x="4305" y="6708"/>
                </a:lnTo>
                <a:cubicBezTo>
                  <a:pt x="4366" y="6736"/>
                  <a:pt x="4349" y="6721"/>
                  <a:pt x="4343" y="6752"/>
                </a:cubicBezTo>
                <a:lnTo>
                  <a:pt x="4416" y="6733"/>
                </a:lnTo>
                <a:cubicBezTo>
                  <a:pt x="4427" y="6721"/>
                  <a:pt x="4439" y="6709"/>
                  <a:pt x="4464" y="6703"/>
                </a:cubicBezTo>
                <a:cubicBezTo>
                  <a:pt x="4470" y="6719"/>
                  <a:pt x="4467" y="6696"/>
                  <a:pt x="4463" y="6712"/>
                </a:cubicBezTo>
                <a:lnTo>
                  <a:pt x="4460" y="6722"/>
                </a:lnTo>
                <a:cubicBezTo>
                  <a:pt x="4451" y="6754"/>
                  <a:pt x="4460" y="6696"/>
                  <a:pt x="4456" y="6735"/>
                </a:cubicBezTo>
                <a:cubicBezTo>
                  <a:pt x="4492" y="6735"/>
                  <a:pt x="4493" y="6728"/>
                  <a:pt x="4519" y="6730"/>
                </a:cubicBezTo>
                <a:cubicBezTo>
                  <a:pt x="4529" y="6731"/>
                  <a:pt x="4564" y="6743"/>
                  <a:pt x="4582" y="6732"/>
                </a:cubicBezTo>
                <a:cubicBezTo>
                  <a:pt x="4607" y="6716"/>
                  <a:pt x="4588" y="6706"/>
                  <a:pt x="4590" y="6681"/>
                </a:cubicBezTo>
                <a:lnTo>
                  <a:pt x="4593" y="6670"/>
                </a:lnTo>
                <a:cubicBezTo>
                  <a:pt x="4600" y="6643"/>
                  <a:pt x="4603" y="6634"/>
                  <a:pt x="4618" y="6622"/>
                </a:cubicBezTo>
                <a:lnTo>
                  <a:pt x="4626" y="6671"/>
                </a:lnTo>
                <a:cubicBezTo>
                  <a:pt x="4645" y="6666"/>
                  <a:pt x="4634" y="6671"/>
                  <a:pt x="4646" y="6658"/>
                </a:cubicBezTo>
                <a:cubicBezTo>
                  <a:pt x="4661" y="6643"/>
                  <a:pt x="4640" y="6667"/>
                  <a:pt x="4653" y="6649"/>
                </a:cubicBezTo>
                <a:lnTo>
                  <a:pt x="4659" y="6638"/>
                </a:lnTo>
                <a:cubicBezTo>
                  <a:pt x="4659" y="6701"/>
                  <a:pt x="4642" y="6691"/>
                  <a:pt x="4664" y="6697"/>
                </a:cubicBezTo>
                <a:cubicBezTo>
                  <a:pt x="4695" y="6707"/>
                  <a:pt x="4656" y="6682"/>
                  <a:pt x="4691" y="6671"/>
                </a:cubicBezTo>
                <a:cubicBezTo>
                  <a:pt x="4692" y="6708"/>
                  <a:pt x="4692" y="6711"/>
                  <a:pt x="4723" y="6719"/>
                </a:cubicBezTo>
                <a:cubicBezTo>
                  <a:pt x="4729" y="6739"/>
                  <a:pt x="4720" y="6730"/>
                  <a:pt x="4740" y="6735"/>
                </a:cubicBezTo>
                <a:lnTo>
                  <a:pt x="4723" y="6719"/>
                </a:lnTo>
                <a:cubicBezTo>
                  <a:pt x="4719" y="6703"/>
                  <a:pt x="4722" y="6707"/>
                  <a:pt x="4715" y="6695"/>
                </a:cubicBezTo>
                <a:lnTo>
                  <a:pt x="4740" y="6687"/>
                </a:lnTo>
                <a:cubicBezTo>
                  <a:pt x="4767" y="6671"/>
                  <a:pt x="4754" y="6677"/>
                  <a:pt x="4764" y="6712"/>
                </a:cubicBezTo>
                <a:cubicBezTo>
                  <a:pt x="4769" y="6733"/>
                  <a:pt x="4764" y="6719"/>
                  <a:pt x="4772" y="6735"/>
                </a:cubicBezTo>
                <a:lnTo>
                  <a:pt x="4797" y="6724"/>
                </a:lnTo>
                <a:cubicBezTo>
                  <a:pt x="4798" y="6724"/>
                  <a:pt x="4801" y="6724"/>
                  <a:pt x="4802" y="6723"/>
                </a:cubicBezTo>
                <a:cubicBezTo>
                  <a:pt x="4803" y="6723"/>
                  <a:pt x="4800" y="6725"/>
                  <a:pt x="4816" y="6720"/>
                </a:cubicBezTo>
                <a:cubicBezTo>
                  <a:pt x="4847" y="6710"/>
                  <a:pt x="4830" y="6704"/>
                  <a:pt x="4861" y="6711"/>
                </a:cubicBezTo>
                <a:cubicBezTo>
                  <a:pt x="4895" y="6718"/>
                  <a:pt x="4894" y="6738"/>
                  <a:pt x="4934" y="6687"/>
                </a:cubicBezTo>
                <a:lnTo>
                  <a:pt x="4948" y="6668"/>
                </a:lnTo>
                <a:cubicBezTo>
                  <a:pt x="4949" y="6667"/>
                  <a:pt x="4951" y="6665"/>
                  <a:pt x="4952" y="6664"/>
                </a:cubicBezTo>
                <a:cubicBezTo>
                  <a:pt x="4972" y="6639"/>
                  <a:pt x="4968" y="6654"/>
                  <a:pt x="4975" y="6630"/>
                </a:cubicBezTo>
                <a:cubicBezTo>
                  <a:pt x="5032" y="6630"/>
                  <a:pt x="5046" y="6640"/>
                  <a:pt x="5057" y="6640"/>
                </a:cubicBezTo>
                <a:cubicBezTo>
                  <a:pt x="5058" y="6640"/>
                  <a:pt x="5060" y="6640"/>
                  <a:pt x="5061" y="6640"/>
                </a:cubicBezTo>
                <a:lnTo>
                  <a:pt x="5078" y="6635"/>
                </a:lnTo>
                <a:cubicBezTo>
                  <a:pt x="5109" y="6627"/>
                  <a:pt x="5147" y="6638"/>
                  <a:pt x="5193" y="6638"/>
                </a:cubicBezTo>
                <a:cubicBezTo>
                  <a:pt x="5181" y="6663"/>
                  <a:pt x="5185" y="6668"/>
                  <a:pt x="5185" y="6703"/>
                </a:cubicBezTo>
                <a:cubicBezTo>
                  <a:pt x="5265" y="6703"/>
                  <a:pt x="5186" y="6666"/>
                  <a:pt x="5259" y="6677"/>
                </a:cubicBezTo>
                <a:cubicBezTo>
                  <a:pt x="5303" y="6684"/>
                  <a:pt x="5237" y="6682"/>
                  <a:pt x="5273" y="6680"/>
                </a:cubicBezTo>
                <a:cubicBezTo>
                  <a:pt x="5326" y="6678"/>
                  <a:pt x="5321" y="6617"/>
                  <a:pt x="5353" y="6617"/>
                </a:cubicBezTo>
                <a:cubicBezTo>
                  <a:pt x="5373" y="6617"/>
                  <a:pt x="5357" y="6624"/>
                  <a:pt x="5387" y="6621"/>
                </a:cubicBezTo>
                <a:cubicBezTo>
                  <a:pt x="5419" y="6618"/>
                  <a:pt x="5413" y="6616"/>
                  <a:pt x="5420" y="6598"/>
                </a:cubicBezTo>
                <a:cubicBezTo>
                  <a:pt x="5432" y="6612"/>
                  <a:pt x="5432" y="6617"/>
                  <a:pt x="5453" y="6622"/>
                </a:cubicBezTo>
                <a:cubicBezTo>
                  <a:pt x="5494" y="6591"/>
                  <a:pt x="5441" y="6598"/>
                  <a:pt x="5491" y="6587"/>
                </a:cubicBezTo>
                <a:cubicBezTo>
                  <a:pt x="5537" y="6577"/>
                  <a:pt x="5479" y="6591"/>
                  <a:pt x="5534" y="6606"/>
                </a:cubicBezTo>
                <a:cubicBezTo>
                  <a:pt x="5580" y="6572"/>
                  <a:pt x="5496" y="6573"/>
                  <a:pt x="5582" y="6573"/>
                </a:cubicBezTo>
                <a:lnTo>
                  <a:pt x="5590" y="6622"/>
                </a:lnTo>
                <a:cubicBezTo>
                  <a:pt x="5571" y="6627"/>
                  <a:pt x="5581" y="6622"/>
                  <a:pt x="5564" y="6632"/>
                </a:cubicBezTo>
                <a:cubicBezTo>
                  <a:pt x="5549" y="6639"/>
                  <a:pt x="5558" y="6621"/>
                  <a:pt x="5550" y="6646"/>
                </a:cubicBezTo>
                <a:lnTo>
                  <a:pt x="5615" y="6646"/>
                </a:lnTo>
                <a:lnTo>
                  <a:pt x="5597" y="6590"/>
                </a:lnTo>
                <a:cubicBezTo>
                  <a:pt x="5642" y="6621"/>
                  <a:pt x="5595" y="6649"/>
                  <a:pt x="5655" y="6654"/>
                </a:cubicBezTo>
                <a:cubicBezTo>
                  <a:pt x="5666" y="6610"/>
                  <a:pt x="5664" y="6623"/>
                  <a:pt x="5631" y="6622"/>
                </a:cubicBezTo>
                <a:lnTo>
                  <a:pt x="5631" y="6606"/>
                </a:lnTo>
                <a:cubicBezTo>
                  <a:pt x="5655" y="6596"/>
                  <a:pt x="5635" y="6608"/>
                  <a:pt x="5643" y="6590"/>
                </a:cubicBezTo>
                <a:lnTo>
                  <a:pt x="5662" y="6561"/>
                </a:lnTo>
                <a:cubicBezTo>
                  <a:pt x="5675" y="6550"/>
                  <a:pt x="5653" y="6558"/>
                  <a:pt x="5679" y="6549"/>
                </a:cubicBezTo>
                <a:cubicBezTo>
                  <a:pt x="5681" y="6563"/>
                  <a:pt x="5681" y="6575"/>
                  <a:pt x="5686" y="6583"/>
                </a:cubicBezTo>
                <a:cubicBezTo>
                  <a:pt x="5700" y="6605"/>
                  <a:pt x="5672" y="6593"/>
                  <a:pt x="5712" y="6598"/>
                </a:cubicBezTo>
                <a:cubicBezTo>
                  <a:pt x="5710" y="6599"/>
                  <a:pt x="5708" y="6598"/>
                  <a:pt x="5707" y="6601"/>
                </a:cubicBezTo>
                <a:cubicBezTo>
                  <a:pt x="5706" y="6605"/>
                  <a:pt x="5687" y="6608"/>
                  <a:pt x="5679" y="6630"/>
                </a:cubicBezTo>
                <a:cubicBezTo>
                  <a:pt x="5752" y="6611"/>
                  <a:pt x="5654" y="6615"/>
                  <a:pt x="5745" y="6625"/>
                </a:cubicBezTo>
                <a:lnTo>
                  <a:pt x="5789" y="6621"/>
                </a:lnTo>
                <a:cubicBezTo>
                  <a:pt x="5791" y="6620"/>
                  <a:pt x="5793" y="6620"/>
                  <a:pt x="5795" y="6620"/>
                </a:cubicBezTo>
                <a:cubicBezTo>
                  <a:pt x="5797" y="6620"/>
                  <a:pt x="5799" y="6620"/>
                  <a:pt x="5801" y="6619"/>
                </a:cubicBezTo>
                <a:cubicBezTo>
                  <a:pt x="5835" y="6612"/>
                  <a:pt x="5834" y="6591"/>
                  <a:pt x="5785" y="6590"/>
                </a:cubicBezTo>
                <a:cubicBezTo>
                  <a:pt x="5801" y="6579"/>
                  <a:pt x="5769" y="6589"/>
                  <a:pt x="5807" y="6580"/>
                </a:cubicBezTo>
                <a:cubicBezTo>
                  <a:pt x="5822" y="6576"/>
                  <a:pt x="5815" y="6577"/>
                  <a:pt x="5831" y="6578"/>
                </a:cubicBezTo>
                <a:cubicBezTo>
                  <a:pt x="5865" y="6580"/>
                  <a:pt x="5858" y="6589"/>
                  <a:pt x="5890" y="6573"/>
                </a:cubicBezTo>
                <a:cubicBezTo>
                  <a:pt x="5906" y="6614"/>
                  <a:pt x="5894" y="6578"/>
                  <a:pt x="5918" y="6586"/>
                </a:cubicBezTo>
                <a:cubicBezTo>
                  <a:pt x="5946" y="6595"/>
                  <a:pt x="5918" y="6583"/>
                  <a:pt x="5927" y="6591"/>
                </a:cubicBezTo>
                <a:cubicBezTo>
                  <a:pt x="5928" y="6592"/>
                  <a:pt x="5929" y="6594"/>
                  <a:pt x="5930" y="6595"/>
                </a:cubicBezTo>
                <a:lnTo>
                  <a:pt x="5939" y="6606"/>
                </a:lnTo>
                <a:cubicBezTo>
                  <a:pt x="5967" y="6598"/>
                  <a:pt x="5957" y="6603"/>
                  <a:pt x="5971" y="6581"/>
                </a:cubicBezTo>
                <a:lnTo>
                  <a:pt x="5947" y="6581"/>
                </a:lnTo>
                <a:lnTo>
                  <a:pt x="5947" y="6557"/>
                </a:lnTo>
                <a:cubicBezTo>
                  <a:pt x="6006" y="6562"/>
                  <a:pt x="5989" y="6573"/>
                  <a:pt x="6020" y="6581"/>
                </a:cubicBezTo>
                <a:lnTo>
                  <a:pt x="6117" y="6525"/>
                </a:lnTo>
                <a:cubicBezTo>
                  <a:pt x="6123" y="6538"/>
                  <a:pt x="6125" y="6510"/>
                  <a:pt x="6117" y="6549"/>
                </a:cubicBezTo>
                <a:lnTo>
                  <a:pt x="6156" y="6515"/>
                </a:lnTo>
                <a:cubicBezTo>
                  <a:pt x="6142" y="6582"/>
                  <a:pt x="6126" y="6518"/>
                  <a:pt x="6141" y="6581"/>
                </a:cubicBezTo>
                <a:lnTo>
                  <a:pt x="6166" y="6533"/>
                </a:lnTo>
                <a:cubicBezTo>
                  <a:pt x="6181" y="6555"/>
                  <a:pt x="6180" y="6551"/>
                  <a:pt x="6174" y="6581"/>
                </a:cubicBezTo>
                <a:cubicBezTo>
                  <a:pt x="6211" y="6571"/>
                  <a:pt x="6186" y="6582"/>
                  <a:pt x="6193" y="6562"/>
                </a:cubicBezTo>
                <a:cubicBezTo>
                  <a:pt x="6196" y="6556"/>
                  <a:pt x="6188" y="6544"/>
                  <a:pt x="6214" y="6537"/>
                </a:cubicBezTo>
                <a:lnTo>
                  <a:pt x="6246" y="6532"/>
                </a:lnTo>
                <a:cubicBezTo>
                  <a:pt x="6268" y="6527"/>
                  <a:pt x="6259" y="6525"/>
                  <a:pt x="6295" y="6525"/>
                </a:cubicBezTo>
                <a:lnTo>
                  <a:pt x="6295" y="6557"/>
                </a:lnTo>
                <a:cubicBezTo>
                  <a:pt x="6344" y="6553"/>
                  <a:pt x="6312" y="6540"/>
                  <a:pt x="6355" y="6519"/>
                </a:cubicBezTo>
                <a:cubicBezTo>
                  <a:pt x="6367" y="6514"/>
                  <a:pt x="6352" y="6519"/>
                  <a:pt x="6365" y="6516"/>
                </a:cubicBezTo>
                <a:cubicBezTo>
                  <a:pt x="6377" y="6514"/>
                  <a:pt x="6369" y="6515"/>
                  <a:pt x="6379" y="6516"/>
                </a:cubicBezTo>
                <a:lnTo>
                  <a:pt x="6389" y="6519"/>
                </a:lnTo>
                <a:cubicBezTo>
                  <a:pt x="6425" y="6525"/>
                  <a:pt x="6395" y="6509"/>
                  <a:pt x="6427" y="6523"/>
                </a:cubicBezTo>
                <a:cubicBezTo>
                  <a:pt x="6461" y="6538"/>
                  <a:pt x="6420" y="6545"/>
                  <a:pt x="6473" y="6549"/>
                </a:cubicBezTo>
                <a:cubicBezTo>
                  <a:pt x="6464" y="6512"/>
                  <a:pt x="6440" y="6519"/>
                  <a:pt x="6460" y="6514"/>
                </a:cubicBezTo>
                <a:cubicBezTo>
                  <a:pt x="6525" y="6498"/>
                  <a:pt x="6443" y="6525"/>
                  <a:pt x="6492" y="6517"/>
                </a:cubicBezTo>
                <a:cubicBezTo>
                  <a:pt x="6573" y="6503"/>
                  <a:pt x="6494" y="6510"/>
                  <a:pt x="6538" y="6525"/>
                </a:cubicBezTo>
                <a:cubicBezTo>
                  <a:pt x="6562" y="6489"/>
                  <a:pt x="6602" y="6495"/>
                  <a:pt x="6639" y="6487"/>
                </a:cubicBezTo>
                <a:cubicBezTo>
                  <a:pt x="6664" y="6481"/>
                  <a:pt x="6638" y="6477"/>
                  <a:pt x="6684" y="6476"/>
                </a:cubicBezTo>
                <a:cubicBezTo>
                  <a:pt x="6681" y="6438"/>
                  <a:pt x="6674" y="6460"/>
                  <a:pt x="6684" y="6436"/>
                </a:cubicBezTo>
                <a:cubicBezTo>
                  <a:pt x="6709" y="6438"/>
                  <a:pt x="6699" y="6436"/>
                  <a:pt x="6716" y="6444"/>
                </a:cubicBezTo>
                <a:cubicBezTo>
                  <a:pt x="6701" y="6467"/>
                  <a:pt x="6700" y="6455"/>
                  <a:pt x="6692" y="6484"/>
                </a:cubicBezTo>
                <a:cubicBezTo>
                  <a:pt x="6748" y="6480"/>
                  <a:pt x="6733" y="6478"/>
                  <a:pt x="6749" y="6444"/>
                </a:cubicBezTo>
                <a:lnTo>
                  <a:pt x="6762" y="6461"/>
                </a:lnTo>
                <a:cubicBezTo>
                  <a:pt x="6763" y="6462"/>
                  <a:pt x="6764" y="6464"/>
                  <a:pt x="6764" y="6465"/>
                </a:cubicBezTo>
                <a:cubicBezTo>
                  <a:pt x="6776" y="6479"/>
                  <a:pt x="6781" y="6482"/>
                  <a:pt x="6806" y="6484"/>
                </a:cubicBezTo>
                <a:lnTo>
                  <a:pt x="6815" y="6452"/>
                </a:lnTo>
                <a:cubicBezTo>
                  <a:pt x="6838" y="6468"/>
                  <a:pt x="6837" y="6462"/>
                  <a:pt x="6838" y="6500"/>
                </a:cubicBezTo>
                <a:lnTo>
                  <a:pt x="6854" y="6500"/>
                </a:lnTo>
                <a:cubicBezTo>
                  <a:pt x="6859" y="6487"/>
                  <a:pt x="6852" y="6486"/>
                  <a:pt x="6883" y="6483"/>
                </a:cubicBezTo>
                <a:cubicBezTo>
                  <a:pt x="6931" y="6477"/>
                  <a:pt x="6908" y="6472"/>
                  <a:pt x="6929" y="6468"/>
                </a:cubicBezTo>
                <a:cubicBezTo>
                  <a:pt x="6930" y="6468"/>
                  <a:pt x="6933" y="6468"/>
                  <a:pt x="6934" y="6468"/>
                </a:cubicBezTo>
                <a:cubicBezTo>
                  <a:pt x="7000" y="6465"/>
                  <a:pt x="6963" y="6452"/>
                  <a:pt x="7018" y="6457"/>
                </a:cubicBezTo>
                <a:cubicBezTo>
                  <a:pt x="7020" y="6457"/>
                  <a:pt x="7022" y="6457"/>
                  <a:pt x="7024" y="6457"/>
                </a:cubicBezTo>
                <a:lnTo>
                  <a:pt x="7034" y="6460"/>
                </a:lnTo>
                <a:cubicBezTo>
                  <a:pt x="7072" y="6467"/>
                  <a:pt x="7090" y="6438"/>
                  <a:pt x="7162" y="6439"/>
                </a:cubicBezTo>
                <a:cubicBezTo>
                  <a:pt x="7195" y="6439"/>
                  <a:pt x="7186" y="6425"/>
                  <a:pt x="7195" y="6452"/>
                </a:cubicBezTo>
                <a:lnTo>
                  <a:pt x="7211" y="6436"/>
                </a:lnTo>
                <a:cubicBezTo>
                  <a:pt x="7261" y="6460"/>
                  <a:pt x="7256" y="6451"/>
                  <a:pt x="7305" y="6447"/>
                </a:cubicBezTo>
                <a:cubicBezTo>
                  <a:pt x="7323" y="6445"/>
                  <a:pt x="7326" y="6443"/>
                  <a:pt x="7347" y="6445"/>
                </a:cubicBezTo>
                <a:cubicBezTo>
                  <a:pt x="7396" y="6449"/>
                  <a:pt x="7374" y="6456"/>
                  <a:pt x="7428" y="6443"/>
                </a:cubicBezTo>
                <a:cubicBezTo>
                  <a:pt x="7463" y="6435"/>
                  <a:pt x="7460" y="6450"/>
                  <a:pt x="7507" y="6440"/>
                </a:cubicBezTo>
                <a:cubicBezTo>
                  <a:pt x="7507" y="6439"/>
                  <a:pt x="7514" y="6436"/>
                  <a:pt x="7523" y="6435"/>
                </a:cubicBezTo>
                <a:cubicBezTo>
                  <a:pt x="7555" y="6431"/>
                  <a:pt x="7523" y="6443"/>
                  <a:pt x="7570" y="6439"/>
                </a:cubicBezTo>
                <a:cubicBezTo>
                  <a:pt x="7598" y="6437"/>
                  <a:pt x="7639" y="6438"/>
                  <a:pt x="7664" y="6435"/>
                </a:cubicBezTo>
                <a:cubicBezTo>
                  <a:pt x="7704" y="6430"/>
                  <a:pt x="7678" y="6429"/>
                  <a:pt x="7701" y="6425"/>
                </a:cubicBezTo>
                <a:cubicBezTo>
                  <a:pt x="7742" y="6418"/>
                  <a:pt x="7710" y="6450"/>
                  <a:pt x="7811" y="6420"/>
                </a:cubicBezTo>
                <a:cubicBezTo>
                  <a:pt x="7852" y="6408"/>
                  <a:pt x="7859" y="6419"/>
                  <a:pt x="7887" y="6414"/>
                </a:cubicBezTo>
                <a:cubicBezTo>
                  <a:pt x="7940" y="6406"/>
                  <a:pt x="7915" y="6402"/>
                  <a:pt x="7951" y="6409"/>
                </a:cubicBezTo>
                <a:lnTo>
                  <a:pt x="8280" y="6371"/>
                </a:lnTo>
                <a:cubicBezTo>
                  <a:pt x="8298" y="6368"/>
                  <a:pt x="8280" y="6370"/>
                  <a:pt x="8295" y="6369"/>
                </a:cubicBezTo>
                <a:cubicBezTo>
                  <a:pt x="8328" y="6367"/>
                  <a:pt x="8361" y="6368"/>
                  <a:pt x="8385" y="6347"/>
                </a:cubicBezTo>
                <a:cubicBezTo>
                  <a:pt x="8417" y="6370"/>
                  <a:pt x="8386" y="6359"/>
                  <a:pt x="8418" y="6371"/>
                </a:cubicBezTo>
                <a:cubicBezTo>
                  <a:pt x="8456" y="6338"/>
                  <a:pt x="8435" y="6355"/>
                  <a:pt x="8474" y="6351"/>
                </a:cubicBezTo>
                <a:cubicBezTo>
                  <a:pt x="8513" y="6347"/>
                  <a:pt x="8501" y="6332"/>
                  <a:pt x="8536" y="6334"/>
                </a:cubicBezTo>
                <a:cubicBezTo>
                  <a:pt x="8577" y="6336"/>
                  <a:pt x="8642" y="6344"/>
                  <a:pt x="8686" y="6332"/>
                </a:cubicBezTo>
                <a:cubicBezTo>
                  <a:pt x="8805" y="6300"/>
                  <a:pt x="8886" y="6309"/>
                  <a:pt x="8930" y="6296"/>
                </a:cubicBezTo>
                <a:cubicBezTo>
                  <a:pt x="8950" y="6290"/>
                  <a:pt x="8946" y="6300"/>
                  <a:pt x="8953" y="6274"/>
                </a:cubicBezTo>
                <a:cubicBezTo>
                  <a:pt x="9044" y="6274"/>
                  <a:pt x="8999" y="6296"/>
                  <a:pt x="9085" y="6268"/>
                </a:cubicBezTo>
                <a:lnTo>
                  <a:pt x="9268" y="6251"/>
                </a:lnTo>
                <a:cubicBezTo>
                  <a:pt x="9308" y="6254"/>
                  <a:pt x="9275" y="6264"/>
                  <a:pt x="9314" y="6246"/>
                </a:cubicBezTo>
                <a:cubicBezTo>
                  <a:pt x="9352" y="6230"/>
                  <a:pt x="9353" y="6243"/>
                  <a:pt x="9389" y="6239"/>
                </a:cubicBezTo>
                <a:lnTo>
                  <a:pt x="9484" y="6221"/>
                </a:lnTo>
                <a:cubicBezTo>
                  <a:pt x="9493" y="6219"/>
                  <a:pt x="9489" y="6220"/>
                  <a:pt x="9499" y="6218"/>
                </a:cubicBezTo>
                <a:lnTo>
                  <a:pt x="9613" y="6200"/>
                </a:lnTo>
                <a:cubicBezTo>
                  <a:pt x="9682" y="6204"/>
                  <a:pt x="9642" y="6171"/>
                  <a:pt x="9723" y="6200"/>
                </a:cubicBezTo>
                <a:cubicBezTo>
                  <a:pt x="9744" y="6207"/>
                  <a:pt x="9879" y="6198"/>
                  <a:pt x="9913" y="6189"/>
                </a:cubicBezTo>
                <a:lnTo>
                  <a:pt x="9951" y="6182"/>
                </a:lnTo>
                <a:cubicBezTo>
                  <a:pt x="10129" y="6191"/>
                  <a:pt x="10049" y="6166"/>
                  <a:pt x="10132" y="6132"/>
                </a:cubicBezTo>
                <a:cubicBezTo>
                  <a:pt x="10191" y="6107"/>
                  <a:pt x="10191" y="6141"/>
                  <a:pt x="10226" y="6150"/>
                </a:cubicBezTo>
                <a:lnTo>
                  <a:pt x="10297" y="6154"/>
                </a:lnTo>
                <a:cubicBezTo>
                  <a:pt x="10297" y="6154"/>
                  <a:pt x="10321" y="6152"/>
                  <a:pt x="10322" y="6152"/>
                </a:cubicBezTo>
                <a:lnTo>
                  <a:pt x="10322" y="6128"/>
                </a:lnTo>
                <a:lnTo>
                  <a:pt x="10289" y="6128"/>
                </a:lnTo>
                <a:cubicBezTo>
                  <a:pt x="10293" y="6093"/>
                  <a:pt x="10287" y="6115"/>
                  <a:pt x="10338" y="6103"/>
                </a:cubicBezTo>
                <a:cubicBezTo>
                  <a:pt x="10338" y="6136"/>
                  <a:pt x="10335" y="6130"/>
                  <a:pt x="10346" y="6152"/>
                </a:cubicBezTo>
                <a:cubicBezTo>
                  <a:pt x="10388" y="6149"/>
                  <a:pt x="10419" y="6149"/>
                  <a:pt x="10398" y="6109"/>
                </a:cubicBezTo>
                <a:cubicBezTo>
                  <a:pt x="10398" y="6108"/>
                  <a:pt x="10396" y="6105"/>
                  <a:pt x="10395" y="6103"/>
                </a:cubicBezTo>
                <a:cubicBezTo>
                  <a:pt x="10428" y="6101"/>
                  <a:pt x="10423" y="6093"/>
                  <a:pt x="10466" y="6096"/>
                </a:cubicBezTo>
                <a:cubicBezTo>
                  <a:pt x="10501" y="6099"/>
                  <a:pt x="10489" y="6101"/>
                  <a:pt x="10532" y="6095"/>
                </a:cubicBezTo>
                <a:cubicBezTo>
                  <a:pt x="10620" y="6083"/>
                  <a:pt x="10598" y="6095"/>
                  <a:pt x="10654" y="6047"/>
                </a:cubicBezTo>
                <a:cubicBezTo>
                  <a:pt x="10713" y="6062"/>
                  <a:pt x="10676" y="6066"/>
                  <a:pt x="10748" y="6052"/>
                </a:cubicBezTo>
                <a:cubicBezTo>
                  <a:pt x="10800" y="6042"/>
                  <a:pt x="10798" y="6060"/>
                  <a:pt x="10867" y="6038"/>
                </a:cubicBezTo>
                <a:lnTo>
                  <a:pt x="10910" y="6029"/>
                </a:lnTo>
                <a:cubicBezTo>
                  <a:pt x="10912" y="6029"/>
                  <a:pt x="10918" y="6031"/>
                  <a:pt x="10920" y="6032"/>
                </a:cubicBezTo>
                <a:cubicBezTo>
                  <a:pt x="10968" y="6044"/>
                  <a:pt x="10954" y="6033"/>
                  <a:pt x="10994" y="6022"/>
                </a:cubicBezTo>
                <a:cubicBezTo>
                  <a:pt x="11001" y="6047"/>
                  <a:pt x="10994" y="6040"/>
                  <a:pt x="11019" y="6047"/>
                </a:cubicBezTo>
                <a:lnTo>
                  <a:pt x="11019" y="6014"/>
                </a:lnTo>
                <a:cubicBezTo>
                  <a:pt x="11037" y="6027"/>
                  <a:pt x="11029" y="6016"/>
                  <a:pt x="11035" y="6039"/>
                </a:cubicBezTo>
                <a:cubicBezTo>
                  <a:pt x="11077" y="6007"/>
                  <a:pt x="11055" y="6023"/>
                  <a:pt x="11078" y="6024"/>
                </a:cubicBezTo>
                <a:lnTo>
                  <a:pt x="11097" y="6020"/>
                </a:lnTo>
                <a:cubicBezTo>
                  <a:pt x="11099" y="6020"/>
                  <a:pt x="11101" y="6018"/>
                  <a:pt x="11103" y="6018"/>
                </a:cubicBezTo>
                <a:cubicBezTo>
                  <a:pt x="11183" y="5993"/>
                  <a:pt x="11256" y="6024"/>
                  <a:pt x="11262" y="5974"/>
                </a:cubicBezTo>
                <a:cubicBezTo>
                  <a:pt x="11299" y="5994"/>
                  <a:pt x="11295" y="5999"/>
                  <a:pt x="11341" y="5989"/>
                </a:cubicBezTo>
                <a:cubicBezTo>
                  <a:pt x="11473" y="5959"/>
                  <a:pt x="11461" y="5977"/>
                  <a:pt x="11527" y="5967"/>
                </a:cubicBezTo>
                <a:cubicBezTo>
                  <a:pt x="11556" y="5962"/>
                  <a:pt x="11590" y="5949"/>
                  <a:pt x="11634" y="5949"/>
                </a:cubicBezTo>
                <a:lnTo>
                  <a:pt x="11634" y="5909"/>
                </a:lnTo>
                <a:cubicBezTo>
                  <a:pt x="11676" y="5909"/>
                  <a:pt x="11682" y="5906"/>
                  <a:pt x="11691" y="5941"/>
                </a:cubicBezTo>
                <a:cubicBezTo>
                  <a:pt x="11740" y="5941"/>
                  <a:pt x="11784" y="5940"/>
                  <a:pt x="11825" y="5921"/>
                </a:cubicBezTo>
                <a:cubicBezTo>
                  <a:pt x="11852" y="5909"/>
                  <a:pt x="11845" y="5907"/>
                  <a:pt x="11869" y="5901"/>
                </a:cubicBezTo>
                <a:lnTo>
                  <a:pt x="11887" y="5924"/>
                </a:lnTo>
                <a:cubicBezTo>
                  <a:pt x="11978" y="5907"/>
                  <a:pt x="11942" y="5922"/>
                  <a:pt x="11969" y="5911"/>
                </a:cubicBezTo>
                <a:cubicBezTo>
                  <a:pt x="11985" y="5904"/>
                  <a:pt x="11988" y="5889"/>
                  <a:pt x="12048" y="5860"/>
                </a:cubicBezTo>
                <a:cubicBezTo>
                  <a:pt x="12040" y="5890"/>
                  <a:pt x="12039" y="5871"/>
                  <a:pt x="12031" y="5901"/>
                </a:cubicBezTo>
                <a:cubicBezTo>
                  <a:pt x="12033" y="5900"/>
                  <a:pt x="12036" y="5896"/>
                  <a:pt x="12037" y="5898"/>
                </a:cubicBezTo>
                <a:lnTo>
                  <a:pt x="12068" y="5890"/>
                </a:lnTo>
                <a:cubicBezTo>
                  <a:pt x="12128" y="5906"/>
                  <a:pt x="12027" y="5912"/>
                  <a:pt x="12178" y="5894"/>
                </a:cubicBezTo>
                <a:lnTo>
                  <a:pt x="12213" y="5888"/>
                </a:lnTo>
                <a:cubicBezTo>
                  <a:pt x="12277" y="5872"/>
                  <a:pt x="12288" y="5888"/>
                  <a:pt x="12341" y="5879"/>
                </a:cubicBezTo>
                <a:cubicBezTo>
                  <a:pt x="12456" y="5860"/>
                  <a:pt x="12443" y="5882"/>
                  <a:pt x="12453" y="5844"/>
                </a:cubicBezTo>
                <a:lnTo>
                  <a:pt x="12469" y="5844"/>
                </a:lnTo>
                <a:cubicBezTo>
                  <a:pt x="12478" y="5867"/>
                  <a:pt x="12458" y="5858"/>
                  <a:pt x="12506" y="5863"/>
                </a:cubicBezTo>
                <a:cubicBezTo>
                  <a:pt x="12518" y="5865"/>
                  <a:pt x="12534" y="5866"/>
                  <a:pt x="12557" y="5860"/>
                </a:cubicBezTo>
                <a:cubicBezTo>
                  <a:pt x="12588" y="5851"/>
                  <a:pt x="12578" y="5841"/>
                  <a:pt x="12631" y="5842"/>
                </a:cubicBezTo>
                <a:cubicBezTo>
                  <a:pt x="12650" y="5843"/>
                  <a:pt x="12629" y="5842"/>
                  <a:pt x="12644" y="5844"/>
                </a:cubicBezTo>
                <a:cubicBezTo>
                  <a:pt x="12658" y="5846"/>
                  <a:pt x="12635" y="5849"/>
                  <a:pt x="12666" y="5846"/>
                </a:cubicBezTo>
                <a:cubicBezTo>
                  <a:pt x="12698" y="5844"/>
                  <a:pt x="12691" y="5840"/>
                  <a:pt x="12716" y="5831"/>
                </a:cubicBezTo>
                <a:cubicBezTo>
                  <a:pt x="12751" y="5818"/>
                  <a:pt x="12737" y="5825"/>
                  <a:pt x="12761" y="5824"/>
                </a:cubicBezTo>
                <a:lnTo>
                  <a:pt x="12809" y="5812"/>
                </a:lnTo>
                <a:cubicBezTo>
                  <a:pt x="12827" y="5819"/>
                  <a:pt x="12813" y="5816"/>
                  <a:pt x="12823" y="5823"/>
                </a:cubicBezTo>
                <a:cubicBezTo>
                  <a:pt x="12839" y="5835"/>
                  <a:pt x="12837" y="5838"/>
                  <a:pt x="12871" y="5825"/>
                </a:cubicBezTo>
                <a:cubicBezTo>
                  <a:pt x="12919" y="5807"/>
                  <a:pt x="12897" y="5807"/>
                  <a:pt x="12914" y="5771"/>
                </a:cubicBezTo>
                <a:lnTo>
                  <a:pt x="12955" y="5771"/>
                </a:lnTo>
                <a:cubicBezTo>
                  <a:pt x="12957" y="5799"/>
                  <a:pt x="12961" y="5801"/>
                  <a:pt x="12971" y="5820"/>
                </a:cubicBezTo>
                <a:cubicBezTo>
                  <a:pt x="13041" y="5820"/>
                  <a:pt x="12990" y="5802"/>
                  <a:pt x="13123" y="5806"/>
                </a:cubicBezTo>
                <a:cubicBezTo>
                  <a:pt x="13153" y="5806"/>
                  <a:pt x="13164" y="5797"/>
                  <a:pt x="13194" y="5791"/>
                </a:cubicBezTo>
                <a:cubicBezTo>
                  <a:pt x="13215" y="5787"/>
                  <a:pt x="13226" y="5790"/>
                  <a:pt x="13240" y="5794"/>
                </a:cubicBezTo>
                <a:cubicBezTo>
                  <a:pt x="13303" y="5809"/>
                  <a:pt x="13288" y="5796"/>
                  <a:pt x="13326" y="5786"/>
                </a:cubicBezTo>
                <a:cubicBezTo>
                  <a:pt x="13359" y="5777"/>
                  <a:pt x="13328" y="5785"/>
                  <a:pt x="13364" y="5791"/>
                </a:cubicBezTo>
                <a:cubicBezTo>
                  <a:pt x="13413" y="5801"/>
                  <a:pt x="13430" y="5760"/>
                  <a:pt x="13469" y="5776"/>
                </a:cubicBezTo>
                <a:cubicBezTo>
                  <a:pt x="13510" y="5793"/>
                  <a:pt x="13468" y="5786"/>
                  <a:pt x="13525" y="5777"/>
                </a:cubicBezTo>
                <a:cubicBezTo>
                  <a:pt x="13554" y="5772"/>
                  <a:pt x="13523" y="5776"/>
                  <a:pt x="13548" y="5776"/>
                </a:cubicBezTo>
                <a:lnTo>
                  <a:pt x="13644" y="5779"/>
                </a:lnTo>
                <a:cubicBezTo>
                  <a:pt x="13649" y="5726"/>
                  <a:pt x="13681" y="5765"/>
                  <a:pt x="13716" y="5739"/>
                </a:cubicBezTo>
                <a:cubicBezTo>
                  <a:pt x="13739" y="5721"/>
                  <a:pt x="13730" y="5743"/>
                  <a:pt x="13733" y="5706"/>
                </a:cubicBezTo>
                <a:cubicBezTo>
                  <a:pt x="13697" y="5706"/>
                  <a:pt x="13669" y="5715"/>
                  <a:pt x="13647" y="5711"/>
                </a:cubicBezTo>
                <a:cubicBezTo>
                  <a:pt x="13617" y="5707"/>
                  <a:pt x="13606" y="5693"/>
                  <a:pt x="13571" y="5690"/>
                </a:cubicBezTo>
                <a:cubicBezTo>
                  <a:pt x="13570" y="5736"/>
                  <a:pt x="13565" y="5727"/>
                  <a:pt x="13530" y="5724"/>
                </a:cubicBezTo>
                <a:cubicBezTo>
                  <a:pt x="13486" y="5721"/>
                  <a:pt x="13472" y="5730"/>
                  <a:pt x="13448" y="5730"/>
                </a:cubicBezTo>
                <a:cubicBezTo>
                  <a:pt x="13405" y="5730"/>
                  <a:pt x="13427" y="5709"/>
                  <a:pt x="13384" y="5708"/>
                </a:cubicBezTo>
                <a:cubicBezTo>
                  <a:pt x="13352" y="5708"/>
                  <a:pt x="13362" y="5723"/>
                  <a:pt x="13320" y="5715"/>
                </a:cubicBezTo>
                <a:cubicBezTo>
                  <a:pt x="13327" y="5745"/>
                  <a:pt x="13337" y="5749"/>
                  <a:pt x="13328" y="5771"/>
                </a:cubicBezTo>
                <a:cubicBezTo>
                  <a:pt x="13291" y="5786"/>
                  <a:pt x="13333" y="5760"/>
                  <a:pt x="13279" y="5771"/>
                </a:cubicBezTo>
                <a:lnTo>
                  <a:pt x="13279" y="5739"/>
                </a:lnTo>
                <a:cubicBezTo>
                  <a:pt x="13324" y="5727"/>
                  <a:pt x="13301" y="5713"/>
                  <a:pt x="13278" y="5720"/>
                </a:cubicBezTo>
                <a:cubicBezTo>
                  <a:pt x="13269" y="5723"/>
                  <a:pt x="13271" y="5731"/>
                  <a:pt x="13244" y="5735"/>
                </a:cubicBezTo>
                <a:lnTo>
                  <a:pt x="13222" y="5731"/>
                </a:lnTo>
                <a:lnTo>
                  <a:pt x="13213" y="5715"/>
                </a:lnTo>
                <a:cubicBezTo>
                  <a:pt x="13149" y="5716"/>
                  <a:pt x="13218" y="5729"/>
                  <a:pt x="13147" y="5718"/>
                </a:cubicBezTo>
                <a:cubicBezTo>
                  <a:pt x="13124" y="5714"/>
                  <a:pt x="13094" y="5723"/>
                  <a:pt x="13066" y="5726"/>
                </a:cubicBezTo>
                <a:cubicBezTo>
                  <a:pt x="13013" y="5733"/>
                  <a:pt x="12964" y="5718"/>
                  <a:pt x="12918" y="5734"/>
                </a:cubicBezTo>
                <a:cubicBezTo>
                  <a:pt x="12862" y="5754"/>
                  <a:pt x="12902" y="5719"/>
                  <a:pt x="12836" y="5734"/>
                </a:cubicBezTo>
                <a:lnTo>
                  <a:pt x="12720" y="5764"/>
                </a:lnTo>
                <a:cubicBezTo>
                  <a:pt x="12682" y="5760"/>
                  <a:pt x="12701" y="5746"/>
                  <a:pt x="12673" y="5743"/>
                </a:cubicBezTo>
                <a:cubicBezTo>
                  <a:pt x="12672" y="5743"/>
                  <a:pt x="12652" y="5746"/>
                  <a:pt x="12647" y="5747"/>
                </a:cubicBezTo>
                <a:cubicBezTo>
                  <a:pt x="12662" y="5760"/>
                  <a:pt x="12648" y="5749"/>
                  <a:pt x="12667" y="5760"/>
                </a:cubicBezTo>
                <a:cubicBezTo>
                  <a:pt x="12668" y="5761"/>
                  <a:pt x="12670" y="5762"/>
                  <a:pt x="12672" y="5763"/>
                </a:cubicBezTo>
                <a:lnTo>
                  <a:pt x="12688" y="5771"/>
                </a:lnTo>
                <a:cubicBezTo>
                  <a:pt x="12626" y="5771"/>
                  <a:pt x="12648" y="5755"/>
                  <a:pt x="12598" y="5755"/>
                </a:cubicBezTo>
                <a:cubicBezTo>
                  <a:pt x="12588" y="5746"/>
                  <a:pt x="12609" y="5745"/>
                  <a:pt x="12565" y="5747"/>
                </a:cubicBezTo>
                <a:lnTo>
                  <a:pt x="12551" y="5746"/>
                </a:lnTo>
                <a:cubicBezTo>
                  <a:pt x="12518" y="5737"/>
                  <a:pt x="12545" y="5742"/>
                  <a:pt x="12527" y="5737"/>
                </a:cubicBezTo>
                <a:cubicBezTo>
                  <a:pt x="12457" y="5715"/>
                  <a:pt x="12491" y="5778"/>
                  <a:pt x="12420" y="5731"/>
                </a:cubicBezTo>
                <a:cubicBezTo>
                  <a:pt x="12454" y="5685"/>
                  <a:pt x="12486" y="5741"/>
                  <a:pt x="12501" y="5682"/>
                </a:cubicBezTo>
                <a:cubicBezTo>
                  <a:pt x="12526" y="5684"/>
                  <a:pt x="12540" y="5690"/>
                  <a:pt x="12558" y="5698"/>
                </a:cubicBezTo>
                <a:lnTo>
                  <a:pt x="12558" y="5666"/>
                </a:lnTo>
                <a:cubicBezTo>
                  <a:pt x="12625" y="5671"/>
                  <a:pt x="12570" y="5674"/>
                  <a:pt x="12622" y="5657"/>
                </a:cubicBezTo>
                <a:cubicBezTo>
                  <a:pt x="12650" y="5647"/>
                  <a:pt x="12648" y="5655"/>
                  <a:pt x="12654" y="5656"/>
                </a:cubicBezTo>
                <a:lnTo>
                  <a:pt x="12663" y="5658"/>
                </a:lnTo>
                <a:cubicBezTo>
                  <a:pt x="12695" y="5663"/>
                  <a:pt x="12760" y="5669"/>
                  <a:pt x="12798" y="5660"/>
                </a:cubicBezTo>
                <a:cubicBezTo>
                  <a:pt x="12844" y="5650"/>
                  <a:pt x="12855" y="5658"/>
                  <a:pt x="12897" y="5640"/>
                </a:cubicBezTo>
                <a:cubicBezTo>
                  <a:pt x="12955" y="5615"/>
                  <a:pt x="12954" y="5641"/>
                  <a:pt x="13050" y="5622"/>
                </a:cubicBezTo>
                <a:cubicBezTo>
                  <a:pt x="13077" y="5617"/>
                  <a:pt x="13061" y="5610"/>
                  <a:pt x="13092" y="5625"/>
                </a:cubicBezTo>
                <a:cubicBezTo>
                  <a:pt x="13104" y="5631"/>
                  <a:pt x="13098" y="5628"/>
                  <a:pt x="13109" y="5634"/>
                </a:cubicBezTo>
                <a:cubicBezTo>
                  <a:pt x="13165" y="5596"/>
                  <a:pt x="13233" y="5584"/>
                  <a:pt x="13295" y="5585"/>
                </a:cubicBezTo>
                <a:cubicBezTo>
                  <a:pt x="13330" y="5585"/>
                  <a:pt x="13380" y="5582"/>
                  <a:pt x="13401" y="5581"/>
                </a:cubicBezTo>
                <a:lnTo>
                  <a:pt x="13533" y="5578"/>
                </a:lnTo>
                <a:cubicBezTo>
                  <a:pt x="13600" y="5578"/>
                  <a:pt x="13542" y="5588"/>
                  <a:pt x="13625" y="5575"/>
                </a:cubicBezTo>
                <a:lnTo>
                  <a:pt x="13836" y="5559"/>
                </a:lnTo>
                <a:cubicBezTo>
                  <a:pt x="13844" y="5558"/>
                  <a:pt x="13855" y="5557"/>
                  <a:pt x="13860" y="5557"/>
                </a:cubicBezTo>
                <a:lnTo>
                  <a:pt x="14171" y="5528"/>
                </a:lnTo>
                <a:cubicBezTo>
                  <a:pt x="14237" y="5523"/>
                  <a:pt x="14204" y="5543"/>
                  <a:pt x="14312" y="5522"/>
                </a:cubicBezTo>
                <a:lnTo>
                  <a:pt x="14471" y="5513"/>
                </a:lnTo>
                <a:cubicBezTo>
                  <a:pt x="14516" y="5502"/>
                  <a:pt x="15104" y="5482"/>
                  <a:pt x="15223" y="5487"/>
                </a:cubicBezTo>
                <a:lnTo>
                  <a:pt x="15649" y="5477"/>
                </a:lnTo>
                <a:cubicBezTo>
                  <a:pt x="15716" y="5481"/>
                  <a:pt x="15841" y="5471"/>
                  <a:pt x="15863" y="5475"/>
                </a:cubicBezTo>
                <a:cubicBezTo>
                  <a:pt x="15918" y="5483"/>
                  <a:pt x="15930" y="5483"/>
                  <a:pt x="15990" y="5473"/>
                </a:cubicBezTo>
                <a:cubicBezTo>
                  <a:pt x="16043" y="5465"/>
                  <a:pt x="16010" y="5470"/>
                  <a:pt x="16091" y="5471"/>
                </a:cubicBezTo>
                <a:cubicBezTo>
                  <a:pt x="16102" y="5471"/>
                  <a:pt x="16111" y="5471"/>
                  <a:pt x="16122" y="5473"/>
                </a:cubicBezTo>
                <a:cubicBezTo>
                  <a:pt x="16184" y="5483"/>
                  <a:pt x="16116" y="5484"/>
                  <a:pt x="16183" y="5475"/>
                </a:cubicBezTo>
                <a:cubicBezTo>
                  <a:pt x="16213" y="5471"/>
                  <a:pt x="16213" y="5476"/>
                  <a:pt x="16220" y="5496"/>
                </a:cubicBezTo>
                <a:cubicBezTo>
                  <a:pt x="16267" y="5462"/>
                  <a:pt x="16199" y="5479"/>
                  <a:pt x="16280" y="5473"/>
                </a:cubicBezTo>
                <a:cubicBezTo>
                  <a:pt x="16335" y="5470"/>
                  <a:pt x="16278" y="5469"/>
                  <a:pt x="16317" y="5455"/>
                </a:cubicBezTo>
                <a:cubicBezTo>
                  <a:pt x="16344" y="5479"/>
                  <a:pt x="16336" y="5472"/>
                  <a:pt x="16377" y="5468"/>
                </a:cubicBezTo>
                <a:cubicBezTo>
                  <a:pt x="16434" y="5463"/>
                  <a:pt x="16458" y="5473"/>
                  <a:pt x="16512" y="5472"/>
                </a:cubicBezTo>
                <a:lnTo>
                  <a:pt x="16665" y="5470"/>
                </a:lnTo>
                <a:cubicBezTo>
                  <a:pt x="16703" y="5468"/>
                  <a:pt x="16826" y="5456"/>
                  <a:pt x="16860" y="5471"/>
                </a:cubicBezTo>
                <a:cubicBezTo>
                  <a:pt x="16844" y="5516"/>
                  <a:pt x="16828" y="5476"/>
                  <a:pt x="16811" y="5520"/>
                </a:cubicBezTo>
                <a:cubicBezTo>
                  <a:pt x="16833" y="5510"/>
                  <a:pt x="16820" y="5513"/>
                  <a:pt x="16852" y="5512"/>
                </a:cubicBezTo>
                <a:lnTo>
                  <a:pt x="16852" y="5520"/>
                </a:lnTo>
                <a:lnTo>
                  <a:pt x="16861" y="5513"/>
                </a:lnTo>
                <a:lnTo>
                  <a:pt x="16852" y="5512"/>
                </a:lnTo>
                <a:lnTo>
                  <a:pt x="16867" y="5494"/>
                </a:lnTo>
                <a:cubicBezTo>
                  <a:pt x="16878" y="5521"/>
                  <a:pt x="16851" y="5507"/>
                  <a:pt x="16892" y="5512"/>
                </a:cubicBezTo>
                <a:cubicBezTo>
                  <a:pt x="16884" y="5490"/>
                  <a:pt x="16892" y="5502"/>
                  <a:pt x="16892" y="5463"/>
                </a:cubicBezTo>
                <a:cubicBezTo>
                  <a:pt x="16912" y="5472"/>
                  <a:pt x="16910" y="5468"/>
                  <a:pt x="16929" y="5470"/>
                </a:cubicBezTo>
                <a:lnTo>
                  <a:pt x="17711" y="5447"/>
                </a:lnTo>
                <a:cubicBezTo>
                  <a:pt x="17676" y="5447"/>
                  <a:pt x="17641" y="5449"/>
                  <a:pt x="17606" y="5446"/>
                </a:cubicBezTo>
                <a:cubicBezTo>
                  <a:pt x="17561" y="5441"/>
                  <a:pt x="17561" y="5449"/>
                  <a:pt x="17508" y="5448"/>
                </a:cubicBezTo>
                <a:cubicBezTo>
                  <a:pt x="17470" y="5447"/>
                  <a:pt x="17455" y="5440"/>
                  <a:pt x="17412" y="5438"/>
                </a:cubicBezTo>
                <a:lnTo>
                  <a:pt x="17228" y="5436"/>
                </a:lnTo>
                <a:cubicBezTo>
                  <a:pt x="17136" y="5421"/>
                  <a:pt x="16997" y="5441"/>
                  <a:pt x="16929" y="5437"/>
                </a:cubicBezTo>
                <a:cubicBezTo>
                  <a:pt x="16794" y="5428"/>
                  <a:pt x="16909" y="5421"/>
                  <a:pt x="16804" y="5440"/>
                </a:cubicBezTo>
                <a:cubicBezTo>
                  <a:pt x="16775" y="5445"/>
                  <a:pt x="16789" y="5441"/>
                  <a:pt x="16763" y="5442"/>
                </a:cubicBezTo>
                <a:cubicBezTo>
                  <a:pt x="16658" y="5445"/>
                  <a:pt x="16801" y="5419"/>
                  <a:pt x="16581" y="5444"/>
                </a:cubicBezTo>
                <a:cubicBezTo>
                  <a:pt x="16561" y="5446"/>
                  <a:pt x="16426" y="5444"/>
                  <a:pt x="16404" y="5441"/>
                </a:cubicBezTo>
                <a:cubicBezTo>
                  <a:pt x="16357" y="5435"/>
                  <a:pt x="16295" y="5460"/>
                  <a:pt x="16251" y="5440"/>
                </a:cubicBezTo>
                <a:cubicBezTo>
                  <a:pt x="16223" y="5427"/>
                  <a:pt x="16249" y="5436"/>
                  <a:pt x="16220" y="5415"/>
                </a:cubicBezTo>
                <a:lnTo>
                  <a:pt x="16220" y="5439"/>
                </a:lnTo>
                <a:lnTo>
                  <a:pt x="16180" y="5439"/>
                </a:lnTo>
                <a:cubicBezTo>
                  <a:pt x="16164" y="5399"/>
                  <a:pt x="16174" y="5429"/>
                  <a:pt x="16152" y="5434"/>
                </a:cubicBezTo>
                <a:cubicBezTo>
                  <a:pt x="16118" y="5441"/>
                  <a:pt x="16138" y="5438"/>
                  <a:pt x="16107" y="5431"/>
                </a:cubicBezTo>
                <a:lnTo>
                  <a:pt x="16091" y="5422"/>
                </a:lnTo>
                <a:lnTo>
                  <a:pt x="16107" y="5431"/>
                </a:lnTo>
                <a:cubicBezTo>
                  <a:pt x="16081" y="5447"/>
                  <a:pt x="16039" y="5448"/>
                  <a:pt x="16005" y="5444"/>
                </a:cubicBezTo>
                <a:cubicBezTo>
                  <a:pt x="15960" y="5438"/>
                  <a:pt x="15940" y="5456"/>
                  <a:pt x="15883" y="5444"/>
                </a:cubicBezTo>
                <a:lnTo>
                  <a:pt x="15836" y="5442"/>
                </a:lnTo>
                <a:cubicBezTo>
                  <a:pt x="15826" y="5441"/>
                  <a:pt x="15821" y="5440"/>
                  <a:pt x="15807" y="5440"/>
                </a:cubicBezTo>
                <a:cubicBezTo>
                  <a:pt x="15722" y="5443"/>
                  <a:pt x="15784" y="5419"/>
                  <a:pt x="15725" y="5436"/>
                </a:cubicBezTo>
                <a:cubicBezTo>
                  <a:pt x="15658" y="5456"/>
                  <a:pt x="15483" y="5448"/>
                  <a:pt x="15394" y="5447"/>
                </a:cubicBezTo>
                <a:cubicBezTo>
                  <a:pt x="15350" y="5446"/>
                  <a:pt x="15311" y="5455"/>
                  <a:pt x="15281" y="5453"/>
                </a:cubicBezTo>
                <a:cubicBezTo>
                  <a:pt x="15191" y="5447"/>
                  <a:pt x="15115" y="5448"/>
                  <a:pt x="15020" y="5459"/>
                </a:cubicBezTo>
                <a:cubicBezTo>
                  <a:pt x="15005" y="5460"/>
                  <a:pt x="14903" y="5451"/>
                  <a:pt x="14834" y="5463"/>
                </a:cubicBezTo>
                <a:cubicBezTo>
                  <a:pt x="14801" y="5468"/>
                  <a:pt x="14763" y="5467"/>
                  <a:pt x="14733" y="5466"/>
                </a:cubicBezTo>
                <a:lnTo>
                  <a:pt x="14632" y="5463"/>
                </a:lnTo>
                <a:cubicBezTo>
                  <a:pt x="14580" y="5466"/>
                  <a:pt x="14547" y="5469"/>
                  <a:pt x="14543" y="5423"/>
                </a:cubicBezTo>
                <a:cubicBezTo>
                  <a:pt x="14501" y="5443"/>
                  <a:pt x="14509" y="5418"/>
                  <a:pt x="14478" y="5463"/>
                </a:cubicBezTo>
                <a:cubicBezTo>
                  <a:pt x="14436" y="5452"/>
                  <a:pt x="14472" y="5447"/>
                  <a:pt x="14414" y="5455"/>
                </a:cubicBezTo>
                <a:cubicBezTo>
                  <a:pt x="14390" y="5459"/>
                  <a:pt x="14391" y="5460"/>
                  <a:pt x="14371" y="5462"/>
                </a:cubicBezTo>
                <a:lnTo>
                  <a:pt x="14339" y="5462"/>
                </a:lnTo>
                <a:cubicBezTo>
                  <a:pt x="14296" y="5460"/>
                  <a:pt x="14286" y="5452"/>
                  <a:pt x="14267" y="5452"/>
                </a:cubicBezTo>
                <a:cubicBezTo>
                  <a:pt x="14238" y="5453"/>
                  <a:pt x="14263" y="5462"/>
                  <a:pt x="14239" y="5455"/>
                </a:cubicBezTo>
                <a:cubicBezTo>
                  <a:pt x="14231" y="5453"/>
                  <a:pt x="14242" y="5447"/>
                  <a:pt x="14211" y="5439"/>
                </a:cubicBezTo>
                <a:cubicBezTo>
                  <a:pt x="14197" y="5439"/>
                  <a:pt x="14189" y="5462"/>
                  <a:pt x="14107" y="5443"/>
                </a:cubicBezTo>
                <a:cubicBezTo>
                  <a:pt x="14071" y="5434"/>
                  <a:pt x="14090" y="5446"/>
                  <a:pt x="14073" y="5423"/>
                </a:cubicBezTo>
                <a:cubicBezTo>
                  <a:pt x="14113" y="5408"/>
                  <a:pt x="14064" y="5418"/>
                  <a:pt x="14113" y="5407"/>
                </a:cubicBezTo>
                <a:cubicBezTo>
                  <a:pt x="14189" y="5389"/>
                  <a:pt x="14182" y="5404"/>
                  <a:pt x="14251" y="5376"/>
                </a:cubicBezTo>
                <a:lnTo>
                  <a:pt x="14289" y="5376"/>
                </a:lnTo>
                <a:cubicBezTo>
                  <a:pt x="14335" y="5381"/>
                  <a:pt x="14321" y="5368"/>
                  <a:pt x="14369" y="5371"/>
                </a:cubicBezTo>
                <a:cubicBezTo>
                  <a:pt x="14394" y="5373"/>
                  <a:pt x="14386" y="5376"/>
                  <a:pt x="14413" y="5382"/>
                </a:cubicBezTo>
                <a:cubicBezTo>
                  <a:pt x="14454" y="5305"/>
                  <a:pt x="14492" y="5372"/>
                  <a:pt x="14591" y="5358"/>
                </a:cubicBezTo>
                <a:cubicBezTo>
                  <a:pt x="14612" y="5355"/>
                  <a:pt x="14603" y="5355"/>
                  <a:pt x="14610" y="5353"/>
                </a:cubicBezTo>
                <a:cubicBezTo>
                  <a:pt x="14613" y="5352"/>
                  <a:pt x="14619" y="5349"/>
                  <a:pt x="14622" y="5348"/>
                </a:cubicBezTo>
                <a:cubicBezTo>
                  <a:pt x="14678" y="5329"/>
                  <a:pt x="14705" y="5336"/>
                  <a:pt x="14741" y="5338"/>
                </a:cubicBezTo>
                <a:cubicBezTo>
                  <a:pt x="14780" y="5340"/>
                  <a:pt x="14745" y="5337"/>
                  <a:pt x="14786" y="5326"/>
                </a:cubicBezTo>
                <a:lnTo>
                  <a:pt x="14817" y="5351"/>
                </a:lnTo>
                <a:cubicBezTo>
                  <a:pt x="14829" y="5320"/>
                  <a:pt x="14820" y="5337"/>
                  <a:pt x="14851" y="5326"/>
                </a:cubicBezTo>
                <a:cubicBezTo>
                  <a:pt x="14882" y="5314"/>
                  <a:pt x="14873" y="5331"/>
                  <a:pt x="14883" y="5301"/>
                </a:cubicBezTo>
                <a:lnTo>
                  <a:pt x="14899" y="5301"/>
                </a:lnTo>
                <a:cubicBezTo>
                  <a:pt x="14909" y="5326"/>
                  <a:pt x="14897" y="5305"/>
                  <a:pt x="14917" y="5316"/>
                </a:cubicBezTo>
                <a:cubicBezTo>
                  <a:pt x="14976" y="5348"/>
                  <a:pt x="14943" y="5346"/>
                  <a:pt x="14987" y="5352"/>
                </a:cubicBezTo>
                <a:lnTo>
                  <a:pt x="15065" y="5345"/>
                </a:lnTo>
                <a:cubicBezTo>
                  <a:pt x="15086" y="5336"/>
                  <a:pt x="15078" y="5345"/>
                  <a:pt x="15086" y="5326"/>
                </a:cubicBezTo>
                <a:lnTo>
                  <a:pt x="15126" y="5326"/>
                </a:lnTo>
                <a:cubicBezTo>
                  <a:pt x="15134" y="5345"/>
                  <a:pt x="15129" y="5343"/>
                  <a:pt x="15199" y="5342"/>
                </a:cubicBezTo>
                <a:cubicBezTo>
                  <a:pt x="15233" y="5341"/>
                  <a:pt x="15261" y="5343"/>
                  <a:pt x="15293" y="5345"/>
                </a:cubicBezTo>
                <a:cubicBezTo>
                  <a:pt x="15323" y="5346"/>
                  <a:pt x="15334" y="5340"/>
                  <a:pt x="15355" y="5328"/>
                </a:cubicBezTo>
                <a:cubicBezTo>
                  <a:pt x="15357" y="5327"/>
                  <a:pt x="15359" y="5326"/>
                  <a:pt x="15360" y="5325"/>
                </a:cubicBezTo>
                <a:cubicBezTo>
                  <a:pt x="15362" y="5324"/>
                  <a:pt x="15364" y="5323"/>
                  <a:pt x="15366" y="5322"/>
                </a:cubicBezTo>
                <a:cubicBezTo>
                  <a:pt x="15395" y="5309"/>
                  <a:pt x="15389" y="5323"/>
                  <a:pt x="15410" y="5293"/>
                </a:cubicBezTo>
                <a:cubicBezTo>
                  <a:pt x="15413" y="5300"/>
                  <a:pt x="15400" y="5322"/>
                  <a:pt x="15454" y="5313"/>
                </a:cubicBezTo>
                <a:lnTo>
                  <a:pt x="15473" y="5309"/>
                </a:lnTo>
                <a:cubicBezTo>
                  <a:pt x="15477" y="5309"/>
                  <a:pt x="15482" y="5310"/>
                  <a:pt x="15487" y="5311"/>
                </a:cubicBezTo>
                <a:cubicBezTo>
                  <a:pt x="15523" y="5318"/>
                  <a:pt x="15506" y="5323"/>
                  <a:pt x="15531" y="5342"/>
                </a:cubicBezTo>
                <a:cubicBezTo>
                  <a:pt x="15543" y="5336"/>
                  <a:pt x="15546" y="5337"/>
                  <a:pt x="15555" y="5333"/>
                </a:cubicBezTo>
                <a:lnTo>
                  <a:pt x="15620" y="5301"/>
                </a:lnTo>
                <a:lnTo>
                  <a:pt x="15660" y="5335"/>
                </a:lnTo>
                <a:cubicBezTo>
                  <a:pt x="15680" y="5289"/>
                  <a:pt x="15723" y="5319"/>
                  <a:pt x="15767" y="5309"/>
                </a:cubicBezTo>
                <a:cubicBezTo>
                  <a:pt x="15787" y="5305"/>
                  <a:pt x="15764" y="5303"/>
                  <a:pt x="15795" y="5307"/>
                </a:cubicBezTo>
                <a:cubicBezTo>
                  <a:pt x="15824" y="5311"/>
                  <a:pt x="15795" y="5330"/>
                  <a:pt x="15818" y="5308"/>
                </a:cubicBezTo>
                <a:cubicBezTo>
                  <a:pt x="15830" y="5297"/>
                  <a:pt x="15824" y="5296"/>
                  <a:pt x="15817" y="5285"/>
                </a:cubicBezTo>
                <a:cubicBezTo>
                  <a:pt x="15807" y="5268"/>
                  <a:pt x="15810" y="5288"/>
                  <a:pt x="15791" y="5261"/>
                </a:cubicBezTo>
                <a:cubicBezTo>
                  <a:pt x="15798" y="5228"/>
                  <a:pt x="15798" y="5228"/>
                  <a:pt x="15831" y="5220"/>
                </a:cubicBezTo>
                <a:cubicBezTo>
                  <a:pt x="15823" y="5239"/>
                  <a:pt x="15833" y="5224"/>
                  <a:pt x="15821" y="5235"/>
                </a:cubicBezTo>
                <a:lnTo>
                  <a:pt x="15812" y="5242"/>
                </a:lnTo>
                <a:cubicBezTo>
                  <a:pt x="15811" y="5242"/>
                  <a:pt x="15808" y="5243"/>
                  <a:pt x="15807" y="5245"/>
                </a:cubicBezTo>
                <a:cubicBezTo>
                  <a:pt x="15840" y="5247"/>
                  <a:pt x="15826" y="5253"/>
                  <a:pt x="15848" y="5245"/>
                </a:cubicBezTo>
                <a:cubicBezTo>
                  <a:pt x="15900" y="5227"/>
                  <a:pt x="15819" y="5246"/>
                  <a:pt x="15872" y="5228"/>
                </a:cubicBezTo>
                <a:cubicBezTo>
                  <a:pt x="15873" y="5249"/>
                  <a:pt x="15874" y="5242"/>
                  <a:pt x="15877" y="5254"/>
                </a:cubicBezTo>
                <a:lnTo>
                  <a:pt x="15888" y="5274"/>
                </a:lnTo>
                <a:cubicBezTo>
                  <a:pt x="15914" y="5297"/>
                  <a:pt x="15966" y="5249"/>
                  <a:pt x="16058" y="5293"/>
                </a:cubicBezTo>
                <a:cubicBezTo>
                  <a:pt x="16066" y="5323"/>
                  <a:pt x="16067" y="5310"/>
                  <a:pt x="16082" y="5334"/>
                </a:cubicBezTo>
                <a:cubicBezTo>
                  <a:pt x="16104" y="5325"/>
                  <a:pt x="16097" y="5350"/>
                  <a:pt x="16099" y="5301"/>
                </a:cubicBezTo>
                <a:cubicBezTo>
                  <a:pt x="16123" y="5320"/>
                  <a:pt x="16112" y="5296"/>
                  <a:pt x="16115" y="5334"/>
                </a:cubicBezTo>
                <a:cubicBezTo>
                  <a:pt x="16309" y="5334"/>
                  <a:pt x="16212" y="5309"/>
                  <a:pt x="16301" y="5301"/>
                </a:cubicBezTo>
                <a:cubicBezTo>
                  <a:pt x="16305" y="5305"/>
                  <a:pt x="16307" y="5310"/>
                  <a:pt x="16312" y="5316"/>
                </a:cubicBezTo>
                <a:cubicBezTo>
                  <a:pt x="16327" y="5333"/>
                  <a:pt x="16338" y="5332"/>
                  <a:pt x="16360" y="5333"/>
                </a:cubicBezTo>
                <a:cubicBezTo>
                  <a:pt x="16385" y="5334"/>
                  <a:pt x="16408" y="5335"/>
                  <a:pt x="16429" y="5323"/>
                </a:cubicBezTo>
                <a:cubicBezTo>
                  <a:pt x="16461" y="5306"/>
                  <a:pt x="16472" y="5328"/>
                  <a:pt x="16506" y="5296"/>
                </a:cubicBezTo>
                <a:lnTo>
                  <a:pt x="16531" y="5272"/>
                </a:lnTo>
                <a:cubicBezTo>
                  <a:pt x="16551" y="5256"/>
                  <a:pt x="16554" y="5261"/>
                  <a:pt x="16585" y="5261"/>
                </a:cubicBezTo>
                <a:cubicBezTo>
                  <a:pt x="16580" y="5280"/>
                  <a:pt x="16577" y="5285"/>
                  <a:pt x="16577" y="5309"/>
                </a:cubicBezTo>
                <a:cubicBezTo>
                  <a:pt x="16634" y="5311"/>
                  <a:pt x="16592" y="5328"/>
                  <a:pt x="16666" y="5334"/>
                </a:cubicBezTo>
                <a:cubicBezTo>
                  <a:pt x="16657" y="5297"/>
                  <a:pt x="16654" y="5286"/>
                  <a:pt x="16706" y="5285"/>
                </a:cubicBezTo>
                <a:lnTo>
                  <a:pt x="16713" y="5248"/>
                </a:lnTo>
                <a:cubicBezTo>
                  <a:pt x="16713" y="5248"/>
                  <a:pt x="16714" y="5246"/>
                  <a:pt x="16714" y="5245"/>
                </a:cubicBezTo>
                <a:cubicBezTo>
                  <a:pt x="16738" y="5243"/>
                  <a:pt x="16745" y="5237"/>
                  <a:pt x="16765" y="5231"/>
                </a:cubicBezTo>
                <a:cubicBezTo>
                  <a:pt x="16785" y="5225"/>
                  <a:pt x="16764" y="5227"/>
                  <a:pt x="16781" y="5229"/>
                </a:cubicBezTo>
                <a:cubicBezTo>
                  <a:pt x="16783" y="5230"/>
                  <a:pt x="16796" y="5236"/>
                  <a:pt x="16803" y="5236"/>
                </a:cubicBezTo>
                <a:cubicBezTo>
                  <a:pt x="16802" y="5238"/>
                  <a:pt x="16799" y="5237"/>
                  <a:pt x="16798" y="5239"/>
                </a:cubicBezTo>
                <a:cubicBezTo>
                  <a:pt x="16795" y="5251"/>
                  <a:pt x="16786" y="5245"/>
                  <a:pt x="16779" y="5261"/>
                </a:cubicBezTo>
                <a:cubicBezTo>
                  <a:pt x="16895" y="5261"/>
                  <a:pt x="16868" y="5240"/>
                  <a:pt x="16909" y="5236"/>
                </a:cubicBezTo>
                <a:cubicBezTo>
                  <a:pt x="16912" y="5279"/>
                  <a:pt x="16901" y="5251"/>
                  <a:pt x="16925" y="5261"/>
                </a:cubicBezTo>
                <a:cubicBezTo>
                  <a:pt x="16956" y="5218"/>
                  <a:pt x="17024" y="5239"/>
                  <a:pt x="17071" y="5228"/>
                </a:cubicBezTo>
                <a:cubicBezTo>
                  <a:pt x="17077" y="5241"/>
                  <a:pt x="17080" y="5252"/>
                  <a:pt x="17093" y="5257"/>
                </a:cubicBezTo>
                <a:lnTo>
                  <a:pt x="17102" y="5259"/>
                </a:lnTo>
                <a:cubicBezTo>
                  <a:pt x="17152" y="5266"/>
                  <a:pt x="17150" y="5248"/>
                  <a:pt x="17152" y="5228"/>
                </a:cubicBezTo>
                <a:cubicBezTo>
                  <a:pt x="17205" y="5241"/>
                  <a:pt x="17162" y="5246"/>
                  <a:pt x="17209" y="5252"/>
                </a:cubicBezTo>
                <a:cubicBezTo>
                  <a:pt x="17245" y="5257"/>
                  <a:pt x="17254" y="5253"/>
                  <a:pt x="17289" y="5261"/>
                </a:cubicBezTo>
                <a:cubicBezTo>
                  <a:pt x="17279" y="5236"/>
                  <a:pt x="17286" y="5259"/>
                  <a:pt x="17289" y="5220"/>
                </a:cubicBezTo>
                <a:cubicBezTo>
                  <a:pt x="17253" y="5221"/>
                  <a:pt x="17264" y="5224"/>
                  <a:pt x="17238" y="5222"/>
                </a:cubicBezTo>
                <a:cubicBezTo>
                  <a:pt x="17142" y="5217"/>
                  <a:pt x="17004" y="5203"/>
                  <a:pt x="16910" y="5207"/>
                </a:cubicBezTo>
                <a:cubicBezTo>
                  <a:pt x="16883" y="5209"/>
                  <a:pt x="16848" y="5217"/>
                  <a:pt x="16857" y="5176"/>
                </a:cubicBezTo>
                <a:lnTo>
                  <a:pt x="16865" y="5161"/>
                </a:lnTo>
                <a:cubicBezTo>
                  <a:pt x="16866" y="5160"/>
                  <a:pt x="16867" y="5157"/>
                  <a:pt x="16868" y="5155"/>
                </a:cubicBezTo>
                <a:cubicBezTo>
                  <a:pt x="16825" y="5166"/>
                  <a:pt x="16835" y="5167"/>
                  <a:pt x="16844" y="5204"/>
                </a:cubicBezTo>
                <a:cubicBezTo>
                  <a:pt x="16796" y="5172"/>
                  <a:pt x="16821" y="5203"/>
                  <a:pt x="16763" y="5212"/>
                </a:cubicBezTo>
                <a:cubicBezTo>
                  <a:pt x="16730" y="5217"/>
                  <a:pt x="16679" y="5212"/>
                  <a:pt x="16666" y="5245"/>
                </a:cubicBezTo>
                <a:lnTo>
                  <a:pt x="16641" y="5245"/>
                </a:lnTo>
                <a:cubicBezTo>
                  <a:pt x="16634" y="5226"/>
                  <a:pt x="16642" y="5232"/>
                  <a:pt x="16621" y="5225"/>
                </a:cubicBezTo>
                <a:cubicBezTo>
                  <a:pt x="16602" y="5219"/>
                  <a:pt x="16573" y="5230"/>
                  <a:pt x="16555" y="5230"/>
                </a:cubicBezTo>
                <a:cubicBezTo>
                  <a:pt x="16498" y="5230"/>
                  <a:pt x="16525" y="5250"/>
                  <a:pt x="16454" y="5229"/>
                </a:cubicBezTo>
                <a:cubicBezTo>
                  <a:pt x="16390" y="5209"/>
                  <a:pt x="16433" y="5233"/>
                  <a:pt x="16392" y="5238"/>
                </a:cubicBezTo>
                <a:cubicBezTo>
                  <a:pt x="16391" y="5238"/>
                  <a:pt x="16389" y="5238"/>
                  <a:pt x="16388" y="5238"/>
                </a:cubicBezTo>
                <a:lnTo>
                  <a:pt x="16375" y="5235"/>
                </a:lnTo>
                <a:cubicBezTo>
                  <a:pt x="16355" y="5231"/>
                  <a:pt x="16366" y="5236"/>
                  <a:pt x="16344" y="5227"/>
                </a:cubicBezTo>
                <a:cubicBezTo>
                  <a:pt x="16295" y="5207"/>
                  <a:pt x="16333" y="5214"/>
                  <a:pt x="16275" y="5219"/>
                </a:cubicBezTo>
                <a:lnTo>
                  <a:pt x="16203" y="5220"/>
                </a:lnTo>
                <a:cubicBezTo>
                  <a:pt x="16162" y="5222"/>
                  <a:pt x="16154" y="5219"/>
                  <a:pt x="16123" y="5212"/>
                </a:cubicBezTo>
                <a:lnTo>
                  <a:pt x="16090" y="5245"/>
                </a:lnTo>
                <a:cubicBezTo>
                  <a:pt x="16078" y="5197"/>
                  <a:pt x="16046" y="5216"/>
                  <a:pt x="15993" y="5204"/>
                </a:cubicBezTo>
                <a:cubicBezTo>
                  <a:pt x="15995" y="5226"/>
                  <a:pt x="15997" y="5226"/>
                  <a:pt x="16001" y="5245"/>
                </a:cubicBezTo>
                <a:cubicBezTo>
                  <a:pt x="15966" y="5228"/>
                  <a:pt x="15963" y="5238"/>
                  <a:pt x="15920" y="5212"/>
                </a:cubicBezTo>
                <a:cubicBezTo>
                  <a:pt x="15919" y="5211"/>
                  <a:pt x="15917" y="5210"/>
                  <a:pt x="15915" y="5209"/>
                </a:cubicBezTo>
                <a:cubicBezTo>
                  <a:pt x="15888" y="5195"/>
                  <a:pt x="15860" y="5195"/>
                  <a:pt x="15831" y="5204"/>
                </a:cubicBezTo>
                <a:cubicBezTo>
                  <a:pt x="15792" y="5216"/>
                  <a:pt x="15808" y="5212"/>
                  <a:pt x="15763" y="5208"/>
                </a:cubicBezTo>
                <a:cubicBezTo>
                  <a:pt x="15714" y="5205"/>
                  <a:pt x="15641" y="5199"/>
                  <a:pt x="15594" y="5209"/>
                </a:cubicBezTo>
                <a:cubicBezTo>
                  <a:pt x="15593" y="5209"/>
                  <a:pt x="15590" y="5210"/>
                  <a:pt x="15589" y="5210"/>
                </a:cubicBezTo>
                <a:lnTo>
                  <a:pt x="15537" y="5199"/>
                </a:lnTo>
                <a:cubicBezTo>
                  <a:pt x="15478" y="5185"/>
                  <a:pt x="15426" y="5207"/>
                  <a:pt x="15373" y="5198"/>
                </a:cubicBezTo>
                <a:lnTo>
                  <a:pt x="15154" y="5185"/>
                </a:lnTo>
                <a:cubicBezTo>
                  <a:pt x="15152" y="5185"/>
                  <a:pt x="15126" y="5190"/>
                  <a:pt x="15123" y="5190"/>
                </a:cubicBezTo>
                <a:lnTo>
                  <a:pt x="15108" y="5187"/>
                </a:lnTo>
                <a:cubicBezTo>
                  <a:pt x="15107" y="5186"/>
                  <a:pt x="15105" y="5185"/>
                  <a:pt x="15104" y="5185"/>
                </a:cubicBezTo>
                <a:cubicBezTo>
                  <a:pt x="15070" y="5168"/>
                  <a:pt x="15064" y="5172"/>
                  <a:pt x="15061" y="5172"/>
                </a:cubicBezTo>
                <a:cubicBezTo>
                  <a:pt x="15065" y="5134"/>
                  <a:pt x="15068" y="5150"/>
                  <a:pt x="15086" y="5123"/>
                </a:cubicBezTo>
                <a:cubicBezTo>
                  <a:pt x="15168" y="5125"/>
                  <a:pt x="15151" y="5140"/>
                  <a:pt x="15183" y="5164"/>
                </a:cubicBezTo>
                <a:cubicBezTo>
                  <a:pt x="15188" y="5116"/>
                  <a:pt x="15251" y="5110"/>
                  <a:pt x="15256" y="5164"/>
                </a:cubicBezTo>
                <a:lnTo>
                  <a:pt x="15272" y="5164"/>
                </a:lnTo>
                <a:cubicBezTo>
                  <a:pt x="15267" y="5138"/>
                  <a:pt x="15264" y="5151"/>
                  <a:pt x="15272" y="5131"/>
                </a:cubicBezTo>
                <a:lnTo>
                  <a:pt x="15352" y="5127"/>
                </a:lnTo>
                <a:cubicBezTo>
                  <a:pt x="15374" y="5125"/>
                  <a:pt x="15393" y="5102"/>
                  <a:pt x="15426" y="5099"/>
                </a:cubicBezTo>
                <a:lnTo>
                  <a:pt x="15426" y="5074"/>
                </a:lnTo>
                <a:cubicBezTo>
                  <a:pt x="15392" y="5067"/>
                  <a:pt x="15389" y="5081"/>
                  <a:pt x="15316" y="5066"/>
                </a:cubicBezTo>
                <a:lnTo>
                  <a:pt x="15241" y="5062"/>
                </a:lnTo>
                <a:cubicBezTo>
                  <a:pt x="15217" y="5064"/>
                  <a:pt x="15249" y="5061"/>
                  <a:pt x="15218" y="5068"/>
                </a:cubicBezTo>
                <a:cubicBezTo>
                  <a:pt x="15217" y="5068"/>
                  <a:pt x="15214" y="5069"/>
                  <a:pt x="15213" y="5069"/>
                </a:cubicBezTo>
                <a:cubicBezTo>
                  <a:pt x="15211" y="5069"/>
                  <a:pt x="15209" y="5069"/>
                  <a:pt x="15207" y="5070"/>
                </a:cubicBezTo>
                <a:cubicBezTo>
                  <a:pt x="15155" y="5076"/>
                  <a:pt x="15099" y="5063"/>
                  <a:pt x="15047" y="5069"/>
                </a:cubicBezTo>
                <a:cubicBezTo>
                  <a:pt x="15000" y="5074"/>
                  <a:pt x="14997" y="5096"/>
                  <a:pt x="14943" y="5071"/>
                </a:cubicBezTo>
                <a:cubicBezTo>
                  <a:pt x="14922" y="5061"/>
                  <a:pt x="14935" y="5057"/>
                  <a:pt x="14902" y="5068"/>
                </a:cubicBezTo>
                <a:cubicBezTo>
                  <a:pt x="14812" y="5100"/>
                  <a:pt x="14799" y="5063"/>
                  <a:pt x="14759" y="5055"/>
                </a:cubicBezTo>
                <a:cubicBezTo>
                  <a:pt x="14716" y="5046"/>
                  <a:pt x="14684" y="5075"/>
                  <a:pt x="14656" y="5083"/>
                </a:cubicBezTo>
                <a:cubicBezTo>
                  <a:pt x="14619" y="5058"/>
                  <a:pt x="14622" y="5061"/>
                  <a:pt x="14579" y="5057"/>
                </a:cubicBezTo>
                <a:cubicBezTo>
                  <a:pt x="14569" y="5056"/>
                  <a:pt x="14575" y="5055"/>
                  <a:pt x="14564" y="5057"/>
                </a:cubicBezTo>
                <a:lnTo>
                  <a:pt x="14500" y="5062"/>
                </a:lnTo>
                <a:cubicBezTo>
                  <a:pt x="14465" y="5067"/>
                  <a:pt x="14490" y="5067"/>
                  <a:pt x="14471" y="5075"/>
                </a:cubicBezTo>
                <a:cubicBezTo>
                  <a:pt x="14447" y="5086"/>
                  <a:pt x="14424" y="5072"/>
                  <a:pt x="14397" y="5058"/>
                </a:cubicBezTo>
                <a:cubicBezTo>
                  <a:pt x="14405" y="5037"/>
                  <a:pt x="14395" y="5057"/>
                  <a:pt x="14410" y="5046"/>
                </a:cubicBezTo>
                <a:cubicBezTo>
                  <a:pt x="14456" y="5010"/>
                  <a:pt x="14448" y="5032"/>
                  <a:pt x="14498" y="5013"/>
                </a:cubicBezTo>
                <a:cubicBezTo>
                  <a:pt x="14527" y="5002"/>
                  <a:pt x="14505" y="5002"/>
                  <a:pt x="14551" y="5002"/>
                </a:cubicBezTo>
                <a:lnTo>
                  <a:pt x="14525" y="5033"/>
                </a:lnTo>
                <a:cubicBezTo>
                  <a:pt x="14578" y="5020"/>
                  <a:pt x="14540" y="4973"/>
                  <a:pt x="14588" y="4971"/>
                </a:cubicBezTo>
                <a:cubicBezTo>
                  <a:pt x="14628" y="4969"/>
                  <a:pt x="14621" y="4959"/>
                  <a:pt x="14624" y="4993"/>
                </a:cubicBezTo>
                <a:cubicBezTo>
                  <a:pt x="14664" y="4983"/>
                  <a:pt x="14629" y="4978"/>
                  <a:pt x="14681" y="4977"/>
                </a:cubicBezTo>
                <a:cubicBezTo>
                  <a:pt x="14687" y="4990"/>
                  <a:pt x="14689" y="4962"/>
                  <a:pt x="14681" y="5002"/>
                </a:cubicBezTo>
                <a:cubicBezTo>
                  <a:pt x="14716" y="4998"/>
                  <a:pt x="14692" y="4995"/>
                  <a:pt x="14740" y="4980"/>
                </a:cubicBezTo>
                <a:cubicBezTo>
                  <a:pt x="14782" y="4967"/>
                  <a:pt x="14768" y="4954"/>
                  <a:pt x="14819" y="4952"/>
                </a:cubicBezTo>
                <a:cubicBezTo>
                  <a:pt x="14884" y="4949"/>
                  <a:pt x="14856" y="4963"/>
                  <a:pt x="14896" y="4974"/>
                </a:cubicBezTo>
                <a:cubicBezTo>
                  <a:pt x="14940" y="4985"/>
                  <a:pt x="14950" y="4950"/>
                  <a:pt x="14956" y="5002"/>
                </a:cubicBezTo>
                <a:cubicBezTo>
                  <a:pt x="14989" y="4978"/>
                  <a:pt x="14959" y="5002"/>
                  <a:pt x="14972" y="4969"/>
                </a:cubicBezTo>
                <a:cubicBezTo>
                  <a:pt x="15026" y="4982"/>
                  <a:pt x="15015" y="4982"/>
                  <a:pt x="15077" y="4976"/>
                </a:cubicBezTo>
                <a:lnTo>
                  <a:pt x="15176" y="4976"/>
                </a:lnTo>
                <a:cubicBezTo>
                  <a:pt x="15178" y="4977"/>
                  <a:pt x="15183" y="4978"/>
                  <a:pt x="15185" y="4978"/>
                </a:cubicBezTo>
                <a:lnTo>
                  <a:pt x="15264" y="4974"/>
                </a:lnTo>
                <a:cubicBezTo>
                  <a:pt x="15303" y="4972"/>
                  <a:pt x="15314" y="4953"/>
                  <a:pt x="15361" y="4953"/>
                </a:cubicBezTo>
                <a:lnTo>
                  <a:pt x="15368" y="4968"/>
                </a:lnTo>
                <a:cubicBezTo>
                  <a:pt x="15402" y="4941"/>
                  <a:pt x="15336" y="4970"/>
                  <a:pt x="15380" y="4960"/>
                </a:cubicBezTo>
                <a:cubicBezTo>
                  <a:pt x="15380" y="4960"/>
                  <a:pt x="15383" y="4960"/>
                  <a:pt x="15384" y="4960"/>
                </a:cubicBezTo>
                <a:cubicBezTo>
                  <a:pt x="15385" y="4960"/>
                  <a:pt x="15391" y="4962"/>
                  <a:pt x="15392" y="4962"/>
                </a:cubicBezTo>
                <a:cubicBezTo>
                  <a:pt x="15394" y="4962"/>
                  <a:pt x="15396" y="4963"/>
                  <a:pt x="15397" y="4964"/>
                </a:cubicBezTo>
                <a:cubicBezTo>
                  <a:pt x="15399" y="4964"/>
                  <a:pt x="15401" y="4964"/>
                  <a:pt x="15402" y="4964"/>
                </a:cubicBezTo>
                <a:cubicBezTo>
                  <a:pt x="15404" y="4964"/>
                  <a:pt x="15406" y="4965"/>
                  <a:pt x="15407" y="4964"/>
                </a:cubicBezTo>
                <a:lnTo>
                  <a:pt x="15442" y="4969"/>
                </a:lnTo>
                <a:lnTo>
                  <a:pt x="15425" y="4974"/>
                </a:lnTo>
                <a:lnTo>
                  <a:pt x="15442" y="4969"/>
                </a:lnTo>
                <a:lnTo>
                  <a:pt x="15469" y="4960"/>
                </a:lnTo>
                <a:cubicBezTo>
                  <a:pt x="15470" y="4960"/>
                  <a:pt x="15473" y="4959"/>
                  <a:pt x="15474" y="4959"/>
                </a:cubicBezTo>
                <a:lnTo>
                  <a:pt x="15506" y="4951"/>
                </a:lnTo>
                <a:cubicBezTo>
                  <a:pt x="15569" y="4933"/>
                  <a:pt x="15531" y="4966"/>
                  <a:pt x="15578" y="4958"/>
                </a:cubicBezTo>
                <a:cubicBezTo>
                  <a:pt x="15634" y="4948"/>
                  <a:pt x="15601" y="4962"/>
                  <a:pt x="15639" y="4961"/>
                </a:cubicBezTo>
                <a:cubicBezTo>
                  <a:pt x="15685" y="4960"/>
                  <a:pt x="15660" y="4967"/>
                  <a:pt x="15694" y="4968"/>
                </a:cubicBezTo>
                <a:cubicBezTo>
                  <a:pt x="15741" y="4968"/>
                  <a:pt x="15700" y="4966"/>
                  <a:pt x="15724" y="4960"/>
                </a:cubicBezTo>
                <a:cubicBezTo>
                  <a:pt x="15755" y="4954"/>
                  <a:pt x="15734" y="4968"/>
                  <a:pt x="15774" y="4969"/>
                </a:cubicBezTo>
                <a:cubicBezTo>
                  <a:pt x="15849" y="4970"/>
                  <a:pt x="15745" y="4959"/>
                  <a:pt x="15815" y="4953"/>
                </a:cubicBezTo>
                <a:lnTo>
                  <a:pt x="15815" y="4969"/>
                </a:lnTo>
                <a:cubicBezTo>
                  <a:pt x="15871" y="4968"/>
                  <a:pt x="15842" y="4950"/>
                  <a:pt x="15878" y="4949"/>
                </a:cubicBezTo>
                <a:cubicBezTo>
                  <a:pt x="15880" y="4949"/>
                  <a:pt x="15898" y="4952"/>
                  <a:pt x="15904" y="4953"/>
                </a:cubicBezTo>
                <a:cubicBezTo>
                  <a:pt x="15914" y="4941"/>
                  <a:pt x="15905" y="4949"/>
                  <a:pt x="15904" y="4937"/>
                </a:cubicBezTo>
                <a:lnTo>
                  <a:pt x="16071" y="4918"/>
                </a:lnTo>
                <a:cubicBezTo>
                  <a:pt x="16096" y="4916"/>
                  <a:pt x="16121" y="4923"/>
                  <a:pt x="16149" y="4926"/>
                </a:cubicBezTo>
                <a:cubicBezTo>
                  <a:pt x="16212" y="4932"/>
                  <a:pt x="16201" y="4914"/>
                  <a:pt x="16204" y="4904"/>
                </a:cubicBezTo>
                <a:lnTo>
                  <a:pt x="16099" y="4880"/>
                </a:lnTo>
                <a:cubicBezTo>
                  <a:pt x="16141" y="4889"/>
                  <a:pt x="16118" y="4875"/>
                  <a:pt x="16171" y="4872"/>
                </a:cubicBezTo>
                <a:cubicBezTo>
                  <a:pt x="16204" y="4869"/>
                  <a:pt x="16248" y="4877"/>
                  <a:pt x="16266" y="4874"/>
                </a:cubicBezTo>
                <a:cubicBezTo>
                  <a:pt x="16293" y="4870"/>
                  <a:pt x="16258" y="4870"/>
                  <a:pt x="16291" y="4868"/>
                </a:cubicBezTo>
                <a:lnTo>
                  <a:pt x="16359" y="4871"/>
                </a:lnTo>
                <a:cubicBezTo>
                  <a:pt x="16385" y="4877"/>
                  <a:pt x="16369" y="4879"/>
                  <a:pt x="16406" y="4880"/>
                </a:cubicBezTo>
                <a:cubicBezTo>
                  <a:pt x="16406" y="4848"/>
                  <a:pt x="16409" y="4861"/>
                  <a:pt x="16398" y="4839"/>
                </a:cubicBezTo>
                <a:cubicBezTo>
                  <a:pt x="16431" y="4821"/>
                  <a:pt x="16424" y="4865"/>
                  <a:pt x="16431" y="4880"/>
                </a:cubicBezTo>
                <a:cubicBezTo>
                  <a:pt x="16502" y="4880"/>
                  <a:pt x="16485" y="4852"/>
                  <a:pt x="16568" y="4872"/>
                </a:cubicBezTo>
                <a:cubicBezTo>
                  <a:pt x="16566" y="4868"/>
                  <a:pt x="16561" y="4850"/>
                  <a:pt x="16560" y="4848"/>
                </a:cubicBezTo>
                <a:cubicBezTo>
                  <a:pt x="16549" y="4829"/>
                  <a:pt x="16567" y="4840"/>
                  <a:pt x="16544" y="4831"/>
                </a:cubicBezTo>
                <a:cubicBezTo>
                  <a:pt x="16546" y="4830"/>
                  <a:pt x="16548" y="4827"/>
                  <a:pt x="16549" y="4828"/>
                </a:cubicBezTo>
                <a:lnTo>
                  <a:pt x="16562" y="4817"/>
                </a:lnTo>
                <a:cubicBezTo>
                  <a:pt x="16600" y="4783"/>
                  <a:pt x="16592" y="4795"/>
                  <a:pt x="16641" y="4799"/>
                </a:cubicBezTo>
                <a:cubicBezTo>
                  <a:pt x="16648" y="4812"/>
                  <a:pt x="16650" y="4784"/>
                  <a:pt x="16641" y="4823"/>
                </a:cubicBezTo>
                <a:cubicBezTo>
                  <a:pt x="16653" y="4820"/>
                  <a:pt x="16658" y="4820"/>
                  <a:pt x="16668" y="4817"/>
                </a:cubicBezTo>
                <a:lnTo>
                  <a:pt x="16685" y="4809"/>
                </a:lnTo>
                <a:cubicBezTo>
                  <a:pt x="16710" y="4795"/>
                  <a:pt x="16725" y="4776"/>
                  <a:pt x="16730" y="4823"/>
                </a:cubicBezTo>
                <a:cubicBezTo>
                  <a:pt x="16703" y="4836"/>
                  <a:pt x="16693" y="4826"/>
                  <a:pt x="16666" y="4839"/>
                </a:cubicBezTo>
                <a:cubicBezTo>
                  <a:pt x="16680" y="4866"/>
                  <a:pt x="16674" y="4871"/>
                  <a:pt x="16706" y="4880"/>
                </a:cubicBezTo>
                <a:lnTo>
                  <a:pt x="16706" y="4888"/>
                </a:lnTo>
                <a:lnTo>
                  <a:pt x="16716" y="4881"/>
                </a:lnTo>
                <a:lnTo>
                  <a:pt x="16706" y="4880"/>
                </a:lnTo>
                <a:cubicBezTo>
                  <a:pt x="16688" y="4840"/>
                  <a:pt x="16734" y="4825"/>
                  <a:pt x="16739" y="4880"/>
                </a:cubicBezTo>
                <a:cubicBezTo>
                  <a:pt x="16761" y="4882"/>
                  <a:pt x="16758" y="4883"/>
                  <a:pt x="16771" y="4883"/>
                </a:cubicBezTo>
                <a:lnTo>
                  <a:pt x="16781" y="4881"/>
                </a:lnTo>
                <a:cubicBezTo>
                  <a:pt x="16811" y="4878"/>
                  <a:pt x="16789" y="4901"/>
                  <a:pt x="16844" y="4888"/>
                </a:cubicBezTo>
                <a:lnTo>
                  <a:pt x="16802" y="4911"/>
                </a:lnTo>
                <a:cubicBezTo>
                  <a:pt x="16783" y="4915"/>
                  <a:pt x="16807" y="4915"/>
                  <a:pt x="16789" y="4913"/>
                </a:cubicBezTo>
                <a:lnTo>
                  <a:pt x="16698" y="4912"/>
                </a:lnTo>
                <a:cubicBezTo>
                  <a:pt x="16742" y="4917"/>
                  <a:pt x="16705" y="4923"/>
                  <a:pt x="16751" y="4927"/>
                </a:cubicBezTo>
                <a:lnTo>
                  <a:pt x="16921" y="4943"/>
                </a:lnTo>
                <a:cubicBezTo>
                  <a:pt x="16944" y="4936"/>
                  <a:pt x="16935" y="4945"/>
                  <a:pt x="16941" y="4921"/>
                </a:cubicBezTo>
                <a:cubicBezTo>
                  <a:pt x="16915" y="4927"/>
                  <a:pt x="16855" y="4934"/>
                  <a:pt x="16852" y="4896"/>
                </a:cubicBezTo>
                <a:cubicBezTo>
                  <a:pt x="16913" y="4896"/>
                  <a:pt x="16876" y="4891"/>
                  <a:pt x="16915" y="4878"/>
                </a:cubicBezTo>
                <a:cubicBezTo>
                  <a:pt x="16952" y="4866"/>
                  <a:pt x="16953" y="4898"/>
                  <a:pt x="16957" y="4848"/>
                </a:cubicBezTo>
                <a:lnTo>
                  <a:pt x="17026" y="4863"/>
                </a:lnTo>
                <a:cubicBezTo>
                  <a:pt x="17051" y="4870"/>
                  <a:pt x="17051" y="4869"/>
                  <a:pt x="17079" y="4856"/>
                </a:cubicBezTo>
                <a:cubicBezTo>
                  <a:pt x="17082" y="4898"/>
                  <a:pt x="17090" y="4883"/>
                  <a:pt x="17112" y="4878"/>
                </a:cubicBezTo>
                <a:cubicBezTo>
                  <a:pt x="17134" y="4873"/>
                  <a:pt x="17155" y="4866"/>
                  <a:pt x="17176" y="4856"/>
                </a:cubicBezTo>
                <a:cubicBezTo>
                  <a:pt x="17180" y="4865"/>
                  <a:pt x="17178" y="4865"/>
                  <a:pt x="17183" y="4873"/>
                </a:cubicBezTo>
                <a:cubicBezTo>
                  <a:pt x="17197" y="4895"/>
                  <a:pt x="17214" y="4902"/>
                  <a:pt x="17241" y="4904"/>
                </a:cubicBezTo>
                <a:cubicBezTo>
                  <a:pt x="17234" y="4880"/>
                  <a:pt x="17238" y="4891"/>
                  <a:pt x="17225" y="4872"/>
                </a:cubicBezTo>
                <a:cubicBezTo>
                  <a:pt x="17310" y="4872"/>
                  <a:pt x="17327" y="4837"/>
                  <a:pt x="17366" y="4868"/>
                </a:cubicBezTo>
                <a:cubicBezTo>
                  <a:pt x="17367" y="4869"/>
                  <a:pt x="17369" y="4871"/>
                  <a:pt x="17371" y="4872"/>
                </a:cubicBezTo>
                <a:cubicBezTo>
                  <a:pt x="17387" y="4825"/>
                  <a:pt x="17417" y="4839"/>
                  <a:pt x="17421" y="4839"/>
                </a:cubicBezTo>
                <a:cubicBezTo>
                  <a:pt x="17422" y="4839"/>
                  <a:pt x="17425" y="4838"/>
                  <a:pt x="17425" y="4838"/>
                </a:cubicBezTo>
                <a:cubicBezTo>
                  <a:pt x="17426" y="4838"/>
                  <a:pt x="17429" y="4838"/>
                  <a:pt x="17430" y="4838"/>
                </a:cubicBezTo>
                <a:cubicBezTo>
                  <a:pt x="17431" y="4838"/>
                  <a:pt x="17433" y="4837"/>
                  <a:pt x="17434" y="4837"/>
                </a:cubicBezTo>
                <a:cubicBezTo>
                  <a:pt x="17480" y="4833"/>
                  <a:pt x="17457" y="4849"/>
                  <a:pt x="17457" y="4849"/>
                </a:cubicBezTo>
                <a:cubicBezTo>
                  <a:pt x="17457" y="4850"/>
                  <a:pt x="17455" y="4854"/>
                  <a:pt x="17455" y="4855"/>
                </a:cubicBezTo>
                <a:cubicBezTo>
                  <a:pt x="17455" y="4856"/>
                  <a:pt x="17454" y="4858"/>
                  <a:pt x="17454" y="4858"/>
                </a:cubicBezTo>
                <a:cubicBezTo>
                  <a:pt x="17454" y="4859"/>
                  <a:pt x="17454" y="4861"/>
                  <a:pt x="17454" y="4862"/>
                </a:cubicBezTo>
                <a:lnTo>
                  <a:pt x="17444" y="4881"/>
                </a:lnTo>
                <a:cubicBezTo>
                  <a:pt x="17435" y="4892"/>
                  <a:pt x="17433" y="4883"/>
                  <a:pt x="17432" y="4918"/>
                </a:cubicBezTo>
                <a:cubicBezTo>
                  <a:pt x="17432" y="4952"/>
                  <a:pt x="17429" y="4922"/>
                  <a:pt x="17452" y="4953"/>
                </a:cubicBezTo>
                <a:cubicBezTo>
                  <a:pt x="17430" y="4963"/>
                  <a:pt x="17443" y="4960"/>
                  <a:pt x="17411" y="4961"/>
                </a:cubicBezTo>
                <a:lnTo>
                  <a:pt x="17411" y="4977"/>
                </a:lnTo>
                <a:cubicBezTo>
                  <a:pt x="17513" y="5001"/>
                  <a:pt x="17414" y="4998"/>
                  <a:pt x="17518" y="4973"/>
                </a:cubicBezTo>
                <a:cubicBezTo>
                  <a:pt x="17519" y="4973"/>
                  <a:pt x="17522" y="4973"/>
                  <a:pt x="17523" y="4972"/>
                </a:cubicBezTo>
                <a:lnTo>
                  <a:pt x="17543" y="4969"/>
                </a:lnTo>
                <a:cubicBezTo>
                  <a:pt x="17557" y="4965"/>
                  <a:pt x="17537" y="4968"/>
                  <a:pt x="17565" y="4961"/>
                </a:cubicBezTo>
                <a:lnTo>
                  <a:pt x="17565" y="4945"/>
                </a:lnTo>
                <a:cubicBezTo>
                  <a:pt x="17530" y="4935"/>
                  <a:pt x="17534" y="4934"/>
                  <a:pt x="17541" y="4904"/>
                </a:cubicBezTo>
                <a:cubicBezTo>
                  <a:pt x="17541" y="4904"/>
                  <a:pt x="17615" y="4952"/>
                  <a:pt x="17622" y="4872"/>
                </a:cubicBezTo>
                <a:cubicBezTo>
                  <a:pt x="17554" y="4888"/>
                  <a:pt x="17579" y="4888"/>
                  <a:pt x="17503" y="4884"/>
                </a:cubicBezTo>
                <a:cubicBezTo>
                  <a:pt x="17476" y="4882"/>
                  <a:pt x="17495" y="4897"/>
                  <a:pt x="17476" y="4872"/>
                </a:cubicBezTo>
                <a:cubicBezTo>
                  <a:pt x="17529" y="4867"/>
                  <a:pt x="17514" y="4873"/>
                  <a:pt x="17516" y="4848"/>
                </a:cubicBezTo>
                <a:cubicBezTo>
                  <a:pt x="17545" y="4848"/>
                  <a:pt x="17589" y="4854"/>
                  <a:pt x="17603" y="4850"/>
                </a:cubicBezTo>
                <a:cubicBezTo>
                  <a:pt x="17632" y="4842"/>
                  <a:pt x="17615" y="4825"/>
                  <a:pt x="17661" y="4827"/>
                </a:cubicBezTo>
                <a:lnTo>
                  <a:pt x="17735" y="4824"/>
                </a:lnTo>
                <a:cubicBezTo>
                  <a:pt x="17751" y="4824"/>
                  <a:pt x="17763" y="4826"/>
                  <a:pt x="17775" y="4828"/>
                </a:cubicBezTo>
                <a:cubicBezTo>
                  <a:pt x="17792" y="4830"/>
                  <a:pt x="17809" y="4814"/>
                  <a:pt x="17798" y="4849"/>
                </a:cubicBezTo>
                <a:cubicBezTo>
                  <a:pt x="17798" y="4850"/>
                  <a:pt x="17797" y="4852"/>
                  <a:pt x="17796" y="4853"/>
                </a:cubicBezTo>
                <a:lnTo>
                  <a:pt x="17784" y="4912"/>
                </a:lnTo>
                <a:cubicBezTo>
                  <a:pt x="17814" y="4923"/>
                  <a:pt x="17755" y="4909"/>
                  <a:pt x="17793" y="4911"/>
                </a:cubicBezTo>
                <a:cubicBezTo>
                  <a:pt x="17831" y="4913"/>
                  <a:pt x="17800" y="4931"/>
                  <a:pt x="17824" y="4921"/>
                </a:cubicBezTo>
                <a:cubicBezTo>
                  <a:pt x="17826" y="4915"/>
                  <a:pt x="17806" y="4890"/>
                  <a:pt x="17822" y="4873"/>
                </a:cubicBezTo>
                <a:cubicBezTo>
                  <a:pt x="17834" y="4860"/>
                  <a:pt x="17815" y="4868"/>
                  <a:pt x="17849" y="4870"/>
                </a:cubicBezTo>
                <a:cubicBezTo>
                  <a:pt x="17863" y="4871"/>
                  <a:pt x="17873" y="4872"/>
                  <a:pt x="17889" y="4872"/>
                </a:cubicBezTo>
                <a:lnTo>
                  <a:pt x="17889" y="4856"/>
                </a:lnTo>
                <a:cubicBezTo>
                  <a:pt x="17853" y="4856"/>
                  <a:pt x="17842" y="4860"/>
                  <a:pt x="17816" y="4848"/>
                </a:cubicBezTo>
                <a:cubicBezTo>
                  <a:pt x="17826" y="4824"/>
                  <a:pt x="17816" y="4832"/>
                  <a:pt x="17858" y="4827"/>
                </a:cubicBezTo>
                <a:cubicBezTo>
                  <a:pt x="17888" y="4824"/>
                  <a:pt x="17872" y="4833"/>
                  <a:pt x="17905" y="4815"/>
                </a:cubicBezTo>
                <a:lnTo>
                  <a:pt x="17905" y="4823"/>
                </a:lnTo>
                <a:lnTo>
                  <a:pt x="17915" y="4817"/>
                </a:lnTo>
                <a:lnTo>
                  <a:pt x="17905" y="4815"/>
                </a:lnTo>
                <a:cubicBezTo>
                  <a:pt x="17922" y="4773"/>
                  <a:pt x="17904" y="4816"/>
                  <a:pt x="17896" y="4793"/>
                </a:cubicBezTo>
                <a:cubicBezTo>
                  <a:pt x="17882" y="4749"/>
                  <a:pt x="17936" y="4768"/>
                  <a:pt x="17973" y="4754"/>
                </a:cubicBezTo>
                <a:cubicBezTo>
                  <a:pt x="17999" y="4745"/>
                  <a:pt x="17973" y="4750"/>
                  <a:pt x="18010" y="4741"/>
                </a:cubicBezTo>
                <a:cubicBezTo>
                  <a:pt x="18027" y="4737"/>
                  <a:pt x="18032" y="4736"/>
                  <a:pt x="18048" y="4737"/>
                </a:cubicBezTo>
                <a:cubicBezTo>
                  <a:pt x="18095" y="4742"/>
                  <a:pt x="18089" y="4756"/>
                  <a:pt x="18124" y="4758"/>
                </a:cubicBezTo>
                <a:cubicBezTo>
                  <a:pt x="18121" y="4794"/>
                  <a:pt x="18107" y="4797"/>
                  <a:pt x="18124" y="4831"/>
                </a:cubicBezTo>
                <a:lnTo>
                  <a:pt x="18108" y="4839"/>
                </a:lnTo>
                <a:cubicBezTo>
                  <a:pt x="18104" y="4824"/>
                  <a:pt x="18106" y="4827"/>
                  <a:pt x="18100" y="4815"/>
                </a:cubicBezTo>
                <a:cubicBezTo>
                  <a:pt x="18071" y="4830"/>
                  <a:pt x="18076" y="4814"/>
                  <a:pt x="18067" y="4848"/>
                </a:cubicBezTo>
                <a:lnTo>
                  <a:pt x="18092" y="4848"/>
                </a:lnTo>
                <a:lnTo>
                  <a:pt x="18083" y="4863"/>
                </a:lnTo>
                <a:cubicBezTo>
                  <a:pt x="18102" y="4878"/>
                  <a:pt x="18091" y="4867"/>
                  <a:pt x="18101" y="4887"/>
                </a:cubicBezTo>
                <a:lnTo>
                  <a:pt x="18116" y="4912"/>
                </a:lnTo>
                <a:cubicBezTo>
                  <a:pt x="18089" y="4927"/>
                  <a:pt x="18101" y="4913"/>
                  <a:pt x="18083" y="4937"/>
                </a:cubicBezTo>
                <a:cubicBezTo>
                  <a:pt x="18120" y="4938"/>
                  <a:pt x="18116" y="4945"/>
                  <a:pt x="18156" y="4945"/>
                </a:cubicBezTo>
                <a:cubicBezTo>
                  <a:pt x="18142" y="4924"/>
                  <a:pt x="18138" y="4922"/>
                  <a:pt x="18124" y="4896"/>
                </a:cubicBezTo>
                <a:cubicBezTo>
                  <a:pt x="18203" y="4915"/>
                  <a:pt x="18139" y="4861"/>
                  <a:pt x="18136" y="4860"/>
                </a:cubicBezTo>
                <a:cubicBezTo>
                  <a:pt x="18135" y="4859"/>
                  <a:pt x="18132" y="4858"/>
                  <a:pt x="18131" y="4857"/>
                </a:cubicBezTo>
                <a:cubicBezTo>
                  <a:pt x="18129" y="4856"/>
                  <a:pt x="18126" y="4856"/>
                  <a:pt x="18125" y="4855"/>
                </a:cubicBezTo>
                <a:lnTo>
                  <a:pt x="18113" y="4850"/>
                </a:lnTo>
                <a:cubicBezTo>
                  <a:pt x="18112" y="4850"/>
                  <a:pt x="18109" y="4849"/>
                  <a:pt x="18108" y="4848"/>
                </a:cubicBezTo>
                <a:cubicBezTo>
                  <a:pt x="18114" y="4846"/>
                  <a:pt x="18133" y="4842"/>
                  <a:pt x="18134" y="4842"/>
                </a:cubicBezTo>
                <a:cubicBezTo>
                  <a:pt x="18157" y="4832"/>
                  <a:pt x="18148" y="4845"/>
                  <a:pt x="18156" y="4823"/>
                </a:cubicBezTo>
                <a:cubicBezTo>
                  <a:pt x="18176" y="4836"/>
                  <a:pt x="18165" y="4833"/>
                  <a:pt x="18189" y="4839"/>
                </a:cubicBezTo>
                <a:cubicBezTo>
                  <a:pt x="18194" y="4771"/>
                  <a:pt x="18213" y="4848"/>
                  <a:pt x="18213" y="4767"/>
                </a:cubicBezTo>
                <a:cubicBezTo>
                  <a:pt x="18251" y="4766"/>
                  <a:pt x="18262" y="4764"/>
                  <a:pt x="18270" y="4734"/>
                </a:cubicBezTo>
                <a:lnTo>
                  <a:pt x="18383" y="4734"/>
                </a:lnTo>
                <a:cubicBezTo>
                  <a:pt x="18373" y="4776"/>
                  <a:pt x="18362" y="4766"/>
                  <a:pt x="18399" y="4758"/>
                </a:cubicBezTo>
                <a:cubicBezTo>
                  <a:pt x="18394" y="4784"/>
                  <a:pt x="18389" y="4782"/>
                  <a:pt x="18383" y="4807"/>
                </a:cubicBezTo>
                <a:cubicBezTo>
                  <a:pt x="18397" y="4813"/>
                  <a:pt x="18398" y="4800"/>
                  <a:pt x="18417" y="4821"/>
                </a:cubicBezTo>
                <a:cubicBezTo>
                  <a:pt x="18437" y="4843"/>
                  <a:pt x="18414" y="4844"/>
                  <a:pt x="18456" y="4848"/>
                </a:cubicBezTo>
                <a:lnTo>
                  <a:pt x="18456" y="4831"/>
                </a:lnTo>
                <a:cubicBezTo>
                  <a:pt x="18524" y="4826"/>
                  <a:pt x="18464" y="4777"/>
                  <a:pt x="18521" y="4815"/>
                </a:cubicBezTo>
                <a:cubicBezTo>
                  <a:pt x="18524" y="4783"/>
                  <a:pt x="18525" y="4800"/>
                  <a:pt x="18530" y="4791"/>
                </a:cubicBezTo>
                <a:cubicBezTo>
                  <a:pt x="18545" y="4760"/>
                  <a:pt x="18537" y="4761"/>
                  <a:pt x="18542" y="4745"/>
                </a:cubicBezTo>
                <a:cubicBezTo>
                  <a:pt x="18553" y="4713"/>
                  <a:pt x="18536" y="4735"/>
                  <a:pt x="18561" y="4726"/>
                </a:cubicBezTo>
                <a:cubicBezTo>
                  <a:pt x="18567" y="4724"/>
                  <a:pt x="18572" y="4740"/>
                  <a:pt x="18610" y="4727"/>
                </a:cubicBezTo>
                <a:cubicBezTo>
                  <a:pt x="18777" y="4670"/>
                  <a:pt x="18813" y="4709"/>
                  <a:pt x="18903" y="4686"/>
                </a:cubicBezTo>
                <a:cubicBezTo>
                  <a:pt x="18963" y="4671"/>
                  <a:pt x="19020" y="4698"/>
                  <a:pt x="19103" y="4685"/>
                </a:cubicBezTo>
                <a:cubicBezTo>
                  <a:pt x="19254" y="4660"/>
                  <a:pt x="19303" y="4681"/>
                  <a:pt x="19363" y="4676"/>
                </a:cubicBezTo>
                <a:cubicBezTo>
                  <a:pt x="19549" y="4661"/>
                  <a:pt x="19444" y="4708"/>
                  <a:pt x="19542" y="4685"/>
                </a:cubicBezTo>
                <a:cubicBezTo>
                  <a:pt x="19602" y="4672"/>
                  <a:pt x="19549" y="4689"/>
                  <a:pt x="19607" y="4694"/>
                </a:cubicBezTo>
                <a:cubicBezTo>
                  <a:pt x="19610" y="4656"/>
                  <a:pt x="19598" y="4679"/>
                  <a:pt x="19623" y="4661"/>
                </a:cubicBezTo>
                <a:cubicBezTo>
                  <a:pt x="19625" y="4662"/>
                  <a:pt x="19627" y="4662"/>
                  <a:pt x="19628" y="4664"/>
                </a:cubicBezTo>
                <a:lnTo>
                  <a:pt x="19671" y="4694"/>
                </a:lnTo>
                <a:cubicBezTo>
                  <a:pt x="19664" y="4660"/>
                  <a:pt x="19657" y="4680"/>
                  <a:pt x="19675" y="4663"/>
                </a:cubicBezTo>
                <a:cubicBezTo>
                  <a:pt x="19695" y="4644"/>
                  <a:pt x="19714" y="4671"/>
                  <a:pt x="19743" y="4675"/>
                </a:cubicBezTo>
                <a:cubicBezTo>
                  <a:pt x="19746" y="4676"/>
                  <a:pt x="19755" y="4676"/>
                  <a:pt x="19759" y="4675"/>
                </a:cubicBezTo>
                <a:cubicBezTo>
                  <a:pt x="19814" y="4666"/>
                  <a:pt x="19714" y="4687"/>
                  <a:pt x="19777" y="4669"/>
                </a:cubicBezTo>
                <a:cubicBezTo>
                  <a:pt x="19781" y="4668"/>
                  <a:pt x="19781" y="4666"/>
                  <a:pt x="19792" y="4665"/>
                </a:cubicBezTo>
                <a:cubicBezTo>
                  <a:pt x="19811" y="4664"/>
                  <a:pt x="19791" y="4665"/>
                  <a:pt x="19811" y="4667"/>
                </a:cubicBezTo>
                <a:cubicBezTo>
                  <a:pt x="19870" y="4673"/>
                  <a:pt x="19851" y="4671"/>
                  <a:pt x="19923" y="4621"/>
                </a:cubicBezTo>
                <a:lnTo>
                  <a:pt x="19657" y="4616"/>
                </a:lnTo>
                <a:cubicBezTo>
                  <a:pt x="19524" y="4598"/>
                  <a:pt x="19594" y="4625"/>
                  <a:pt x="19500" y="4624"/>
                </a:cubicBezTo>
                <a:lnTo>
                  <a:pt x="19407" y="4616"/>
                </a:lnTo>
                <a:cubicBezTo>
                  <a:pt x="19369" y="4615"/>
                  <a:pt x="19317" y="4611"/>
                  <a:pt x="19288" y="4607"/>
                </a:cubicBezTo>
                <a:cubicBezTo>
                  <a:pt x="19179" y="4592"/>
                  <a:pt x="19168" y="4619"/>
                  <a:pt x="19125" y="4616"/>
                </a:cubicBezTo>
                <a:lnTo>
                  <a:pt x="18533" y="4602"/>
                </a:lnTo>
                <a:cubicBezTo>
                  <a:pt x="18517" y="4602"/>
                  <a:pt x="18516" y="4597"/>
                  <a:pt x="18493" y="4599"/>
                </a:cubicBezTo>
                <a:lnTo>
                  <a:pt x="18457" y="4606"/>
                </a:lnTo>
                <a:cubicBezTo>
                  <a:pt x="18443" y="4607"/>
                  <a:pt x="18426" y="4604"/>
                  <a:pt x="18410" y="4607"/>
                </a:cubicBezTo>
                <a:cubicBezTo>
                  <a:pt x="18379" y="4613"/>
                  <a:pt x="18386" y="4634"/>
                  <a:pt x="18307" y="4600"/>
                </a:cubicBezTo>
                <a:cubicBezTo>
                  <a:pt x="18283" y="4589"/>
                  <a:pt x="18295" y="4587"/>
                  <a:pt x="18270" y="4580"/>
                </a:cubicBezTo>
                <a:cubicBezTo>
                  <a:pt x="18289" y="4554"/>
                  <a:pt x="18284" y="4574"/>
                  <a:pt x="18302" y="4540"/>
                </a:cubicBezTo>
                <a:cubicBezTo>
                  <a:pt x="18244" y="4541"/>
                  <a:pt x="18281" y="4544"/>
                  <a:pt x="18268" y="4555"/>
                </a:cubicBezTo>
                <a:cubicBezTo>
                  <a:pt x="18228" y="4589"/>
                  <a:pt x="18302" y="4541"/>
                  <a:pt x="18257" y="4565"/>
                </a:cubicBezTo>
                <a:lnTo>
                  <a:pt x="18215" y="4575"/>
                </a:lnTo>
                <a:cubicBezTo>
                  <a:pt x="18174" y="4573"/>
                  <a:pt x="18258" y="4584"/>
                  <a:pt x="18197" y="4564"/>
                </a:cubicBezTo>
                <a:cubicBezTo>
                  <a:pt x="18194" y="4572"/>
                  <a:pt x="18208" y="4589"/>
                  <a:pt x="18146" y="4585"/>
                </a:cubicBezTo>
                <a:cubicBezTo>
                  <a:pt x="18112" y="4583"/>
                  <a:pt x="18109" y="4581"/>
                  <a:pt x="18083" y="4564"/>
                </a:cubicBezTo>
                <a:cubicBezTo>
                  <a:pt x="18054" y="4584"/>
                  <a:pt x="18070" y="4586"/>
                  <a:pt x="18030" y="4585"/>
                </a:cubicBezTo>
                <a:cubicBezTo>
                  <a:pt x="18002" y="4585"/>
                  <a:pt x="17994" y="4577"/>
                  <a:pt x="17986" y="4548"/>
                </a:cubicBezTo>
                <a:lnTo>
                  <a:pt x="17978" y="4580"/>
                </a:lnTo>
                <a:lnTo>
                  <a:pt x="17730" y="4583"/>
                </a:lnTo>
                <a:cubicBezTo>
                  <a:pt x="17702" y="4584"/>
                  <a:pt x="17699" y="4583"/>
                  <a:pt x="17676" y="4587"/>
                </a:cubicBezTo>
                <a:lnTo>
                  <a:pt x="17492" y="4596"/>
                </a:lnTo>
                <a:cubicBezTo>
                  <a:pt x="17496" y="4560"/>
                  <a:pt x="17570" y="4557"/>
                  <a:pt x="17452" y="4564"/>
                </a:cubicBezTo>
                <a:lnTo>
                  <a:pt x="17330" y="4564"/>
                </a:lnTo>
                <a:cubicBezTo>
                  <a:pt x="17335" y="4590"/>
                  <a:pt x="17338" y="4577"/>
                  <a:pt x="17330" y="4596"/>
                </a:cubicBezTo>
                <a:cubicBezTo>
                  <a:pt x="17305" y="4594"/>
                  <a:pt x="17292" y="4589"/>
                  <a:pt x="17272" y="4581"/>
                </a:cubicBezTo>
                <a:lnTo>
                  <a:pt x="17228" y="4578"/>
                </a:lnTo>
                <a:cubicBezTo>
                  <a:pt x="17204" y="4581"/>
                  <a:pt x="17187" y="4577"/>
                  <a:pt x="17167" y="4579"/>
                </a:cubicBezTo>
                <a:lnTo>
                  <a:pt x="17144" y="4582"/>
                </a:lnTo>
                <a:cubicBezTo>
                  <a:pt x="17139" y="4582"/>
                  <a:pt x="17117" y="4576"/>
                  <a:pt x="17117" y="4576"/>
                </a:cubicBezTo>
                <a:cubicBezTo>
                  <a:pt x="17020" y="4565"/>
                  <a:pt x="17055" y="4594"/>
                  <a:pt x="16946" y="4559"/>
                </a:cubicBezTo>
                <a:cubicBezTo>
                  <a:pt x="16944" y="4558"/>
                  <a:pt x="16941" y="4558"/>
                  <a:pt x="16939" y="4557"/>
                </a:cubicBezTo>
                <a:cubicBezTo>
                  <a:pt x="16930" y="4554"/>
                  <a:pt x="16874" y="4546"/>
                  <a:pt x="16917" y="4532"/>
                </a:cubicBezTo>
                <a:lnTo>
                  <a:pt x="16901" y="4515"/>
                </a:lnTo>
                <a:cubicBezTo>
                  <a:pt x="16923" y="4476"/>
                  <a:pt x="16862" y="4504"/>
                  <a:pt x="16828" y="4507"/>
                </a:cubicBezTo>
                <a:cubicBezTo>
                  <a:pt x="16820" y="4533"/>
                  <a:pt x="16863" y="4500"/>
                  <a:pt x="16833" y="4526"/>
                </a:cubicBezTo>
                <a:cubicBezTo>
                  <a:pt x="16807" y="4550"/>
                  <a:pt x="16813" y="4524"/>
                  <a:pt x="16811" y="4507"/>
                </a:cubicBezTo>
                <a:lnTo>
                  <a:pt x="16763" y="4564"/>
                </a:lnTo>
                <a:cubicBezTo>
                  <a:pt x="16738" y="4557"/>
                  <a:pt x="16745" y="4564"/>
                  <a:pt x="16739" y="4540"/>
                </a:cubicBezTo>
                <a:cubicBezTo>
                  <a:pt x="16703" y="4558"/>
                  <a:pt x="16718" y="4533"/>
                  <a:pt x="16714" y="4572"/>
                </a:cubicBezTo>
                <a:cubicBezTo>
                  <a:pt x="16636" y="4554"/>
                  <a:pt x="16698" y="4537"/>
                  <a:pt x="16545" y="4565"/>
                </a:cubicBezTo>
                <a:cubicBezTo>
                  <a:pt x="16519" y="4570"/>
                  <a:pt x="16519" y="4570"/>
                  <a:pt x="16485" y="4558"/>
                </a:cubicBezTo>
                <a:cubicBezTo>
                  <a:pt x="16437" y="4541"/>
                  <a:pt x="16440" y="4578"/>
                  <a:pt x="16362" y="4559"/>
                </a:cubicBezTo>
                <a:cubicBezTo>
                  <a:pt x="16331" y="4551"/>
                  <a:pt x="16343" y="4548"/>
                  <a:pt x="16312" y="4556"/>
                </a:cubicBezTo>
                <a:lnTo>
                  <a:pt x="16269" y="4548"/>
                </a:lnTo>
                <a:cubicBezTo>
                  <a:pt x="16261" y="4578"/>
                  <a:pt x="16279" y="4556"/>
                  <a:pt x="16244" y="4564"/>
                </a:cubicBezTo>
                <a:lnTo>
                  <a:pt x="16261" y="4515"/>
                </a:lnTo>
                <a:cubicBezTo>
                  <a:pt x="16234" y="4525"/>
                  <a:pt x="16242" y="4527"/>
                  <a:pt x="16212" y="4572"/>
                </a:cubicBezTo>
                <a:cubicBezTo>
                  <a:pt x="16188" y="4560"/>
                  <a:pt x="16177" y="4554"/>
                  <a:pt x="16155" y="4564"/>
                </a:cubicBezTo>
                <a:lnTo>
                  <a:pt x="16155" y="4523"/>
                </a:lnTo>
                <a:lnTo>
                  <a:pt x="16121" y="4554"/>
                </a:lnTo>
                <a:cubicBezTo>
                  <a:pt x="16094" y="4537"/>
                  <a:pt x="16091" y="4529"/>
                  <a:pt x="16045" y="4543"/>
                </a:cubicBezTo>
                <a:cubicBezTo>
                  <a:pt x="16043" y="4544"/>
                  <a:pt x="16041" y="4545"/>
                  <a:pt x="16040" y="4545"/>
                </a:cubicBezTo>
                <a:cubicBezTo>
                  <a:pt x="16005" y="4555"/>
                  <a:pt x="16033" y="4538"/>
                  <a:pt x="16000" y="4536"/>
                </a:cubicBezTo>
                <a:cubicBezTo>
                  <a:pt x="15956" y="4533"/>
                  <a:pt x="15987" y="4537"/>
                  <a:pt x="15984" y="4547"/>
                </a:cubicBezTo>
                <a:cubicBezTo>
                  <a:pt x="15982" y="4555"/>
                  <a:pt x="16008" y="4567"/>
                  <a:pt x="15953" y="4572"/>
                </a:cubicBezTo>
                <a:lnTo>
                  <a:pt x="15962" y="4540"/>
                </a:lnTo>
                <a:lnTo>
                  <a:pt x="15936" y="4540"/>
                </a:lnTo>
                <a:cubicBezTo>
                  <a:pt x="15929" y="4562"/>
                  <a:pt x="15936" y="4549"/>
                  <a:pt x="15924" y="4556"/>
                </a:cubicBezTo>
                <a:cubicBezTo>
                  <a:pt x="15911" y="4563"/>
                  <a:pt x="15906" y="4556"/>
                  <a:pt x="15893" y="4552"/>
                </a:cubicBezTo>
                <a:cubicBezTo>
                  <a:pt x="15810" y="4523"/>
                  <a:pt x="15811" y="4554"/>
                  <a:pt x="15772" y="4542"/>
                </a:cubicBezTo>
                <a:cubicBezTo>
                  <a:pt x="15731" y="4529"/>
                  <a:pt x="15757" y="4521"/>
                  <a:pt x="15710" y="4532"/>
                </a:cubicBezTo>
                <a:cubicBezTo>
                  <a:pt x="15737" y="4479"/>
                  <a:pt x="15740" y="4507"/>
                  <a:pt x="15807" y="4491"/>
                </a:cubicBezTo>
                <a:cubicBezTo>
                  <a:pt x="15798" y="4486"/>
                  <a:pt x="15807" y="4486"/>
                  <a:pt x="15790" y="4484"/>
                </a:cubicBezTo>
                <a:cubicBezTo>
                  <a:pt x="15783" y="4482"/>
                  <a:pt x="15774" y="4483"/>
                  <a:pt x="15766" y="4483"/>
                </a:cubicBezTo>
                <a:cubicBezTo>
                  <a:pt x="15785" y="4458"/>
                  <a:pt x="15783" y="4461"/>
                  <a:pt x="15808" y="4466"/>
                </a:cubicBezTo>
                <a:cubicBezTo>
                  <a:pt x="15852" y="4475"/>
                  <a:pt x="15824" y="4485"/>
                  <a:pt x="15864" y="4459"/>
                </a:cubicBezTo>
                <a:lnTo>
                  <a:pt x="15854" y="4507"/>
                </a:lnTo>
                <a:cubicBezTo>
                  <a:pt x="15940" y="4488"/>
                  <a:pt x="15820" y="4437"/>
                  <a:pt x="15989" y="4456"/>
                </a:cubicBezTo>
                <a:cubicBezTo>
                  <a:pt x="16026" y="4460"/>
                  <a:pt x="16036" y="4469"/>
                  <a:pt x="16058" y="4459"/>
                </a:cubicBezTo>
                <a:lnTo>
                  <a:pt x="16058" y="4499"/>
                </a:lnTo>
                <a:lnTo>
                  <a:pt x="16123" y="4499"/>
                </a:lnTo>
                <a:lnTo>
                  <a:pt x="16123" y="4467"/>
                </a:lnTo>
                <a:cubicBezTo>
                  <a:pt x="16144" y="4467"/>
                  <a:pt x="16163" y="4463"/>
                  <a:pt x="16172" y="4463"/>
                </a:cubicBezTo>
                <a:cubicBezTo>
                  <a:pt x="16191" y="4464"/>
                  <a:pt x="16165" y="4463"/>
                  <a:pt x="16189" y="4466"/>
                </a:cubicBezTo>
                <a:lnTo>
                  <a:pt x="16293" y="4475"/>
                </a:lnTo>
                <a:lnTo>
                  <a:pt x="16285" y="4475"/>
                </a:lnTo>
                <a:lnTo>
                  <a:pt x="16292" y="4484"/>
                </a:lnTo>
                <a:lnTo>
                  <a:pt x="16293" y="4475"/>
                </a:lnTo>
                <a:cubicBezTo>
                  <a:pt x="16336" y="4452"/>
                  <a:pt x="16415" y="4456"/>
                  <a:pt x="16469" y="4461"/>
                </a:cubicBezTo>
                <a:cubicBezTo>
                  <a:pt x="16505" y="4464"/>
                  <a:pt x="16614" y="4467"/>
                  <a:pt x="16649" y="4459"/>
                </a:cubicBezTo>
                <a:lnTo>
                  <a:pt x="16649" y="4475"/>
                </a:lnTo>
                <a:lnTo>
                  <a:pt x="16641" y="4475"/>
                </a:lnTo>
                <a:lnTo>
                  <a:pt x="16648" y="4484"/>
                </a:lnTo>
                <a:lnTo>
                  <a:pt x="16649" y="4475"/>
                </a:lnTo>
                <a:cubicBezTo>
                  <a:pt x="16664" y="4468"/>
                  <a:pt x="16676" y="4466"/>
                  <a:pt x="16690" y="4459"/>
                </a:cubicBezTo>
                <a:cubicBezTo>
                  <a:pt x="16729" y="4487"/>
                  <a:pt x="16665" y="4477"/>
                  <a:pt x="16719" y="4486"/>
                </a:cubicBezTo>
                <a:cubicBezTo>
                  <a:pt x="16759" y="4492"/>
                  <a:pt x="16731" y="4485"/>
                  <a:pt x="16732" y="4478"/>
                </a:cubicBezTo>
                <a:cubicBezTo>
                  <a:pt x="16732" y="4476"/>
                  <a:pt x="16732" y="4472"/>
                  <a:pt x="16732" y="4470"/>
                </a:cubicBezTo>
                <a:cubicBezTo>
                  <a:pt x="16730" y="4429"/>
                  <a:pt x="16717" y="4489"/>
                  <a:pt x="16730" y="4459"/>
                </a:cubicBezTo>
                <a:cubicBezTo>
                  <a:pt x="16773" y="4470"/>
                  <a:pt x="16742" y="4460"/>
                  <a:pt x="16755" y="4491"/>
                </a:cubicBezTo>
                <a:cubicBezTo>
                  <a:pt x="16789" y="4473"/>
                  <a:pt x="16769" y="4478"/>
                  <a:pt x="16795" y="4459"/>
                </a:cubicBezTo>
                <a:lnTo>
                  <a:pt x="16828" y="4467"/>
                </a:lnTo>
                <a:cubicBezTo>
                  <a:pt x="16858" y="4471"/>
                  <a:pt x="16842" y="4462"/>
                  <a:pt x="16868" y="4475"/>
                </a:cubicBezTo>
                <a:lnTo>
                  <a:pt x="16893" y="4475"/>
                </a:lnTo>
                <a:cubicBezTo>
                  <a:pt x="16932" y="4469"/>
                  <a:pt x="16913" y="4481"/>
                  <a:pt x="16961" y="4464"/>
                </a:cubicBezTo>
                <a:lnTo>
                  <a:pt x="17002" y="4455"/>
                </a:lnTo>
                <a:cubicBezTo>
                  <a:pt x="17016" y="4452"/>
                  <a:pt x="17010" y="4451"/>
                  <a:pt x="17030" y="4451"/>
                </a:cubicBezTo>
                <a:lnTo>
                  <a:pt x="17046" y="4475"/>
                </a:lnTo>
                <a:cubicBezTo>
                  <a:pt x="17055" y="4442"/>
                  <a:pt x="17065" y="4451"/>
                  <a:pt x="17103" y="4442"/>
                </a:cubicBezTo>
                <a:cubicBezTo>
                  <a:pt x="17095" y="4479"/>
                  <a:pt x="17094" y="4467"/>
                  <a:pt x="17152" y="4467"/>
                </a:cubicBezTo>
                <a:cubicBezTo>
                  <a:pt x="17163" y="4439"/>
                  <a:pt x="17184" y="4442"/>
                  <a:pt x="17217" y="4434"/>
                </a:cubicBezTo>
                <a:cubicBezTo>
                  <a:pt x="17222" y="4456"/>
                  <a:pt x="17216" y="4441"/>
                  <a:pt x="17225" y="4459"/>
                </a:cubicBezTo>
                <a:cubicBezTo>
                  <a:pt x="17205" y="4467"/>
                  <a:pt x="17196" y="4465"/>
                  <a:pt x="17168" y="4459"/>
                </a:cubicBezTo>
                <a:cubicBezTo>
                  <a:pt x="17196" y="4501"/>
                  <a:pt x="17235" y="4478"/>
                  <a:pt x="17273" y="4480"/>
                </a:cubicBezTo>
                <a:lnTo>
                  <a:pt x="17345" y="4488"/>
                </a:lnTo>
                <a:cubicBezTo>
                  <a:pt x="17382" y="4490"/>
                  <a:pt x="17341" y="4484"/>
                  <a:pt x="17379" y="4499"/>
                </a:cubicBezTo>
                <a:cubicBezTo>
                  <a:pt x="17407" y="4510"/>
                  <a:pt x="17421" y="4499"/>
                  <a:pt x="17468" y="4499"/>
                </a:cubicBezTo>
                <a:cubicBezTo>
                  <a:pt x="17471" y="4530"/>
                  <a:pt x="17466" y="4512"/>
                  <a:pt x="17477" y="4523"/>
                </a:cubicBezTo>
                <a:cubicBezTo>
                  <a:pt x="17486" y="4531"/>
                  <a:pt x="17489" y="4533"/>
                  <a:pt x="17503" y="4527"/>
                </a:cubicBezTo>
                <a:cubicBezTo>
                  <a:pt x="17532" y="4516"/>
                  <a:pt x="17499" y="4503"/>
                  <a:pt x="17605" y="4499"/>
                </a:cubicBezTo>
                <a:cubicBezTo>
                  <a:pt x="17629" y="4499"/>
                  <a:pt x="17654" y="4499"/>
                  <a:pt x="17678" y="4499"/>
                </a:cubicBezTo>
                <a:cubicBezTo>
                  <a:pt x="17679" y="4548"/>
                  <a:pt x="17673" y="4523"/>
                  <a:pt x="17695" y="4532"/>
                </a:cubicBezTo>
                <a:cubicBezTo>
                  <a:pt x="17705" y="4506"/>
                  <a:pt x="17696" y="4522"/>
                  <a:pt x="17695" y="4503"/>
                </a:cubicBezTo>
                <a:cubicBezTo>
                  <a:pt x="17695" y="4502"/>
                  <a:pt x="17694" y="4500"/>
                  <a:pt x="17695" y="4499"/>
                </a:cubicBezTo>
                <a:cubicBezTo>
                  <a:pt x="17735" y="4499"/>
                  <a:pt x="17735" y="4508"/>
                  <a:pt x="17735" y="4548"/>
                </a:cubicBezTo>
                <a:lnTo>
                  <a:pt x="17746" y="4535"/>
                </a:lnTo>
                <a:cubicBezTo>
                  <a:pt x="17759" y="4525"/>
                  <a:pt x="17750" y="4528"/>
                  <a:pt x="17768" y="4523"/>
                </a:cubicBezTo>
                <a:cubicBezTo>
                  <a:pt x="17760" y="4518"/>
                  <a:pt x="17731" y="4515"/>
                  <a:pt x="17755" y="4503"/>
                </a:cubicBezTo>
                <a:cubicBezTo>
                  <a:pt x="17769" y="4496"/>
                  <a:pt x="17791" y="4499"/>
                  <a:pt x="17808" y="4499"/>
                </a:cubicBezTo>
                <a:cubicBezTo>
                  <a:pt x="17789" y="4471"/>
                  <a:pt x="17793" y="4481"/>
                  <a:pt x="17768" y="4478"/>
                </a:cubicBezTo>
                <a:cubicBezTo>
                  <a:pt x="17729" y="4473"/>
                  <a:pt x="17742" y="4479"/>
                  <a:pt x="17727" y="4451"/>
                </a:cubicBezTo>
                <a:lnTo>
                  <a:pt x="17832" y="4432"/>
                </a:lnTo>
                <a:cubicBezTo>
                  <a:pt x="17864" y="4433"/>
                  <a:pt x="17856" y="4437"/>
                  <a:pt x="17887" y="4425"/>
                </a:cubicBezTo>
                <a:cubicBezTo>
                  <a:pt x="17906" y="4417"/>
                  <a:pt x="17892" y="4419"/>
                  <a:pt x="17921" y="4418"/>
                </a:cubicBezTo>
                <a:lnTo>
                  <a:pt x="17921" y="4451"/>
                </a:lnTo>
                <a:cubicBezTo>
                  <a:pt x="17934" y="4451"/>
                  <a:pt x="17948" y="4451"/>
                  <a:pt x="17961" y="4450"/>
                </a:cubicBezTo>
                <a:cubicBezTo>
                  <a:pt x="17988" y="4445"/>
                  <a:pt x="17974" y="4443"/>
                  <a:pt x="17998" y="4439"/>
                </a:cubicBezTo>
                <a:cubicBezTo>
                  <a:pt x="18020" y="4435"/>
                  <a:pt x="18034" y="4442"/>
                  <a:pt x="18068" y="4435"/>
                </a:cubicBezTo>
                <a:cubicBezTo>
                  <a:pt x="18121" y="4425"/>
                  <a:pt x="18078" y="4434"/>
                  <a:pt x="18097" y="4424"/>
                </a:cubicBezTo>
                <a:lnTo>
                  <a:pt x="18181" y="4394"/>
                </a:lnTo>
                <a:cubicBezTo>
                  <a:pt x="18176" y="4412"/>
                  <a:pt x="18174" y="4412"/>
                  <a:pt x="18173" y="4434"/>
                </a:cubicBezTo>
                <a:cubicBezTo>
                  <a:pt x="18247" y="4434"/>
                  <a:pt x="18214" y="4426"/>
                  <a:pt x="18229" y="4394"/>
                </a:cubicBezTo>
                <a:cubicBezTo>
                  <a:pt x="18324" y="4386"/>
                  <a:pt x="18254" y="4386"/>
                  <a:pt x="18327" y="4434"/>
                </a:cubicBezTo>
                <a:cubicBezTo>
                  <a:pt x="18355" y="4421"/>
                  <a:pt x="18358" y="4411"/>
                  <a:pt x="18383" y="4394"/>
                </a:cubicBezTo>
                <a:cubicBezTo>
                  <a:pt x="18423" y="4403"/>
                  <a:pt x="18446" y="4431"/>
                  <a:pt x="18489" y="4434"/>
                </a:cubicBezTo>
                <a:lnTo>
                  <a:pt x="18469" y="4413"/>
                </a:lnTo>
                <a:cubicBezTo>
                  <a:pt x="18469" y="4412"/>
                  <a:pt x="18466" y="4411"/>
                  <a:pt x="18464" y="4410"/>
                </a:cubicBezTo>
                <a:cubicBezTo>
                  <a:pt x="18497" y="4409"/>
                  <a:pt x="18494" y="4406"/>
                  <a:pt x="18513" y="4394"/>
                </a:cubicBezTo>
                <a:lnTo>
                  <a:pt x="18549" y="4419"/>
                </a:lnTo>
                <a:cubicBezTo>
                  <a:pt x="18589" y="4420"/>
                  <a:pt x="18620" y="4405"/>
                  <a:pt x="18657" y="4428"/>
                </a:cubicBezTo>
                <a:cubicBezTo>
                  <a:pt x="18659" y="4429"/>
                  <a:pt x="18663" y="4432"/>
                  <a:pt x="18665" y="4433"/>
                </a:cubicBezTo>
                <a:cubicBezTo>
                  <a:pt x="18683" y="4442"/>
                  <a:pt x="18669" y="4437"/>
                  <a:pt x="18691" y="4442"/>
                </a:cubicBezTo>
                <a:lnTo>
                  <a:pt x="18700" y="4410"/>
                </a:lnTo>
                <a:lnTo>
                  <a:pt x="18771" y="4408"/>
                </a:lnTo>
                <a:cubicBezTo>
                  <a:pt x="18775" y="4408"/>
                  <a:pt x="18859" y="4423"/>
                  <a:pt x="18951" y="4410"/>
                </a:cubicBezTo>
                <a:lnTo>
                  <a:pt x="18988" y="4402"/>
                </a:lnTo>
                <a:cubicBezTo>
                  <a:pt x="18995" y="4400"/>
                  <a:pt x="18995" y="4400"/>
                  <a:pt x="19004" y="4400"/>
                </a:cubicBezTo>
                <a:cubicBezTo>
                  <a:pt x="19004" y="4400"/>
                  <a:pt x="19027" y="4402"/>
                  <a:pt x="19031" y="4402"/>
                </a:cubicBezTo>
                <a:cubicBezTo>
                  <a:pt x="19030" y="4380"/>
                  <a:pt x="19028" y="4380"/>
                  <a:pt x="19023" y="4361"/>
                </a:cubicBezTo>
                <a:cubicBezTo>
                  <a:pt x="19001" y="4367"/>
                  <a:pt x="18968" y="4369"/>
                  <a:pt x="18950" y="4378"/>
                </a:cubicBezTo>
                <a:cubicBezTo>
                  <a:pt x="18918" y="4316"/>
                  <a:pt x="18932" y="4341"/>
                  <a:pt x="18813" y="4345"/>
                </a:cubicBezTo>
                <a:cubicBezTo>
                  <a:pt x="18749" y="4347"/>
                  <a:pt x="18707" y="4365"/>
                  <a:pt x="18647" y="4355"/>
                </a:cubicBezTo>
                <a:cubicBezTo>
                  <a:pt x="18646" y="4355"/>
                  <a:pt x="18644" y="4354"/>
                  <a:pt x="18642" y="4354"/>
                </a:cubicBezTo>
                <a:cubicBezTo>
                  <a:pt x="18641" y="4354"/>
                  <a:pt x="18639" y="4353"/>
                  <a:pt x="18638" y="4353"/>
                </a:cubicBezTo>
                <a:lnTo>
                  <a:pt x="18617" y="4353"/>
                </a:lnTo>
                <a:cubicBezTo>
                  <a:pt x="18616" y="4353"/>
                  <a:pt x="18613" y="4354"/>
                  <a:pt x="18613" y="4354"/>
                </a:cubicBezTo>
                <a:lnTo>
                  <a:pt x="18595" y="4352"/>
                </a:lnTo>
                <a:cubicBezTo>
                  <a:pt x="18528" y="4349"/>
                  <a:pt x="18494" y="4339"/>
                  <a:pt x="18426" y="4348"/>
                </a:cubicBezTo>
                <a:cubicBezTo>
                  <a:pt x="18384" y="4354"/>
                  <a:pt x="18378" y="4322"/>
                  <a:pt x="18367" y="4361"/>
                </a:cubicBezTo>
                <a:cubicBezTo>
                  <a:pt x="18316" y="4324"/>
                  <a:pt x="18380" y="4334"/>
                  <a:pt x="18258" y="4339"/>
                </a:cubicBezTo>
                <a:cubicBezTo>
                  <a:pt x="18168" y="4343"/>
                  <a:pt x="18197" y="4387"/>
                  <a:pt x="18107" y="4355"/>
                </a:cubicBezTo>
                <a:lnTo>
                  <a:pt x="17921" y="4338"/>
                </a:lnTo>
                <a:cubicBezTo>
                  <a:pt x="17837" y="4323"/>
                  <a:pt x="17881" y="4349"/>
                  <a:pt x="17816" y="4338"/>
                </a:cubicBezTo>
                <a:lnTo>
                  <a:pt x="17780" y="4338"/>
                </a:lnTo>
                <a:cubicBezTo>
                  <a:pt x="17756" y="4335"/>
                  <a:pt x="17780" y="4336"/>
                  <a:pt x="17755" y="4332"/>
                </a:cubicBezTo>
                <a:cubicBezTo>
                  <a:pt x="17697" y="4322"/>
                  <a:pt x="17698" y="4368"/>
                  <a:pt x="17656" y="4358"/>
                </a:cubicBezTo>
                <a:cubicBezTo>
                  <a:pt x="17627" y="4352"/>
                  <a:pt x="17648" y="4341"/>
                  <a:pt x="17605" y="4349"/>
                </a:cubicBezTo>
                <a:cubicBezTo>
                  <a:pt x="17600" y="4350"/>
                  <a:pt x="17590" y="4351"/>
                  <a:pt x="17588" y="4351"/>
                </a:cubicBezTo>
                <a:cubicBezTo>
                  <a:pt x="17571" y="4352"/>
                  <a:pt x="17547" y="4351"/>
                  <a:pt x="17524" y="4361"/>
                </a:cubicBezTo>
                <a:cubicBezTo>
                  <a:pt x="17510" y="4339"/>
                  <a:pt x="17515" y="4321"/>
                  <a:pt x="17484" y="4313"/>
                </a:cubicBezTo>
                <a:cubicBezTo>
                  <a:pt x="17483" y="4364"/>
                  <a:pt x="17469" y="4360"/>
                  <a:pt x="17435" y="4357"/>
                </a:cubicBezTo>
                <a:lnTo>
                  <a:pt x="17254" y="4351"/>
                </a:lnTo>
                <a:cubicBezTo>
                  <a:pt x="17234" y="4349"/>
                  <a:pt x="17239" y="4353"/>
                  <a:pt x="17208" y="4353"/>
                </a:cubicBezTo>
                <a:cubicBezTo>
                  <a:pt x="17248" y="4413"/>
                  <a:pt x="17215" y="4396"/>
                  <a:pt x="17168" y="4392"/>
                </a:cubicBezTo>
                <a:cubicBezTo>
                  <a:pt x="17132" y="4389"/>
                  <a:pt x="17141" y="4390"/>
                  <a:pt x="17144" y="4357"/>
                </a:cubicBezTo>
                <a:cubicBezTo>
                  <a:pt x="17144" y="4352"/>
                  <a:pt x="17140" y="4331"/>
                  <a:pt x="17127" y="4363"/>
                </a:cubicBezTo>
                <a:cubicBezTo>
                  <a:pt x="17115" y="4391"/>
                  <a:pt x="17148" y="4367"/>
                  <a:pt x="17110" y="4393"/>
                </a:cubicBezTo>
                <a:cubicBezTo>
                  <a:pt x="17084" y="4411"/>
                  <a:pt x="17067" y="4402"/>
                  <a:pt x="17035" y="4406"/>
                </a:cubicBezTo>
                <a:cubicBezTo>
                  <a:pt x="16987" y="4413"/>
                  <a:pt x="16993" y="4429"/>
                  <a:pt x="16955" y="4431"/>
                </a:cubicBezTo>
                <a:cubicBezTo>
                  <a:pt x="16936" y="4431"/>
                  <a:pt x="16898" y="4418"/>
                  <a:pt x="16860" y="4418"/>
                </a:cubicBezTo>
                <a:lnTo>
                  <a:pt x="16851" y="4450"/>
                </a:lnTo>
                <a:lnTo>
                  <a:pt x="16829" y="4440"/>
                </a:lnTo>
                <a:cubicBezTo>
                  <a:pt x="16787" y="4437"/>
                  <a:pt x="16872" y="4431"/>
                  <a:pt x="16811" y="4451"/>
                </a:cubicBezTo>
                <a:cubicBezTo>
                  <a:pt x="16798" y="4417"/>
                  <a:pt x="16817" y="4452"/>
                  <a:pt x="16803" y="4418"/>
                </a:cubicBezTo>
                <a:cubicBezTo>
                  <a:pt x="16765" y="4446"/>
                  <a:pt x="16828" y="4435"/>
                  <a:pt x="16771" y="4451"/>
                </a:cubicBezTo>
                <a:cubicBezTo>
                  <a:pt x="16757" y="4416"/>
                  <a:pt x="16790" y="4436"/>
                  <a:pt x="16755" y="4410"/>
                </a:cubicBezTo>
                <a:cubicBezTo>
                  <a:pt x="16744" y="4432"/>
                  <a:pt x="16747" y="4419"/>
                  <a:pt x="16747" y="4451"/>
                </a:cubicBezTo>
                <a:cubicBezTo>
                  <a:pt x="16682" y="4445"/>
                  <a:pt x="16710" y="4434"/>
                  <a:pt x="16699" y="4426"/>
                </a:cubicBezTo>
                <a:lnTo>
                  <a:pt x="16684" y="4426"/>
                </a:lnTo>
                <a:cubicBezTo>
                  <a:pt x="16668" y="4425"/>
                  <a:pt x="16681" y="4421"/>
                  <a:pt x="16649" y="4418"/>
                </a:cubicBezTo>
                <a:lnTo>
                  <a:pt x="16658" y="4442"/>
                </a:lnTo>
                <a:cubicBezTo>
                  <a:pt x="16624" y="4440"/>
                  <a:pt x="16669" y="4434"/>
                  <a:pt x="16603" y="4433"/>
                </a:cubicBezTo>
                <a:lnTo>
                  <a:pt x="16520" y="4442"/>
                </a:lnTo>
                <a:cubicBezTo>
                  <a:pt x="16528" y="4406"/>
                  <a:pt x="16521" y="4414"/>
                  <a:pt x="16552" y="4410"/>
                </a:cubicBezTo>
                <a:cubicBezTo>
                  <a:pt x="16563" y="4408"/>
                  <a:pt x="16603" y="4410"/>
                  <a:pt x="16617" y="4410"/>
                </a:cubicBezTo>
                <a:cubicBezTo>
                  <a:pt x="16669" y="4411"/>
                  <a:pt x="16690" y="4402"/>
                  <a:pt x="16747" y="4402"/>
                </a:cubicBezTo>
                <a:cubicBezTo>
                  <a:pt x="16743" y="4357"/>
                  <a:pt x="16729" y="4378"/>
                  <a:pt x="16666" y="4378"/>
                </a:cubicBezTo>
                <a:lnTo>
                  <a:pt x="16667" y="4341"/>
                </a:lnTo>
                <a:cubicBezTo>
                  <a:pt x="16667" y="4339"/>
                  <a:pt x="16667" y="4337"/>
                  <a:pt x="16667" y="4335"/>
                </a:cubicBezTo>
                <a:cubicBezTo>
                  <a:pt x="16668" y="4301"/>
                  <a:pt x="16649" y="4306"/>
                  <a:pt x="16698" y="4305"/>
                </a:cubicBezTo>
                <a:cubicBezTo>
                  <a:pt x="16681" y="4331"/>
                  <a:pt x="16685" y="4310"/>
                  <a:pt x="16682" y="4345"/>
                </a:cubicBezTo>
                <a:cubicBezTo>
                  <a:pt x="16718" y="4321"/>
                  <a:pt x="16691" y="4327"/>
                  <a:pt x="16730" y="4353"/>
                </a:cubicBezTo>
                <a:cubicBezTo>
                  <a:pt x="16732" y="4338"/>
                  <a:pt x="16724" y="4344"/>
                  <a:pt x="16735" y="4335"/>
                </a:cubicBezTo>
                <a:cubicBezTo>
                  <a:pt x="16757" y="4319"/>
                  <a:pt x="16740" y="4333"/>
                  <a:pt x="16747" y="4337"/>
                </a:cubicBezTo>
                <a:lnTo>
                  <a:pt x="16737" y="4353"/>
                </a:lnTo>
                <a:lnTo>
                  <a:pt x="16747" y="4337"/>
                </a:lnTo>
                <a:lnTo>
                  <a:pt x="16763" y="4337"/>
                </a:lnTo>
                <a:cubicBezTo>
                  <a:pt x="16757" y="4361"/>
                  <a:pt x="16755" y="4362"/>
                  <a:pt x="16755" y="4394"/>
                </a:cubicBezTo>
                <a:lnTo>
                  <a:pt x="16795" y="4394"/>
                </a:lnTo>
                <a:cubicBezTo>
                  <a:pt x="16788" y="4377"/>
                  <a:pt x="16792" y="4389"/>
                  <a:pt x="16785" y="4380"/>
                </a:cubicBezTo>
                <a:cubicBezTo>
                  <a:pt x="16767" y="4357"/>
                  <a:pt x="16786" y="4400"/>
                  <a:pt x="16771" y="4361"/>
                </a:cubicBezTo>
                <a:lnTo>
                  <a:pt x="16783" y="4316"/>
                </a:lnTo>
                <a:cubicBezTo>
                  <a:pt x="16787" y="4294"/>
                  <a:pt x="16788" y="4288"/>
                  <a:pt x="16795" y="4272"/>
                </a:cubicBezTo>
                <a:lnTo>
                  <a:pt x="16849" y="4305"/>
                </a:lnTo>
                <a:cubicBezTo>
                  <a:pt x="16873" y="4314"/>
                  <a:pt x="16871" y="4297"/>
                  <a:pt x="16933" y="4297"/>
                </a:cubicBezTo>
                <a:cubicBezTo>
                  <a:pt x="16934" y="4247"/>
                  <a:pt x="16931" y="4263"/>
                  <a:pt x="16974" y="4272"/>
                </a:cubicBezTo>
                <a:cubicBezTo>
                  <a:pt x="16956" y="4209"/>
                  <a:pt x="16925" y="4300"/>
                  <a:pt x="16909" y="4240"/>
                </a:cubicBezTo>
                <a:cubicBezTo>
                  <a:pt x="16962" y="4240"/>
                  <a:pt x="17005" y="4219"/>
                  <a:pt x="17031" y="4220"/>
                </a:cubicBezTo>
                <a:cubicBezTo>
                  <a:pt x="17049" y="4220"/>
                  <a:pt x="17035" y="4217"/>
                  <a:pt x="17046" y="4224"/>
                </a:cubicBezTo>
                <a:cubicBezTo>
                  <a:pt x="17045" y="4225"/>
                  <a:pt x="17044" y="4226"/>
                  <a:pt x="17043" y="4229"/>
                </a:cubicBezTo>
                <a:cubicBezTo>
                  <a:pt x="17043" y="4232"/>
                  <a:pt x="17038" y="4237"/>
                  <a:pt x="17036" y="4238"/>
                </a:cubicBezTo>
                <a:cubicBezTo>
                  <a:pt x="16996" y="4269"/>
                  <a:pt x="17009" y="4227"/>
                  <a:pt x="16982" y="4264"/>
                </a:cubicBezTo>
                <a:cubicBezTo>
                  <a:pt x="17006" y="4264"/>
                  <a:pt x="17005" y="4264"/>
                  <a:pt x="17026" y="4269"/>
                </a:cubicBezTo>
                <a:cubicBezTo>
                  <a:pt x="17048" y="4273"/>
                  <a:pt x="17016" y="4269"/>
                  <a:pt x="17040" y="4272"/>
                </a:cubicBezTo>
                <a:lnTo>
                  <a:pt x="17076" y="4276"/>
                </a:lnTo>
                <a:cubicBezTo>
                  <a:pt x="17090" y="4283"/>
                  <a:pt x="17089" y="4259"/>
                  <a:pt x="17079" y="4305"/>
                </a:cubicBezTo>
                <a:cubicBezTo>
                  <a:pt x="17113" y="4296"/>
                  <a:pt x="17096" y="4301"/>
                  <a:pt x="17111" y="4272"/>
                </a:cubicBezTo>
                <a:lnTo>
                  <a:pt x="17157" y="4279"/>
                </a:lnTo>
                <a:cubicBezTo>
                  <a:pt x="17158" y="4279"/>
                  <a:pt x="17160" y="4278"/>
                  <a:pt x="17161" y="4278"/>
                </a:cubicBezTo>
                <a:lnTo>
                  <a:pt x="17174" y="4282"/>
                </a:lnTo>
                <a:cubicBezTo>
                  <a:pt x="17175" y="4282"/>
                  <a:pt x="17206" y="4296"/>
                  <a:pt x="17208" y="4297"/>
                </a:cubicBezTo>
                <a:cubicBezTo>
                  <a:pt x="17232" y="4314"/>
                  <a:pt x="17224" y="4293"/>
                  <a:pt x="17225" y="4337"/>
                </a:cubicBezTo>
                <a:lnTo>
                  <a:pt x="17249" y="4337"/>
                </a:lnTo>
                <a:cubicBezTo>
                  <a:pt x="17248" y="4312"/>
                  <a:pt x="17245" y="4308"/>
                  <a:pt x="17241" y="4289"/>
                </a:cubicBezTo>
                <a:cubicBezTo>
                  <a:pt x="17265" y="4283"/>
                  <a:pt x="17266" y="4280"/>
                  <a:pt x="17298" y="4280"/>
                </a:cubicBezTo>
                <a:cubicBezTo>
                  <a:pt x="17288" y="4306"/>
                  <a:pt x="17288" y="4293"/>
                  <a:pt x="17273" y="4321"/>
                </a:cubicBezTo>
                <a:cubicBezTo>
                  <a:pt x="17317" y="4321"/>
                  <a:pt x="17305" y="4314"/>
                  <a:pt x="17338" y="4321"/>
                </a:cubicBezTo>
                <a:cubicBezTo>
                  <a:pt x="17333" y="4303"/>
                  <a:pt x="17327" y="4300"/>
                  <a:pt x="17314" y="4289"/>
                </a:cubicBezTo>
                <a:cubicBezTo>
                  <a:pt x="17371" y="4284"/>
                  <a:pt x="17328" y="4269"/>
                  <a:pt x="17403" y="4268"/>
                </a:cubicBezTo>
                <a:cubicBezTo>
                  <a:pt x="17450" y="4267"/>
                  <a:pt x="17456" y="4244"/>
                  <a:pt x="17500" y="4240"/>
                </a:cubicBezTo>
                <a:cubicBezTo>
                  <a:pt x="17501" y="4274"/>
                  <a:pt x="17491" y="4270"/>
                  <a:pt x="17523" y="4272"/>
                </a:cubicBezTo>
                <a:lnTo>
                  <a:pt x="17550" y="4266"/>
                </a:lnTo>
                <a:cubicBezTo>
                  <a:pt x="17551" y="4265"/>
                  <a:pt x="17553" y="4263"/>
                  <a:pt x="17555" y="4263"/>
                </a:cubicBezTo>
                <a:lnTo>
                  <a:pt x="17590" y="4241"/>
                </a:lnTo>
                <a:cubicBezTo>
                  <a:pt x="17607" y="4234"/>
                  <a:pt x="17589" y="4238"/>
                  <a:pt x="17614" y="4232"/>
                </a:cubicBezTo>
                <a:cubicBezTo>
                  <a:pt x="17619" y="4254"/>
                  <a:pt x="17617" y="4250"/>
                  <a:pt x="17630" y="4264"/>
                </a:cubicBezTo>
                <a:cubicBezTo>
                  <a:pt x="17638" y="4233"/>
                  <a:pt x="17654" y="4236"/>
                  <a:pt x="17686" y="4236"/>
                </a:cubicBezTo>
                <a:cubicBezTo>
                  <a:pt x="17729" y="4236"/>
                  <a:pt x="17821" y="4209"/>
                  <a:pt x="17863" y="4214"/>
                </a:cubicBezTo>
                <a:cubicBezTo>
                  <a:pt x="17886" y="4216"/>
                  <a:pt x="17861" y="4218"/>
                  <a:pt x="17889" y="4208"/>
                </a:cubicBezTo>
                <a:lnTo>
                  <a:pt x="17881" y="4256"/>
                </a:lnTo>
                <a:cubicBezTo>
                  <a:pt x="17916" y="4237"/>
                  <a:pt x="17901" y="4262"/>
                  <a:pt x="17905" y="4224"/>
                </a:cubicBezTo>
                <a:lnTo>
                  <a:pt x="17921" y="4224"/>
                </a:lnTo>
                <a:cubicBezTo>
                  <a:pt x="17921" y="4267"/>
                  <a:pt x="17921" y="4236"/>
                  <a:pt x="17930" y="4248"/>
                </a:cubicBezTo>
                <a:cubicBezTo>
                  <a:pt x="17934" y="4229"/>
                  <a:pt x="17932" y="4225"/>
                  <a:pt x="17937" y="4219"/>
                </a:cubicBezTo>
                <a:cubicBezTo>
                  <a:pt x="17966" y="4185"/>
                  <a:pt x="18033" y="4211"/>
                  <a:pt x="18051" y="4216"/>
                </a:cubicBezTo>
                <a:cubicBezTo>
                  <a:pt x="18054" y="4191"/>
                  <a:pt x="18050" y="4204"/>
                  <a:pt x="18061" y="4196"/>
                </a:cubicBezTo>
                <a:cubicBezTo>
                  <a:pt x="18062" y="4195"/>
                  <a:pt x="18090" y="4184"/>
                  <a:pt x="18104" y="4204"/>
                </a:cubicBezTo>
                <a:lnTo>
                  <a:pt x="18107" y="4212"/>
                </a:lnTo>
                <a:cubicBezTo>
                  <a:pt x="18107" y="4212"/>
                  <a:pt x="18107" y="4214"/>
                  <a:pt x="18108" y="4216"/>
                </a:cubicBezTo>
                <a:cubicBezTo>
                  <a:pt x="18126" y="4203"/>
                  <a:pt x="18118" y="4214"/>
                  <a:pt x="18124" y="4191"/>
                </a:cubicBezTo>
                <a:cubicBezTo>
                  <a:pt x="18139" y="4191"/>
                  <a:pt x="18155" y="4190"/>
                  <a:pt x="18168" y="4194"/>
                </a:cubicBezTo>
                <a:cubicBezTo>
                  <a:pt x="18213" y="4207"/>
                  <a:pt x="18137" y="4190"/>
                  <a:pt x="18189" y="4208"/>
                </a:cubicBezTo>
                <a:cubicBezTo>
                  <a:pt x="18220" y="4206"/>
                  <a:pt x="18264" y="4166"/>
                  <a:pt x="18294" y="4224"/>
                </a:cubicBezTo>
                <a:lnTo>
                  <a:pt x="18305" y="4218"/>
                </a:lnTo>
                <a:cubicBezTo>
                  <a:pt x="18346" y="4199"/>
                  <a:pt x="18373" y="4215"/>
                  <a:pt x="18396" y="4243"/>
                </a:cubicBezTo>
                <a:cubicBezTo>
                  <a:pt x="18397" y="4244"/>
                  <a:pt x="18398" y="4247"/>
                  <a:pt x="18399" y="4248"/>
                </a:cubicBezTo>
                <a:lnTo>
                  <a:pt x="18399" y="4256"/>
                </a:lnTo>
                <a:lnTo>
                  <a:pt x="18409" y="4249"/>
                </a:lnTo>
                <a:lnTo>
                  <a:pt x="18399" y="4248"/>
                </a:lnTo>
                <a:lnTo>
                  <a:pt x="18399" y="4224"/>
                </a:lnTo>
                <a:cubicBezTo>
                  <a:pt x="18441" y="4223"/>
                  <a:pt x="18423" y="4231"/>
                  <a:pt x="18440" y="4208"/>
                </a:cubicBezTo>
                <a:lnTo>
                  <a:pt x="18408" y="4208"/>
                </a:lnTo>
                <a:lnTo>
                  <a:pt x="18408" y="4183"/>
                </a:lnTo>
                <a:cubicBezTo>
                  <a:pt x="18426" y="4183"/>
                  <a:pt x="18446" y="4184"/>
                  <a:pt x="18464" y="4183"/>
                </a:cubicBezTo>
                <a:cubicBezTo>
                  <a:pt x="18502" y="4180"/>
                  <a:pt x="18494" y="4175"/>
                  <a:pt x="18497" y="4167"/>
                </a:cubicBezTo>
                <a:lnTo>
                  <a:pt x="18399" y="4167"/>
                </a:lnTo>
                <a:cubicBezTo>
                  <a:pt x="18398" y="4145"/>
                  <a:pt x="18396" y="4145"/>
                  <a:pt x="18391" y="4126"/>
                </a:cubicBezTo>
                <a:cubicBezTo>
                  <a:pt x="18432" y="4135"/>
                  <a:pt x="18398" y="4127"/>
                  <a:pt x="18441" y="4127"/>
                </a:cubicBezTo>
                <a:cubicBezTo>
                  <a:pt x="18476" y="4127"/>
                  <a:pt x="18474" y="4136"/>
                  <a:pt x="18493" y="4136"/>
                </a:cubicBezTo>
                <a:lnTo>
                  <a:pt x="18548" y="4121"/>
                </a:lnTo>
                <a:cubicBezTo>
                  <a:pt x="18563" y="4116"/>
                  <a:pt x="18543" y="4121"/>
                  <a:pt x="18560" y="4117"/>
                </a:cubicBezTo>
                <a:cubicBezTo>
                  <a:pt x="18590" y="4109"/>
                  <a:pt x="18567" y="4113"/>
                  <a:pt x="18589" y="4117"/>
                </a:cubicBezTo>
                <a:cubicBezTo>
                  <a:pt x="18607" y="4120"/>
                  <a:pt x="18597" y="4121"/>
                  <a:pt x="18608" y="4120"/>
                </a:cubicBezTo>
                <a:cubicBezTo>
                  <a:pt x="18632" y="4117"/>
                  <a:pt x="18614" y="4101"/>
                  <a:pt x="18691" y="4107"/>
                </a:cubicBezTo>
                <a:cubicBezTo>
                  <a:pt x="18728" y="4109"/>
                  <a:pt x="18698" y="4109"/>
                  <a:pt x="18726" y="4089"/>
                </a:cubicBezTo>
                <a:cubicBezTo>
                  <a:pt x="18752" y="4070"/>
                  <a:pt x="18733" y="4085"/>
                  <a:pt x="18780" y="4086"/>
                </a:cubicBezTo>
                <a:cubicBezTo>
                  <a:pt x="18795" y="4057"/>
                  <a:pt x="18779" y="4063"/>
                  <a:pt x="18813" y="4054"/>
                </a:cubicBezTo>
                <a:cubicBezTo>
                  <a:pt x="18806" y="4083"/>
                  <a:pt x="18802" y="4091"/>
                  <a:pt x="18845" y="4094"/>
                </a:cubicBezTo>
                <a:cubicBezTo>
                  <a:pt x="18861" y="4033"/>
                  <a:pt x="18849" y="4116"/>
                  <a:pt x="18942" y="4054"/>
                </a:cubicBezTo>
                <a:cubicBezTo>
                  <a:pt x="18976" y="4063"/>
                  <a:pt x="18964" y="4076"/>
                  <a:pt x="18996" y="4073"/>
                </a:cubicBezTo>
                <a:lnTo>
                  <a:pt x="19064" y="4070"/>
                </a:lnTo>
                <a:cubicBezTo>
                  <a:pt x="19066" y="4042"/>
                  <a:pt x="19070" y="4040"/>
                  <a:pt x="19080" y="4021"/>
                </a:cubicBezTo>
                <a:cubicBezTo>
                  <a:pt x="19100" y="4036"/>
                  <a:pt x="19097" y="4032"/>
                  <a:pt x="19104" y="4062"/>
                </a:cubicBezTo>
                <a:lnTo>
                  <a:pt x="19137" y="4062"/>
                </a:lnTo>
                <a:cubicBezTo>
                  <a:pt x="19158" y="4002"/>
                  <a:pt x="19211" y="4022"/>
                  <a:pt x="19224" y="4018"/>
                </a:cubicBezTo>
                <a:cubicBezTo>
                  <a:pt x="19225" y="4018"/>
                  <a:pt x="19247" y="4009"/>
                  <a:pt x="19248" y="4009"/>
                </a:cubicBezTo>
                <a:cubicBezTo>
                  <a:pt x="19292" y="3991"/>
                  <a:pt x="19278" y="3987"/>
                  <a:pt x="19278" y="4003"/>
                </a:cubicBezTo>
                <a:cubicBezTo>
                  <a:pt x="19278" y="4022"/>
                  <a:pt x="19274" y="4008"/>
                  <a:pt x="19266" y="4037"/>
                </a:cubicBezTo>
                <a:lnTo>
                  <a:pt x="19366" y="4002"/>
                </a:lnTo>
                <a:cubicBezTo>
                  <a:pt x="19396" y="3994"/>
                  <a:pt x="19371" y="4023"/>
                  <a:pt x="19396" y="3989"/>
                </a:cubicBezTo>
                <a:cubicBezTo>
                  <a:pt x="19443" y="3999"/>
                  <a:pt x="19397" y="3993"/>
                  <a:pt x="19445" y="3981"/>
                </a:cubicBezTo>
                <a:lnTo>
                  <a:pt x="19445" y="4013"/>
                </a:lnTo>
                <a:cubicBezTo>
                  <a:pt x="19472" y="4004"/>
                  <a:pt x="19455" y="4014"/>
                  <a:pt x="19453" y="3981"/>
                </a:cubicBezTo>
                <a:lnTo>
                  <a:pt x="19518" y="3981"/>
                </a:lnTo>
                <a:cubicBezTo>
                  <a:pt x="19523" y="4002"/>
                  <a:pt x="19515" y="3990"/>
                  <a:pt x="19534" y="3997"/>
                </a:cubicBezTo>
                <a:lnTo>
                  <a:pt x="19502" y="4004"/>
                </a:lnTo>
                <a:cubicBezTo>
                  <a:pt x="19507" y="4025"/>
                  <a:pt x="19505" y="4020"/>
                  <a:pt x="19529" y="4042"/>
                </a:cubicBezTo>
                <a:cubicBezTo>
                  <a:pt x="19540" y="4052"/>
                  <a:pt x="19531" y="4046"/>
                  <a:pt x="19542" y="4054"/>
                </a:cubicBezTo>
                <a:cubicBezTo>
                  <a:pt x="19548" y="4041"/>
                  <a:pt x="19550" y="4068"/>
                  <a:pt x="19542" y="4029"/>
                </a:cubicBezTo>
                <a:cubicBezTo>
                  <a:pt x="19570" y="4043"/>
                  <a:pt x="19570" y="4043"/>
                  <a:pt x="19599" y="4037"/>
                </a:cubicBezTo>
                <a:cubicBezTo>
                  <a:pt x="19598" y="3991"/>
                  <a:pt x="19572" y="3985"/>
                  <a:pt x="19623" y="3981"/>
                </a:cubicBezTo>
                <a:lnTo>
                  <a:pt x="19606" y="4037"/>
                </a:lnTo>
                <a:cubicBezTo>
                  <a:pt x="19638" y="4026"/>
                  <a:pt x="19608" y="4040"/>
                  <a:pt x="19630" y="4020"/>
                </a:cubicBezTo>
                <a:cubicBezTo>
                  <a:pt x="19644" y="4006"/>
                  <a:pt x="19637" y="4009"/>
                  <a:pt x="19655" y="3997"/>
                </a:cubicBezTo>
                <a:cubicBezTo>
                  <a:pt x="19655" y="4039"/>
                  <a:pt x="19646" y="4037"/>
                  <a:pt x="19680" y="4045"/>
                </a:cubicBezTo>
                <a:cubicBezTo>
                  <a:pt x="19688" y="4024"/>
                  <a:pt x="19681" y="4043"/>
                  <a:pt x="19677" y="4030"/>
                </a:cubicBezTo>
                <a:lnTo>
                  <a:pt x="19673" y="4023"/>
                </a:lnTo>
                <a:cubicBezTo>
                  <a:pt x="19673" y="4022"/>
                  <a:pt x="19673" y="4020"/>
                  <a:pt x="19672" y="4020"/>
                </a:cubicBezTo>
                <a:cubicBezTo>
                  <a:pt x="19672" y="4013"/>
                  <a:pt x="19680" y="4009"/>
                  <a:pt x="19671" y="3973"/>
                </a:cubicBezTo>
                <a:lnTo>
                  <a:pt x="19764" y="3944"/>
                </a:lnTo>
                <a:cubicBezTo>
                  <a:pt x="19783" y="3934"/>
                  <a:pt x="19753" y="3935"/>
                  <a:pt x="19793" y="3932"/>
                </a:cubicBezTo>
                <a:cubicBezTo>
                  <a:pt x="19794" y="3977"/>
                  <a:pt x="19799" y="3942"/>
                  <a:pt x="19809" y="3973"/>
                </a:cubicBezTo>
                <a:cubicBezTo>
                  <a:pt x="19775" y="3982"/>
                  <a:pt x="19792" y="3976"/>
                  <a:pt x="19777" y="4005"/>
                </a:cubicBezTo>
                <a:cubicBezTo>
                  <a:pt x="19779" y="4004"/>
                  <a:pt x="19782" y="4001"/>
                  <a:pt x="19783" y="4002"/>
                </a:cubicBezTo>
                <a:cubicBezTo>
                  <a:pt x="19783" y="4004"/>
                  <a:pt x="19787" y="4000"/>
                  <a:pt x="19788" y="4000"/>
                </a:cubicBezTo>
                <a:cubicBezTo>
                  <a:pt x="19804" y="3995"/>
                  <a:pt x="19876" y="3998"/>
                  <a:pt x="19887" y="4009"/>
                </a:cubicBezTo>
                <a:lnTo>
                  <a:pt x="19898" y="4029"/>
                </a:lnTo>
                <a:cubicBezTo>
                  <a:pt x="19906" y="3997"/>
                  <a:pt x="19916" y="4005"/>
                  <a:pt x="19929" y="3987"/>
                </a:cubicBezTo>
                <a:cubicBezTo>
                  <a:pt x="19938" y="3975"/>
                  <a:pt x="19932" y="3985"/>
                  <a:pt x="19933" y="3976"/>
                </a:cubicBezTo>
                <a:cubicBezTo>
                  <a:pt x="19935" y="3947"/>
                  <a:pt x="19925" y="3956"/>
                  <a:pt x="19890" y="3948"/>
                </a:cubicBezTo>
                <a:cubicBezTo>
                  <a:pt x="19898" y="3918"/>
                  <a:pt x="19909" y="3917"/>
                  <a:pt x="19947" y="3916"/>
                </a:cubicBezTo>
                <a:cubicBezTo>
                  <a:pt x="19947" y="3883"/>
                  <a:pt x="19944" y="3890"/>
                  <a:pt x="19955" y="3867"/>
                </a:cubicBezTo>
                <a:cubicBezTo>
                  <a:pt x="19998" y="3868"/>
                  <a:pt x="20010" y="3877"/>
                  <a:pt x="20043" y="3865"/>
                </a:cubicBezTo>
                <a:cubicBezTo>
                  <a:pt x="20080" y="3852"/>
                  <a:pt x="20042" y="3845"/>
                  <a:pt x="20083" y="3860"/>
                </a:cubicBezTo>
                <a:cubicBezTo>
                  <a:pt x="20117" y="3873"/>
                  <a:pt x="20082" y="3874"/>
                  <a:pt x="20133" y="3875"/>
                </a:cubicBezTo>
                <a:cubicBezTo>
                  <a:pt x="20118" y="3897"/>
                  <a:pt x="20113" y="3899"/>
                  <a:pt x="20077" y="3900"/>
                </a:cubicBezTo>
                <a:cubicBezTo>
                  <a:pt x="20078" y="3902"/>
                  <a:pt x="20085" y="3913"/>
                  <a:pt x="20085" y="3913"/>
                </a:cubicBezTo>
                <a:cubicBezTo>
                  <a:pt x="20090" y="3938"/>
                  <a:pt x="20070" y="3924"/>
                  <a:pt x="20060" y="3948"/>
                </a:cubicBezTo>
                <a:cubicBezTo>
                  <a:pt x="20043" y="3936"/>
                  <a:pt x="20050" y="3947"/>
                  <a:pt x="20044" y="3924"/>
                </a:cubicBezTo>
                <a:cubicBezTo>
                  <a:pt x="20012" y="3924"/>
                  <a:pt x="20011" y="3926"/>
                  <a:pt x="19987" y="3932"/>
                </a:cubicBezTo>
                <a:lnTo>
                  <a:pt x="20016" y="3960"/>
                </a:lnTo>
                <a:cubicBezTo>
                  <a:pt x="20017" y="3961"/>
                  <a:pt x="20018" y="3963"/>
                  <a:pt x="20020" y="3964"/>
                </a:cubicBezTo>
                <a:cubicBezTo>
                  <a:pt x="20000" y="3970"/>
                  <a:pt x="20009" y="3961"/>
                  <a:pt x="20004" y="3981"/>
                </a:cubicBezTo>
                <a:cubicBezTo>
                  <a:pt x="20025" y="3975"/>
                  <a:pt x="20013" y="3984"/>
                  <a:pt x="20020" y="3964"/>
                </a:cubicBezTo>
                <a:cubicBezTo>
                  <a:pt x="20035" y="3972"/>
                  <a:pt x="20030" y="3971"/>
                  <a:pt x="20052" y="3973"/>
                </a:cubicBezTo>
                <a:cubicBezTo>
                  <a:pt x="20058" y="3951"/>
                  <a:pt x="20052" y="3966"/>
                  <a:pt x="20060" y="3948"/>
                </a:cubicBezTo>
                <a:cubicBezTo>
                  <a:pt x="20102" y="3947"/>
                  <a:pt x="20147" y="3928"/>
                  <a:pt x="20174" y="3964"/>
                </a:cubicBezTo>
                <a:lnTo>
                  <a:pt x="20166" y="3964"/>
                </a:lnTo>
                <a:lnTo>
                  <a:pt x="20172" y="3974"/>
                </a:lnTo>
                <a:lnTo>
                  <a:pt x="20174" y="3964"/>
                </a:lnTo>
                <a:lnTo>
                  <a:pt x="20183" y="3949"/>
                </a:lnTo>
                <a:cubicBezTo>
                  <a:pt x="20212" y="3968"/>
                  <a:pt x="20196" y="3964"/>
                  <a:pt x="20206" y="3989"/>
                </a:cubicBezTo>
                <a:lnTo>
                  <a:pt x="20197" y="4005"/>
                </a:lnTo>
                <a:lnTo>
                  <a:pt x="20206" y="3989"/>
                </a:lnTo>
                <a:cubicBezTo>
                  <a:pt x="20227" y="3994"/>
                  <a:pt x="20230" y="3996"/>
                  <a:pt x="20247" y="4005"/>
                </a:cubicBezTo>
                <a:lnTo>
                  <a:pt x="20253" y="3988"/>
                </a:lnTo>
                <a:cubicBezTo>
                  <a:pt x="20262" y="3963"/>
                  <a:pt x="20258" y="3974"/>
                  <a:pt x="20255" y="3940"/>
                </a:cubicBezTo>
                <a:cubicBezTo>
                  <a:pt x="20287" y="3949"/>
                  <a:pt x="20278" y="3942"/>
                  <a:pt x="20279" y="3981"/>
                </a:cubicBezTo>
                <a:cubicBezTo>
                  <a:pt x="20431" y="3981"/>
                  <a:pt x="20393" y="3958"/>
                  <a:pt x="20401" y="3924"/>
                </a:cubicBezTo>
                <a:cubicBezTo>
                  <a:pt x="20345" y="3924"/>
                  <a:pt x="20351" y="3945"/>
                  <a:pt x="20311" y="3938"/>
                </a:cubicBezTo>
                <a:cubicBezTo>
                  <a:pt x="20283" y="3933"/>
                  <a:pt x="20294" y="3928"/>
                  <a:pt x="20282" y="3923"/>
                </a:cubicBezTo>
                <a:cubicBezTo>
                  <a:pt x="20240" y="3905"/>
                  <a:pt x="20286" y="3938"/>
                  <a:pt x="20239" y="3916"/>
                </a:cubicBezTo>
                <a:cubicBezTo>
                  <a:pt x="20271" y="3871"/>
                  <a:pt x="20232" y="3930"/>
                  <a:pt x="20277" y="3898"/>
                </a:cubicBezTo>
                <a:cubicBezTo>
                  <a:pt x="20296" y="3885"/>
                  <a:pt x="20298" y="3866"/>
                  <a:pt x="20303" y="3843"/>
                </a:cubicBezTo>
                <a:cubicBezTo>
                  <a:pt x="20397" y="3845"/>
                  <a:pt x="20413" y="3896"/>
                  <a:pt x="20474" y="3867"/>
                </a:cubicBezTo>
                <a:cubicBezTo>
                  <a:pt x="20464" y="3844"/>
                  <a:pt x="20473" y="3863"/>
                  <a:pt x="20441" y="3843"/>
                </a:cubicBezTo>
                <a:cubicBezTo>
                  <a:pt x="20480" y="3842"/>
                  <a:pt x="20475" y="3829"/>
                  <a:pt x="20482" y="3819"/>
                </a:cubicBezTo>
                <a:lnTo>
                  <a:pt x="20490" y="3835"/>
                </a:lnTo>
                <a:cubicBezTo>
                  <a:pt x="20506" y="3911"/>
                  <a:pt x="20531" y="3879"/>
                  <a:pt x="20498" y="3948"/>
                </a:cubicBezTo>
                <a:cubicBezTo>
                  <a:pt x="20538" y="3944"/>
                  <a:pt x="20502" y="3962"/>
                  <a:pt x="20538" y="3908"/>
                </a:cubicBezTo>
                <a:cubicBezTo>
                  <a:pt x="20521" y="3843"/>
                  <a:pt x="20529" y="3911"/>
                  <a:pt x="20530" y="3835"/>
                </a:cubicBezTo>
                <a:cubicBezTo>
                  <a:pt x="20506" y="3829"/>
                  <a:pt x="20511" y="3825"/>
                  <a:pt x="20490" y="3835"/>
                </a:cubicBezTo>
                <a:lnTo>
                  <a:pt x="20490" y="3802"/>
                </a:lnTo>
                <a:lnTo>
                  <a:pt x="20506" y="3802"/>
                </a:lnTo>
                <a:lnTo>
                  <a:pt x="20510" y="3820"/>
                </a:lnTo>
                <a:lnTo>
                  <a:pt x="20506" y="3802"/>
                </a:lnTo>
                <a:lnTo>
                  <a:pt x="20506" y="3786"/>
                </a:lnTo>
                <a:cubicBezTo>
                  <a:pt x="20467" y="3789"/>
                  <a:pt x="20492" y="3794"/>
                  <a:pt x="20457" y="3786"/>
                </a:cubicBezTo>
                <a:cubicBezTo>
                  <a:pt x="20465" y="3797"/>
                  <a:pt x="20456" y="3786"/>
                  <a:pt x="20469" y="3799"/>
                </a:cubicBezTo>
                <a:lnTo>
                  <a:pt x="20482" y="3810"/>
                </a:lnTo>
                <a:cubicBezTo>
                  <a:pt x="20478" y="3810"/>
                  <a:pt x="20458" y="3808"/>
                  <a:pt x="20457" y="3809"/>
                </a:cubicBezTo>
                <a:lnTo>
                  <a:pt x="20431" y="3816"/>
                </a:lnTo>
                <a:cubicBezTo>
                  <a:pt x="20387" y="3820"/>
                  <a:pt x="20427" y="3805"/>
                  <a:pt x="20377" y="3803"/>
                </a:cubicBezTo>
                <a:cubicBezTo>
                  <a:pt x="20340" y="3802"/>
                  <a:pt x="20360" y="3814"/>
                  <a:pt x="20315" y="3808"/>
                </a:cubicBezTo>
                <a:cubicBezTo>
                  <a:pt x="20312" y="3808"/>
                  <a:pt x="20294" y="3803"/>
                  <a:pt x="20289" y="3801"/>
                </a:cubicBezTo>
                <a:cubicBezTo>
                  <a:pt x="20271" y="3795"/>
                  <a:pt x="20275" y="3797"/>
                  <a:pt x="20263" y="3786"/>
                </a:cubicBezTo>
                <a:lnTo>
                  <a:pt x="20352" y="3786"/>
                </a:lnTo>
                <a:cubicBezTo>
                  <a:pt x="20340" y="3774"/>
                  <a:pt x="20338" y="3778"/>
                  <a:pt x="20336" y="3754"/>
                </a:cubicBezTo>
                <a:cubicBezTo>
                  <a:pt x="20289" y="3758"/>
                  <a:pt x="20331" y="3755"/>
                  <a:pt x="20298" y="3765"/>
                </a:cubicBezTo>
                <a:cubicBezTo>
                  <a:pt x="20199" y="3798"/>
                  <a:pt x="20205" y="3731"/>
                  <a:pt x="20089" y="3750"/>
                </a:cubicBezTo>
                <a:lnTo>
                  <a:pt x="20043" y="3761"/>
                </a:lnTo>
                <a:cubicBezTo>
                  <a:pt x="20019" y="3775"/>
                  <a:pt x="20039" y="3776"/>
                  <a:pt x="20010" y="3783"/>
                </a:cubicBezTo>
                <a:cubicBezTo>
                  <a:pt x="19989" y="3788"/>
                  <a:pt x="19969" y="3780"/>
                  <a:pt x="19955" y="3771"/>
                </a:cubicBezTo>
                <a:cubicBezTo>
                  <a:pt x="19909" y="3743"/>
                  <a:pt x="19910" y="3728"/>
                  <a:pt x="19873" y="3737"/>
                </a:cubicBezTo>
                <a:cubicBezTo>
                  <a:pt x="19819" y="3749"/>
                  <a:pt x="19830" y="3749"/>
                  <a:pt x="19776" y="3737"/>
                </a:cubicBezTo>
                <a:cubicBezTo>
                  <a:pt x="19739" y="3729"/>
                  <a:pt x="19730" y="3737"/>
                  <a:pt x="19720" y="3778"/>
                </a:cubicBezTo>
                <a:cubicBezTo>
                  <a:pt x="19687" y="3754"/>
                  <a:pt x="19695" y="3737"/>
                  <a:pt x="19704" y="3697"/>
                </a:cubicBezTo>
                <a:cubicBezTo>
                  <a:pt x="19683" y="3705"/>
                  <a:pt x="19693" y="3710"/>
                  <a:pt x="19667" y="3704"/>
                </a:cubicBezTo>
                <a:cubicBezTo>
                  <a:pt x="19651" y="3700"/>
                  <a:pt x="19651" y="3699"/>
                  <a:pt x="19623" y="3697"/>
                </a:cubicBezTo>
                <a:cubicBezTo>
                  <a:pt x="19615" y="3717"/>
                  <a:pt x="19617" y="3704"/>
                  <a:pt x="19623" y="3729"/>
                </a:cubicBezTo>
                <a:lnTo>
                  <a:pt x="19558" y="3729"/>
                </a:lnTo>
                <a:cubicBezTo>
                  <a:pt x="19587" y="3702"/>
                  <a:pt x="19558" y="3715"/>
                  <a:pt x="19571" y="3670"/>
                </a:cubicBezTo>
                <a:lnTo>
                  <a:pt x="19582" y="3648"/>
                </a:lnTo>
                <a:cubicBezTo>
                  <a:pt x="19618" y="3649"/>
                  <a:pt x="19627" y="3657"/>
                  <a:pt x="19671" y="3657"/>
                </a:cubicBezTo>
                <a:lnTo>
                  <a:pt x="19671" y="3689"/>
                </a:lnTo>
                <a:cubicBezTo>
                  <a:pt x="19720" y="3685"/>
                  <a:pt x="19702" y="3665"/>
                  <a:pt x="19791" y="3662"/>
                </a:cubicBezTo>
                <a:cubicBezTo>
                  <a:pt x="19826" y="3661"/>
                  <a:pt x="19804" y="3678"/>
                  <a:pt x="19825" y="3648"/>
                </a:cubicBezTo>
                <a:cubicBezTo>
                  <a:pt x="19736" y="3628"/>
                  <a:pt x="19744" y="3643"/>
                  <a:pt x="19712" y="3665"/>
                </a:cubicBezTo>
                <a:cubicBezTo>
                  <a:pt x="19699" y="3645"/>
                  <a:pt x="19702" y="3656"/>
                  <a:pt x="19696" y="3632"/>
                </a:cubicBezTo>
                <a:lnTo>
                  <a:pt x="19663" y="3632"/>
                </a:lnTo>
                <a:cubicBezTo>
                  <a:pt x="19652" y="3668"/>
                  <a:pt x="19609" y="3627"/>
                  <a:pt x="19532" y="3627"/>
                </a:cubicBezTo>
                <a:cubicBezTo>
                  <a:pt x="19492" y="3627"/>
                  <a:pt x="19511" y="3639"/>
                  <a:pt x="19484" y="3633"/>
                </a:cubicBezTo>
                <a:cubicBezTo>
                  <a:pt x="19464" y="3630"/>
                  <a:pt x="19496" y="3628"/>
                  <a:pt x="19453" y="3624"/>
                </a:cubicBezTo>
                <a:cubicBezTo>
                  <a:pt x="19458" y="3691"/>
                  <a:pt x="19459" y="3640"/>
                  <a:pt x="19428" y="3681"/>
                </a:cubicBezTo>
                <a:cubicBezTo>
                  <a:pt x="19409" y="3686"/>
                  <a:pt x="19417" y="3677"/>
                  <a:pt x="19412" y="3697"/>
                </a:cubicBezTo>
                <a:cubicBezTo>
                  <a:pt x="19433" y="3691"/>
                  <a:pt x="19421" y="3700"/>
                  <a:pt x="19428" y="3681"/>
                </a:cubicBezTo>
                <a:cubicBezTo>
                  <a:pt x="19446" y="3693"/>
                  <a:pt x="19439" y="3682"/>
                  <a:pt x="19445" y="3705"/>
                </a:cubicBezTo>
                <a:cubicBezTo>
                  <a:pt x="19464" y="3705"/>
                  <a:pt x="19472" y="3708"/>
                  <a:pt x="19488" y="3701"/>
                </a:cubicBezTo>
                <a:cubicBezTo>
                  <a:pt x="19538" y="3678"/>
                  <a:pt x="19457" y="3698"/>
                  <a:pt x="19509" y="3681"/>
                </a:cubicBezTo>
                <a:lnTo>
                  <a:pt x="19521" y="3694"/>
                </a:lnTo>
                <a:cubicBezTo>
                  <a:pt x="19522" y="3696"/>
                  <a:pt x="19526" y="3701"/>
                  <a:pt x="19528" y="3703"/>
                </a:cubicBezTo>
                <a:cubicBezTo>
                  <a:pt x="19541" y="3717"/>
                  <a:pt x="19530" y="3714"/>
                  <a:pt x="19550" y="3721"/>
                </a:cubicBezTo>
                <a:lnTo>
                  <a:pt x="19540" y="3728"/>
                </a:lnTo>
                <a:cubicBezTo>
                  <a:pt x="19513" y="3755"/>
                  <a:pt x="19537" y="3743"/>
                  <a:pt x="19526" y="3770"/>
                </a:cubicBezTo>
                <a:cubicBezTo>
                  <a:pt x="19477" y="3757"/>
                  <a:pt x="19544" y="3757"/>
                  <a:pt x="19461" y="3713"/>
                </a:cubicBezTo>
                <a:cubicBezTo>
                  <a:pt x="19393" y="3777"/>
                  <a:pt x="19406" y="3744"/>
                  <a:pt x="19387" y="3753"/>
                </a:cubicBezTo>
                <a:cubicBezTo>
                  <a:pt x="19351" y="3772"/>
                  <a:pt x="19422" y="3753"/>
                  <a:pt x="19372" y="3770"/>
                </a:cubicBezTo>
                <a:cubicBezTo>
                  <a:pt x="19366" y="3707"/>
                  <a:pt x="19319" y="3746"/>
                  <a:pt x="19291" y="3754"/>
                </a:cubicBezTo>
                <a:lnTo>
                  <a:pt x="19202" y="3705"/>
                </a:lnTo>
                <a:cubicBezTo>
                  <a:pt x="19194" y="3734"/>
                  <a:pt x="19201" y="3727"/>
                  <a:pt x="19169" y="3729"/>
                </a:cubicBezTo>
                <a:lnTo>
                  <a:pt x="19169" y="3721"/>
                </a:lnTo>
                <a:lnTo>
                  <a:pt x="19160" y="3728"/>
                </a:lnTo>
                <a:lnTo>
                  <a:pt x="19169" y="3729"/>
                </a:lnTo>
                <a:lnTo>
                  <a:pt x="19145" y="3762"/>
                </a:lnTo>
                <a:cubicBezTo>
                  <a:pt x="19039" y="3762"/>
                  <a:pt x="19065" y="3753"/>
                  <a:pt x="19072" y="3721"/>
                </a:cubicBezTo>
                <a:cubicBezTo>
                  <a:pt x="19052" y="3730"/>
                  <a:pt x="19065" y="3727"/>
                  <a:pt x="19040" y="3721"/>
                </a:cubicBezTo>
                <a:cubicBezTo>
                  <a:pt x="19049" y="3742"/>
                  <a:pt x="19045" y="3737"/>
                  <a:pt x="19040" y="3762"/>
                </a:cubicBezTo>
                <a:lnTo>
                  <a:pt x="19015" y="3762"/>
                </a:lnTo>
                <a:cubicBezTo>
                  <a:pt x="19022" y="3738"/>
                  <a:pt x="19018" y="3749"/>
                  <a:pt x="19031" y="3729"/>
                </a:cubicBezTo>
                <a:cubicBezTo>
                  <a:pt x="18988" y="3733"/>
                  <a:pt x="18979" y="3742"/>
                  <a:pt x="18991" y="3689"/>
                </a:cubicBezTo>
                <a:lnTo>
                  <a:pt x="18902" y="3689"/>
                </a:lnTo>
                <a:cubicBezTo>
                  <a:pt x="18907" y="3707"/>
                  <a:pt x="18901" y="3696"/>
                  <a:pt x="18912" y="3707"/>
                </a:cubicBezTo>
                <a:lnTo>
                  <a:pt x="18926" y="3713"/>
                </a:lnTo>
                <a:cubicBezTo>
                  <a:pt x="18921" y="3736"/>
                  <a:pt x="18916" y="3741"/>
                  <a:pt x="18902" y="3754"/>
                </a:cubicBezTo>
                <a:cubicBezTo>
                  <a:pt x="18878" y="3736"/>
                  <a:pt x="18892" y="3731"/>
                  <a:pt x="18869" y="3721"/>
                </a:cubicBezTo>
                <a:cubicBezTo>
                  <a:pt x="18879" y="3696"/>
                  <a:pt x="18852" y="3710"/>
                  <a:pt x="18894" y="3705"/>
                </a:cubicBezTo>
                <a:cubicBezTo>
                  <a:pt x="18866" y="3667"/>
                  <a:pt x="18881" y="3715"/>
                  <a:pt x="18853" y="3665"/>
                </a:cubicBezTo>
                <a:cubicBezTo>
                  <a:pt x="18800" y="3666"/>
                  <a:pt x="18817" y="3680"/>
                  <a:pt x="18788" y="3642"/>
                </a:cubicBezTo>
                <a:cubicBezTo>
                  <a:pt x="18786" y="3640"/>
                  <a:pt x="18782" y="3634"/>
                  <a:pt x="18780" y="3632"/>
                </a:cubicBezTo>
                <a:cubicBezTo>
                  <a:pt x="18745" y="3642"/>
                  <a:pt x="18767" y="3646"/>
                  <a:pt x="18742" y="3650"/>
                </a:cubicBezTo>
                <a:cubicBezTo>
                  <a:pt x="18728" y="3653"/>
                  <a:pt x="18712" y="3646"/>
                  <a:pt x="18720" y="3628"/>
                </a:cubicBezTo>
                <a:cubicBezTo>
                  <a:pt x="18730" y="3605"/>
                  <a:pt x="18728" y="3623"/>
                  <a:pt x="18761" y="3621"/>
                </a:cubicBezTo>
                <a:cubicBezTo>
                  <a:pt x="18774" y="3620"/>
                  <a:pt x="18797" y="3616"/>
                  <a:pt x="18821" y="3616"/>
                </a:cubicBezTo>
                <a:cubicBezTo>
                  <a:pt x="18804" y="3591"/>
                  <a:pt x="18797" y="3598"/>
                  <a:pt x="18788" y="3567"/>
                </a:cubicBezTo>
                <a:cubicBezTo>
                  <a:pt x="18879" y="3546"/>
                  <a:pt x="18852" y="3574"/>
                  <a:pt x="18853" y="3527"/>
                </a:cubicBezTo>
                <a:cubicBezTo>
                  <a:pt x="18894" y="3538"/>
                  <a:pt x="18877" y="3558"/>
                  <a:pt x="18910" y="3558"/>
                </a:cubicBezTo>
                <a:cubicBezTo>
                  <a:pt x="18943" y="3558"/>
                  <a:pt x="18926" y="3538"/>
                  <a:pt x="18967" y="3527"/>
                </a:cubicBezTo>
                <a:cubicBezTo>
                  <a:pt x="18967" y="3564"/>
                  <a:pt x="18976" y="3555"/>
                  <a:pt x="18964" y="3581"/>
                </a:cubicBezTo>
                <a:lnTo>
                  <a:pt x="18950" y="3608"/>
                </a:lnTo>
                <a:lnTo>
                  <a:pt x="18829" y="3608"/>
                </a:lnTo>
                <a:lnTo>
                  <a:pt x="18856" y="3629"/>
                </a:lnTo>
                <a:cubicBezTo>
                  <a:pt x="18890" y="3653"/>
                  <a:pt x="18862" y="3626"/>
                  <a:pt x="18901" y="3634"/>
                </a:cubicBezTo>
                <a:cubicBezTo>
                  <a:pt x="18960" y="3647"/>
                  <a:pt x="18957" y="3632"/>
                  <a:pt x="19015" y="3632"/>
                </a:cubicBezTo>
                <a:lnTo>
                  <a:pt x="18983" y="3616"/>
                </a:lnTo>
                <a:cubicBezTo>
                  <a:pt x="18986" y="3580"/>
                  <a:pt x="18981" y="3603"/>
                  <a:pt x="18999" y="3576"/>
                </a:cubicBezTo>
                <a:cubicBezTo>
                  <a:pt x="19009" y="3562"/>
                  <a:pt x="19017" y="3553"/>
                  <a:pt x="19031" y="3543"/>
                </a:cubicBezTo>
                <a:cubicBezTo>
                  <a:pt x="19074" y="3554"/>
                  <a:pt x="19038" y="3551"/>
                  <a:pt x="19072" y="3576"/>
                </a:cubicBezTo>
                <a:cubicBezTo>
                  <a:pt x="19101" y="3532"/>
                  <a:pt x="19086" y="3527"/>
                  <a:pt x="19153" y="3527"/>
                </a:cubicBezTo>
                <a:cubicBezTo>
                  <a:pt x="19164" y="3569"/>
                  <a:pt x="19161" y="3534"/>
                  <a:pt x="19185" y="3567"/>
                </a:cubicBezTo>
                <a:lnTo>
                  <a:pt x="19177" y="3567"/>
                </a:lnTo>
                <a:lnTo>
                  <a:pt x="19184" y="3577"/>
                </a:lnTo>
                <a:lnTo>
                  <a:pt x="19185" y="3567"/>
                </a:lnTo>
                <a:lnTo>
                  <a:pt x="19193" y="3527"/>
                </a:lnTo>
                <a:cubicBezTo>
                  <a:pt x="19218" y="3526"/>
                  <a:pt x="19223" y="3523"/>
                  <a:pt x="19242" y="3519"/>
                </a:cubicBezTo>
                <a:lnTo>
                  <a:pt x="19242" y="3559"/>
                </a:lnTo>
                <a:cubicBezTo>
                  <a:pt x="19286" y="3549"/>
                  <a:pt x="19276" y="3561"/>
                  <a:pt x="19313" y="3548"/>
                </a:cubicBezTo>
                <a:cubicBezTo>
                  <a:pt x="19362" y="3530"/>
                  <a:pt x="19336" y="3555"/>
                  <a:pt x="19387" y="3543"/>
                </a:cubicBezTo>
                <a:cubicBezTo>
                  <a:pt x="19418" y="3536"/>
                  <a:pt x="19411" y="3530"/>
                  <a:pt x="19445" y="3527"/>
                </a:cubicBezTo>
                <a:cubicBezTo>
                  <a:pt x="19451" y="3551"/>
                  <a:pt x="19460" y="3561"/>
                  <a:pt x="19489" y="3555"/>
                </a:cubicBezTo>
                <a:cubicBezTo>
                  <a:pt x="19549" y="3543"/>
                  <a:pt x="19489" y="3532"/>
                  <a:pt x="19550" y="3527"/>
                </a:cubicBezTo>
                <a:lnTo>
                  <a:pt x="19551" y="3535"/>
                </a:lnTo>
                <a:cubicBezTo>
                  <a:pt x="19567" y="3586"/>
                  <a:pt x="19575" y="3518"/>
                  <a:pt x="19590" y="3576"/>
                </a:cubicBezTo>
                <a:cubicBezTo>
                  <a:pt x="19559" y="3578"/>
                  <a:pt x="19566" y="3571"/>
                  <a:pt x="19558" y="3600"/>
                </a:cubicBezTo>
                <a:lnTo>
                  <a:pt x="19599" y="3600"/>
                </a:lnTo>
                <a:cubicBezTo>
                  <a:pt x="19593" y="3578"/>
                  <a:pt x="19599" y="3593"/>
                  <a:pt x="19590" y="3576"/>
                </a:cubicBezTo>
                <a:lnTo>
                  <a:pt x="19626" y="3555"/>
                </a:lnTo>
                <a:cubicBezTo>
                  <a:pt x="19628" y="3554"/>
                  <a:pt x="19630" y="3553"/>
                  <a:pt x="19631" y="3552"/>
                </a:cubicBezTo>
                <a:cubicBezTo>
                  <a:pt x="19633" y="3551"/>
                  <a:pt x="19635" y="3550"/>
                  <a:pt x="19637" y="3549"/>
                </a:cubicBezTo>
                <a:cubicBezTo>
                  <a:pt x="19653" y="3539"/>
                  <a:pt x="19658" y="3539"/>
                  <a:pt x="19663" y="3519"/>
                </a:cubicBezTo>
                <a:lnTo>
                  <a:pt x="19696" y="3519"/>
                </a:lnTo>
                <a:cubicBezTo>
                  <a:pt x="19700" y="3537"/>
                  <a:pt x="19702" y="3537"/>
                  <a:pt x="19704" y="3559"/>
                </a:cubicBezTo>
                <a:cubicBezTo>
                  <a:pt x="19736" y="3551"/>
                  <a:pt x="19714" y="3546"/>
                  <a:pt x="19734" y="3551"/>
                </a:cubicBezTo>
                <a:cubicBezTo>
                  <a:pt x="19782" y="3562"/>
                  <a:pt x="19690" y="3562"/>
                  <a:pt x="19787" y="3565"/>
                </a:cubicBezTo>
                <a:lnTo>
                  <a:pt x="19820" y="3567"/>
                </a:lnTo>
                <a:cubicBezTo>
                  <a:pt x="19821" y="3567"/>
                  <a:pt x="19831" y="3563"/>
                  <a:pt x="19842" y="3560"/>
                </a:cubicBezTo>
                <a:lnTo>
                  <a:pt x="19958" y="3545"/>
                </a:lnTo>
                <a:cubicBezTo>
                  <a:pt x="19989" y="3540"/>
                  <a:pt x="19969" y="3538"/>
                  <a:pt x="20004" y="3535"/>
                </a:cubicBezTo>
                <a:cubicBezTo>
                  <a:pt x="20020" y="3579"/>
                  <a:pt x="20028" y="3538"/>
                  <a:pt x="20085" y="3576"/>
                </a:cubicBezTo>
                <a:cubicBezTo>
                  <a:pt x="20098" y="3556"/>
                  <a:pt x="20094" y="3567"/>
                  <a:pt x="20101" y="3543"/>
                </a:cubicBezTo>
                <a:cubicBezTo>
                  <a:pt x="20126" y="3561"/>
                  <a:pt x="20114" y="3538"/>
                  <a:pt x="20117" y="3576"/>
                </a:cubicBezTo>
                <a:cubicBezTo>
                  <a:pt x="20141" y="3564"/>
                  <a:pt x="20128" y="3569"/>
                  <a:pt x="20170" y="3570"/>
                </a:cubicBezTo>
                <a:lnTo>
                  <a:pt x="20221" y="3571"/>
                </a:lnTo>
                <a:cubicBezTo>
                  <a:pt x="20265" y="3579"/>
                  <a:pt x="20246" y="3570"/>
                  <a:pt x="20255" y="3592"/>
                </a:cubicBezTo>
                <a:lnTo>
                  <a:pt x="20151" y="3618"/>
                </a:lnTo>
                <a:cubicBezTo>
                  <a:pt x="20132" y="3623"/>
                  <a:pt x="20151" y="3620"/>
                  <a:pt x="20128" y="3625"/>
                </a:cubicBezTo>
                <a:cubicBezTo>
                  <a:pt x="20127" y="3626"/>
                  <a:pt x="20124" y="3626"/>
                  <a:pt x="20123" y="3626"/>
                </a:cubicBezTo>
                <a:lnTo>
                  <a:pt x="20060" y="3640"/>
                </a:lnTo>
                <a:cubicBezTo>
                  <a:pt x="20063" y="3675"/>
                  <a:pt x="20054" y="3669"/>
                  <a:pt x="20129" y="3675"/>
                </a:cubicBezTo>
                <a:lnTo>
                  <a:pt x="20161" y="3672"/>
                </a:lnTo>
                <a:cubicBezTo>
                  <a:pt x="20191" y="3675"/>
                  <a:pt x="20159" y="3691"/>
                  <a:pt x="20198" y="3665"/>
                </a:cubicBezTo>
                <a:cubicBezTo>
                  <a:pt x="20194" y="3683"/>
                  <a:pt x="20192" y="3683"/>
                  <a:pt x="20190" y="3705"/>
                </a:cubicBezTo>
                <a:cubicBezTo>
                  <a:pt x="20228" y="3677"/>
                  <a:pt x="20183" y="3686"/>
                  <a:pt x="20230" y="3681"/>
                </a:cubicBezTo>
                <a:cubicBezTo>
                  <a:pt x="20224" y="3649"/>
                  <a:pt x="20224" y="3672"/>
                  <a:pt x="20230" y="3640"/>
                </a:cubicBezTo>
                <a:cubicBezTo>
                  <a:pt x="20211" y="3632"/>
                  <a:pt x="20224" y="3635"/>
                  <a:pt x="20198" y="3640"/>
                </a:cubicBezTo>
                <a:cubicBezTo>
                  <a:pt x="20205" y="3614"/>
                  <a:pt x="20203" y="3611"/>
                  <a:pt x="20226" y="3614"/>
                </a:cubicBezTo>
                <a:cubicBezTo>
                  <a:pt x="20227" y="3614"/>
                  <a:pt x="20241" y="3644"/>
                  <a:pt x="20255" y="3592"/>
                </a:cubicBezTo>
                <a:cubicBezTo>
                  <a:pt x="20282" y="3574"/>
                  <a:pt x="20272" y="3575"/>
                  <a:pt x="20303" y="3592"/>
                </a:cubicBezTo>
                <a:cubicBezTo>
                  <a:pt x="20289" y="3553"/>
                  <a:pt x="20301" y="3598"/>
                  <a:pt x="20287" y="3559"/>
                </a:cubicBezTo>
                <a:cubicBezTo>
                  <a:pt x="20330" y="3556"/>
                  <a:pt x="20302" y="3567"/>
                  <a:pt x="20312" y="3543"/>
                </a:cubicBezTo>
                <a:cubicBezTo>
                  <a:pt x="20358" y="3547"/>
                  <a:pt x="20375" y="3552"/>
                  <a:pt x="20376" y="3600"/>
                </a:cubicBezTo>
                <a:lnTo>
                  <a:pt x="20358" y="3614"/>
                </a:lnTo>
                <a:cubicBezTo>
                  <a:pt x="20383" y="3629"/>
                  <a:pt x="20385" y="3619"/>
                  <a:pt x="20376" y="3600"/>
                </a:cubicBezTo>
                <a:cubicBezTo>
                  <a:pt x="20388" y="3592"/>
                  <a:pt x="20397" y="3586"/>
                  <a:pt x="20410" y="3577"/>
                </a:cubicBezTo>
                <a:lnTo>
                  <a:pt x="20449" y="3551"/>
                </a:lnTo>
                <a:cubicBezTo>
                  <a:pt x="20481" y="3563"/>
                  <a:pt x="20450" y="3552"/>
                  <a:pt x="20482" y="3576"/>
                </a:cubicBezTo>
                <a:cubicBezTo>
                  <a:pt x="20491" y="3549"/>
                  <a:pt x="20471" y="3570"/>
                  <a:pt x="20506" y="3551"/>
                </a:cubicBezTo>
                <a:cubicBezTo>
                  <a:pt x="20514" y="3580"/>
                  <a:pt x="20522" y="3575"/>
                  <a:pt x="20529" y="3600"/>
                </a:cubicBezTo>
                <a:cubicBezTo>
                  <a:pt x="20529" y="3601"/>
                  <a:pt x="20529" y="3604"/>
                  <a:pt x="20530" y="3604"/>
                </a:cubicBezTo>
                <a:cubicBezTo>
                  <a:pt x="20530" y="3605"/>
                  <a:pt x="20530" y="3607"/>
                  <a:pt x="20530" y="3608"/>
                </a:cubicBezTo>
                <a:cubicBezTo>
                  <a:pt x="20572" y="3597"/>
                  <a:pt x="20541" y="3595"/>
                  <a:pt x="20587" y="3595"/>
                </a:cubicBezTo>
                <a:cubicBezTo>
                  <a:pt x="20619" y="3596"/>
                  <a:pt x="20619" y="3577"/>
                  <a:pt x="20644" y="3567"/>
                </a:cubicBezTo>
                <a:cubicBezTo>
                  <a:pt x="20644" y="3568"/>
                  <a:pt x="20650" y="3578"/>
                  <a:pt x="20653" y="3582"/>
                </a:cubicBezTo>
                <a:cubicBezTo>
                  <a:pt x="20667" y="3600"/>
                  <a:pt x="20697" y="3624"/>
                  <a:pt x="20722" y="3620"/>
                </a:cubicBezTo>
                <a:cubicBezTo>
                  <a:pt x="20723" y="3620"/>
                  <a:pt x="20726" y="3619"/>
                  <a:pt x="20727" y="3619"/>
                </a:cubicBezTo>
                <a:lnTo>
                  <a:pt x="20806" y="3608"/>
                </a:lnTo>
                <a:cubicBezTo>
                  <a:pt x="20816" y="3583"/>
                  <a:pt x="20809" y="3606"/>
                  <a:pt x="20806" y="3567"/>
                </a:cubicBezTo>
                <a:cubicBezTo>
                  <a:pt x="20851" y="3589"/>
                  <a:pt x="20829" y="3556"/>
                  <a:pt x="20887" y="3551"/>
                </a:cubicBezTo>
                <a:cubicBezTo>
                  <a:pt x="20887" y="3583"/>
                  <a:pt x="20885" y="3570"/>
                  <a:pt x="20895" y="3592"/>
                </a:cubicBezTo>
                <a:cubicBezTo>
                  <a:pt x="20915" y="3581"/>
                  <a:pt x="20920" y="3576"/>
                  <a:pt x="20952" y="3575"/>
                </a:cubicBezTo>
                <a:cubicBezTo>
                  <a:pt x="20993" y="3573"/>
                  <a:pt x="20988" y="3579"/>
                  <a:pt x="21011" y="3586"/>
                </a:cubicBezTo>
                <a:cubicBezTo>
                  <a:pt x="21027" y="3590"/>
                  <a:pt x="21054" y="3580"/>
                  <a:pt x="21075" y="3592"/>
                </a:cubicBezTo>
                <a:cubicBezTo>
                  <a:pt x="21101" y="3608"/>
                  <a:pt x="21057" y="3593"/>
                  <a:pt x="21097" y="3608"/>
                </a:cubicBezTo>
                <a:lnTo>
                  <a:pt x="21152" y="3572"/>
                </a:lnTo>
                <a:cubicBezTo>
                  <a:pt x="21220" y="3554"/>
                  <a:pt x="21210" y="3594"/>
                  <a:pt x="21211" y="3600"/>
                </a:cubicBezTo>
                <a:cubicBezTo>
                  <a:pt x="21241" y="3599"/>
                  <a:pt x="21239" y="3594"/>
                  <a:pt x="21259" y="3595"/>
                </a:cubicBezTo>
                <a:lnTo>
                  <a:pt x="21320" y="3600"/>
                </a:lnTo>
                <a:cubicBezTo>
                  <a:pt x="21383" y="3609"/>
                  <a:pt x="21392" y="3588"/>
                  <a:pt x="21432" y="3598"/>
                </a:cubicBezTo>
                <a:lnTo>
                  <a:pt x="21477" y="3606"/>
                </a:lnTo>
                <a:cubicBezTo>
                  <a:pt x="21482" y="3606"/>
                  <a:pt x="21518" y="3611"/>
                  <a:pt x="21522" y="3610"/>
                </a:cubicBezTo>
                <a:cubicBezTo>
                  <a:pt x="21537" y="3610"/>
                  <a:pt x="21547" y="3598"/>
                  <a:pt x="21559" y="3592"/>
                </a:cubicBezTo>
                <a:cubicBezTo>
                  <a:pt x="21585" y="3611"/>
                  <a:pt x="21566" y="3614"/>
                  <a:pt x="21592" y="3624"/>
                </a:cubicBezTo>
                <a:cubicBezTo>
                  <a:pt x="21591" y="3588"/>
                  <a:pt x="21584" y="3586"/>
                  <a:pt x="21584" y="3543"/>
                </a:cubicBezTo>
                <a:cubicBezTo>
                  <a:pt x="21538" y="3547"/>
                  <a:pt x="21521" y="3543"/>
                  <a:pt x="21477" y="3536"/>
                </a:cubicBezTo>
                <a:cubicBezTo>
                  <a:pt x="21434" y="3530"/>
                  <a:pt x="21389" y="3530"/>
                  <a:pt x="21362" y="3529"/>
                </a:cubicBezTo>
                <a:lnTo>
                  <a:pt x="21031" y="3505"/>
                </a:lnTo>
                <a:cubicBezTo>
                  <a:pt x="20983" y="3498"/>
                  <a:pt x="20940" y="3499"/>
                  <a:pt x="20910" y="3501"/>
                </a:cubicBezTo>
                <a:cubicBezTo>
                  <a:pt x="20888" y="3503"/>
                  <a:pt x="20864" y="3500"/>
                  <a:pt x="20854" y="3499"/>
                </a:cubicBezTo>
                <a:cubicBezTo>
                  <a:pt x="20822" y="3498"/>
                  <a:pt x="20838" y="3500"/>
                  <a:pt x="20801" y="3492"/>
                </a:cubicBezTo>
                <a:lnTo>
                  <a:pt x="20755" y="3488"/>
                </a:lnTo>
                <a:cubicBezTo>
                  <a:pt x="20686" y="3485"/>
                  <a:pt x="20577" y="3458"/>
                  <a:pt x="20522" y="3470"/>
                </a:cubicBezTo>
                <a:cubicBezTo>
                  <a:pt x="20489" y="3477"/>
                  <a:pt x="20237" y="3466"/>
                  <a:pt x="20201" y="3456"/>
                </a:cubicBezTo>
                <a:cubicBezTo>
                  <a:pt x="20171" y="3448"/>
                  <a:pt x="20201" y="3444"/>
                  <a:pt x="20158" y="3454"/>
                </a:cubicBezTo>
                <a:cubicBezTo>
                  <a:pt x="20082" y="3470"/>
                  <a:pt x="19916" y="3430"/>
                  <a:pt x="19781" y="3440"/>
                </a:cubicBezTo>
                <a:cubicBezTo>
                  <a:pt x="19734" y="3443"/>
                  <a:pt x="19687" y="3448"/>
                  <a:pt x="19634" y="3435"/>
                </a:cubicBezTo>
                <a:cubicBezTo>
                  <a:pt x="19628" y="3433"/>
                  <a:pt x="19621" y="3430"/>
                  <a:pt x="19609" y="3428"/>
                </a:cubicBezTo>
                <a:cubicBezTo>
                  <a:pt x="19584" y="3425"/>
                  <a:pt x="19566" y="3441"/>
                  <a:pt x="19526" y="3438"/>
                </a:cubicBezTo>
                <a:cubicBezTo>
                  <a:pt x="19494" y="3435"/>
                  <a:pt x="19500" y="3429"/>
                  <a:pt x="19463" y="3432"/>
                </a:cubicBezTo>
                <a:cubicBezTo>
                  <a:pt x="19433" y="3434"/>
                  <a:pt x="19447" y="3436"/>
                  <a:pt x="19411" y="3431"/>
                </a:cubicBezTo>
                <a:cubicBezTo>
                  <a:pt x="19386" y="3428"/>
                  <a:pt x="19365" y="3422"/>
                  <a:pt x="19347" y="3423"/>
                </a:cubicBezTo>
                <a:cubicBezTo>
                  <a:pt x="19287" y="3423"/>
                  <a:pt x="19317" y="3430"/>
                  <a:pt x="19237" y="3418"/>
                </a:cubicBezTo>
                <a:lnTo>
                  <a:pt x="19012" y="3409"/>
                </a:lnTo>
                <a:cubicBezTo>
                  <a:pt x="18957" y="3409"/>
                  <a:pt x="19026" y="3406"/>
                  <a:pt x="18966" y="3398"/>
                </a:cubicBezTo>
                <a:cubicBezTo>
                  <a:pt x="18942" y="3394"/>
                  <a:pt x="18922" y="3400"/>
                  <a:pt x="18896" y="3394"/>
                </a:cubicBezTo>
                <a:cubicBezTo>
                  <a:pt x="18847" y="3384"/>
                  <a:pt x="18879" y="3387"/>
                  <a:pt x="18801" y="3402"/>
                </a:cubicBezTo>
                <a:cubicBezTo>
                  <a:pt x="18728" y="3417"/>
                  <a:pt x="18763" y="3394"/>
                  <a:pt x="18708" y="3393"/>
                </a:cubicBezTo>
                <a:cubicBezTo>
                  <a:pt x="18682" y="3392"/>
                  <a:pt x="18645" y="3394"/>
                  <a:pt x="18594" y="3389"/>
                </a:cubicBezTo>
                <a:cubicBezTo>
                  <a:pt x="18560" y="3386"/>
                  <a:pt x="18567" y="3380"/>
                  <a:pt x="18543" y="3375"/>
                </a:cubicBezTo>
                <a:cubicBezTo>
                  <a:pt x="18515" y="3369"/>
                  <a:pt x="18500" y="3377"/>
                  <a:pt x="18479" y="3380"/>
                </a:cubicBezTo>
                <a:cubicBezTo>
                  <a:pt x="18398" y="3388"/>
                  <a:pt x="18424" y="3392"/>
                  <a:pt x="18387" y="3399"/>
                </a:cubicBezTo>
                <a:cubicBezTo>
                  <a:pt x="18362" y="3403"/>
                  <a:pt x="18380" y="3396"/>
                  <a:pt x="18350" y="3391"/>
                </a:cubicBezTo>
                <a:cubicBezTo>
                  <a:pt x="18305" y="3383"/>
                  <a:pt x="18289" y="3396"/>
                  <a:pt x="18247" y="3374"/>
                </a:cubicBezTo>
                <a:lnTo>
                  <a:pt x="18137" y="3352"/>
                </a:lnTo>
                <a:cubicBezTo>
                  <a:pt x="18105" y="3334"/>
                  <a:pt x="18125" y="3332"/>
                  <a:pt x="18075" y="3332"/>
                </a:cubicBezTo>
                <a:cubicBezTo>
                  <a:pt x="18094" y="3306"/>
                  <a:pt x="18097" y="3326"/>
                  <a:pt x="18108" y="3300"/>
                </a:cubicBezTo>
                <a:cubicBezTo>
                  <a:pt x="18086" y="3302"/>
                  <a:pt x="18086" y="3304"/>
                  <a:pt x="18067" y="3308"/>
                </a:cubicBezTo>
                <a:cubicBezTo>
                  <a:pt x="18055" y="3333"/>
                  <a:pt x="18060" y="3344"/>
                  <a:pt x="18048" y="3362"/>
                </a:cubicBezTo>
                <a:lnTo>
                  <a:pt x="18025" y="3388"/>
                </a:lnTo>
                <a:cubicBezTo>
                  <a:pt x="17989" y="3417"/>
                  <a:pt x="17973" y="3372"/>
                  <a:pt x="17962" y="3349"/>
                </a:cubicBezTo>
                <a:cubicBezTo>
                  <a:pt x="17929" y="3366"/>
                  <a:pt x="17895" y="3373"/>
                  <a:pt x="17857" y="3373"/>
                </a:cubicBezTo>
                <a:cubicBezTo>
                  <a:pt x="17852" y="3355"/>
                  <a:pt x="17859" y="3365"/>
                  <a:pt x="17845" y="3355"/>
                </a:cubicBezTo>
                <a:lnTo>
                  <a:pt x="17768" y="3332"/>
                </a:lnTo>
                <a:cubicBezTo>
                  <a:pt x="17744" y="3381"/>
                  <a:pt x="17795" y="3368"/>
                  <a:pt x="17743" y="3373"/>
                </a:cubicBezTo>
                <a:cubicBezTo>
                  <a:pt x="17742" y="3341"/>
                  <a:pt x="17745" y="3354"/>
                  <a:pt x="17735" y="3332"/>
                </a:cubicBezTo>
                <a:cubicBezTo>
                  <a:pt x="17674" y="3365"/>
                  <a:pt x="17704" y="3339"/>
                  <a:pt x="17654" y="3365"/>
                </a:cubicBezTo>
                <a:cubicBezTo>
                  <a:pt x="17636" y="3352"/>
                  <a:pt x="17644" y="3364"/>
                  <a:pt x="17638" y="3341"/>
                </a:cubicBezTo>
                <a:lnTo>
                  <a:pt x="17605" y="3341"/>
                </a:lnTo>
                <a:cubicBezTo>
                  <a:pt x="17598" y="3370"/>
                  <a:pt x="17605" y="3362"/>
                  <a:pt x="17573" y="3365"/>
                </a:cubicBezTo>
                <a:cubicBezTo>
                  <a:pt x="17573" y="3364"/>
                  <a:pt x="17574" y="3361"/>
                  <a:pt x="17574" y="3362"/>
                </a:cubicBezTo>
                <a:lnTo>
                  <a:pt x="17576" y="3355"/>
                </a:lnTo>
                <a:cubicBezTo>
                  <a:pt x="17578" y="3330"/>
                  <a:pt x="17564" y="3340"/>
                  <a:pt x="17524" y="3341"/>
                </a:cubicBezTo>
                <a:cubicBezTo>
                  <a:pt x="17519" y="3319"/>
                  <a:pt x="17525" y="3334"/>
                  <a:pt x="17516" y="3316"/>
                </a:cubicBezTo>
                <a:lnTo>
                  <a:pt x="17541" y="3316"/>
                </a:lnTo>
                <a:lnTo>
                  <a:pt x="17541" y="3300"/>
                </a:lnTo>
                <a:cubicBezTo>
                  <a:pt x="17519" y="3306"/>
                  <a:pt x="17534" y="3299"/>
                  <a:pt x="17516" y="3308"/>
                </a:cubicBezTo>
                <a:cubicBezTo>
                  <a:pt x="17524" y="3278"/>
                  <a:pt x="17525" y="3298"/>
                  <a:pt x="17533" y="3268"/>
                </a:cubicBezTo>
                <a:cubicBezTo>
                  <a:pt x="17477" y="3281"/>
                  <a:pt x="17465" y="3289"/>
                  <a:pt x="17394" y="3285"/>
                </a:cubicBezTo>
                <a:cubicBezTo>
                  <a:pt x="17375" y="3284"/>
                  <a:pt x="17357" y="3284"/>
                  <a:pt x="17338" y="3284"/>
                </a:cubicBezTo>
                <a:cubicBezTo>
                  <a:pt x="17301" y="3284"/>
                  <a:pt x="17261" y="3283"/>
                  <a:pt x="17224" y="3284"/>
                </a:cubicBezTo>
                <a:cubicBezTo>
                  <a:pt x="17157" y="3286"/>
                  <a:pt x="17164" y="3303"/>
                  <a:pt x="17168" y="3251"/>
                </a:cubicBezTo>
                <a:lnTo>
                  <a:pt x="17136" y="3251"/>
                </a:lnTo>
                <a:cubicBezTo>
                  <a:pt x="17133" y="3283"/>
                  <a:pt x="17140" y="3276"/>
                  <a:pt x="17111" y="3284"/>
                </a:cubicBezTo>
                <a:cubicBezTo>
                  <a:pt x="17120" y="3245"/>
                  <a:pt x="17109" y="3243"/>
                  <a:pt x="17071" y="3251"/>
                </a:cubicBezTo>
                <a:lnTo>
                  <a:pt x="17071" y="3243"/>
                </a:lnTo>
                <a:lnTo>
                  <a:pt x="17061" y="3250"/>
                </a:lnTo>
                <a:lnTo>
                  <a:pt x="17071" y="3251"/>
                </a:lnTo>
                <a:lnTo>
                  <a:pt x="17079" y="3268"/>
                </a:lnTo>
                <a:cubicBezTo>
                  <a:pt x="17074" y="3269"/>
                  <a:pt x="17051" y="3286"/>
                  <a:pt x="17020" y="3288"/>
                </a:cubicBezTo>
                <a:cubicBezTo>
                  <a:pt x="16982" y="3291"/>
                  <a:pt x="16972" y="3284"/>
                  <a:pt x="16965" y="3268"/>
                </a:cubicBezTo>
                <a:cubicBezTo>
                  <a:pt x="16941" y="3274"/>
                  <a:pt x="16948" y="3268"/>
                  <a:pt x="16941" y="3292"/>
                </a:cubicBezTo>
                <a:lnTo>
                  <a:pt x="16925" y="3292"/>
                </a:lnTo>
                <a:cubicBezTo>
                  <a:pt x="16921" y="3258"/>
                  <a:pt x="16937" y="3269"/>
                  <a:pt x="16892" y="3268"/>
                </a:cubicBezTo>
                <a:cubicBezTo>
                  <a:pt x="16885" y="3284"/>
                  <a:pt x="16890" y="3273"/>
                  <a:pt x="16890" y="3287"/>
                </a:cubicBezTo>
                <a:lnTo>
                  <a:pt x="16892" y="3297"/>
                </a:lnTo>
                <a:cubicBezTo>
                  <a:pt x="16892" y="3298"/>
                  <a:pt x="16893" y="3299"/>
                  <a:pt x="16892" y="3300"/>
                </a:cubicBezTo>
                <a:cubicBezTo>
                  <a:pt x="16829" y="3295"/>
                  <a:pt x="16921" y="3274"/>
                  <a:pt x="16844" y="3268"/>
                </a:cubicBezTo>
                <a:cubicBezTo>
                  <a:pt x="16858" y="3259"/>
                  <a:pt x="16867" y="3265"/>
                  <a:pt x="16876" y="3243"/>
                </a:cubicBezTo>
                <a:cubicBezTo>
                  <a:pt x="16852" y="3238"/>
                  <a:pt x="16852" y="3235"/>
                  <a:pt x="16820" y="3235"/>
                </a:cubicBezTo>
                <a:cubicBezTo>
                  <a:pt x="16832" y="3255"/>
                  <a:pt x="16829" y="3244"/>
                  <a:pt x="16836" y="3268"/>
                </a:cubicBezTo>
                <a:cubicBezTo>
                  <a:pt x="16793" y="3278"/>
                  <a:pt x="16808" y="3268"/>
                  <a:pt x="16781" y="3272"/>
                </a:cubicBezTo>
                <a:cubicBezTo>
                  <a:pt x="16749" y="3276"/>
                  <a:pt x="16749" y="3292"/>
                  <a:pt x="16688" y="3285"/>
                </a:cubicBezTo>
                <a:cubicBezTo>
                  <a:pt x="16648" y="3280"/>
                  <a:pt x="16634" y="3272"/>
                  <a:pt x="16601" y="3282"/>
                </a:cubicBezTo>
                <a:cubicBezTo>
                  <a:pt x="16600" y="3282"/>
                  <a:pt x="16598" y="3283"/>
                  <a:pt x="16597" y="3283"/>
                </a:cubicBezTo>
                <a:cubicBezTo>
                  <a:pt x="16595" y="3284"/>
                  <a:pt x="16580" y="3311"/>
                  <a:pt x="16568" y="3268"/>
                </a:cubicBezTo>
                <a:cubicBezTo>
                  <a:pt x="16534" y="3277"/>
                  <a:pt x="16563" y="3284"/>
                  <a:pt x="16488" y="3279"/>
                </a:cubicBezTo>
                <a:cubicBezTo>
                  <a:pt x="16401" y="3274"/>
                  <a:pt x="16434" y="3284"/>
                  <a:pt x="16412" y="3285"/>
                </a:cubicBezTo>
                <a:cubicBezTo>
                  <a:pt x="16397" y="3286"/>
                  <a:pt x="16390" y="3271"/>
                  <a:pt x="16358" y="3268"/>
                </a:cubicBezTo>
                <a:lnTo>
                  <a:pt x="16261" y="3267"/>
                </a:lnTo>
                <a:cubicBezTo>
                  <a:pt x="16224" y="3278"/>
                  <a:pt x="16252" y="3281"/>
                  <a:pt x="16212" y="3284"/>
                </a:cubicBezTo>
                <a:cubicBezTo>
                  <a:pt x="16209" y="3255"/>
                  <a:pt x="16197" y="3244"/>
                  <a:pt x="16171" y="3235"/>
                </a:cubicBezTo>
                <a:cubicBezTo>
                  <a:pt x="16186" y="3225"/>
                  <a:pt x="16220" y="3210"/>
                  <a:pt x="16228" y="3179"/>
                </a:cubicBezTo>
                <a:cubicBezTo>
                  <a:pt x="16244" y="3186"/>
                  <a:pt x="16241" y="3183"/>
                  <a:pt x="16258" y="3189"/>
                </a:cubicBezTo>
                <a:cubicBezTo>
                  <a:pt x="16280" y="3197"/>
                  <a:pt x="16268" y="3196"/>
                  <a:pt x="16293" y="3203"/>
                </a:cubicBezTo>
                <a:cubicBezTo>
                  <a:pt x="16296" y="3170"/>
                  <a:pt x="16298" y="3168"/>
                  <a:pt x="16317" y="3154"/>
                </a:cubicBezTo>
                <a:cubicBezTo>
                  <a:pt x="16312" y="3180"/>
                  <a:pt x="16309" y="3167"/>
                  <a:pt x="16317" y="3187"/>
                </a:cubicBezTo>
                <a:cubicBezTo>
                  <a:pt x="16340" y="3189"/>
                  <a:pt x="16342" y="3189"/>
                  <a:pt x="16362" y="3192"/>
                </a:cubicBezTo>
                <a:cubicBezTo>
                  <a:pt x="16378" y="3193"/>
                  <a:pt x="16366" y="3188"/>
                  <a:pt x="16382" y="3196"/>
                </a:cubicBezTo>
                <a:cubicBezTo>
                  <a:pt x="16415" y="3210"/>
                  <a:pt x="16396" y="3217"/>
                  <a:pt x="16439" y="3211"/>
                </a:cubicBezTo>
                <a:lnTo>
                  <a:pt x="16455" y="3209"/>
                </a:lnTo>
                <a:cubicBezTo>
                  <a:pt x="16476" y="3205"/>
                  <a:pt x="16458" y="3213"/>
                  <a:pt x="16479" y="3203"/>
                </a:cubicBezTo>
                <a:cubicBezTo>
                  <a:pt x="16486" y="3216"/>
                  <a:pt x="16488" y="3188"/>
                  <a:pt x="16479" y="3227"/>
                </a:cubicBezTo>
                <a:cubicBezTo>
                  <a:pt x="16536" y="3222"/>
                  <a:pt x="16488" y="3204"/>
                  <a:pt x="16552" y="3203"/>
                </a:cubicBezTo>
                <a:lnTo>
                  <a:pt x="16577" y="3219"/>
                </a:lnTo>
                <a:lnTo>
                  <a:pt x="16577" y="3187"/>
                </a:lnTo>
                <a:cubicBezTo>
                  <a:pt x="16601" y="3198"/>
                  <a:pt x="16638" y="3191"/>
                  <a:pt x="16661" y="3191"/>
                </a:cubicBezTo>
                <a:lnTo>
                  <a:pt x="16691" y="3188"/>
                </a:lnTo>
                <a:cubicBezTo>
                  <a:pt x="16714" y="3171"/>
                  <a:pt x="16663" y="3185"/>
                  <a:pt x="16706" y="3170"/>
                </a:cubicBezTo>
                <a:cubicBezTo>
                  <a:pt x="16727" y="3186"/>
                  <a:pt x="16731" y="3199"/>
                  <a:pt x="16722" y="3219"/>
                </a:cubicBezTo>
                <a:cubicBezTo>
                  <a:pt x="16758" y="3209"/>
                  <a:pt x="16742" y="3199"/>
                  <a:pt x="16803" y="3202"/>
                </a:cubicBezTo>
                <a:cubicBezTo>
                  <a:pt x="16848" y="3205"/>
                  <a:pt x="16848" y="3218"/>
                  <a:pt x="16892" y="3219"/>
                </a:cubicBezTo>
                <a:lnTo>
                  <a:pt x="16892" y="3203"/>
                </a:lnTo>
                <a:cubicBezTo>
                  <a:pt x="16925" y="3195"/>
                  <a:pt x="16952" y="3199"/>
                  <a:pt x="16993" y="3208"/>
                </a:cubicBezTo>
                <a:cubicBezTo>
                  <a:pt x="17055" y="3222"/>
                  <a:pt x="17031" y="3211"/>
                  <a:pt x="17095" y="3211"/>
                </a:cubicBezTo>
                <a:cubicBezTo>
                  <a:pt x="17101" y="3224"/>
                  <a:pt x="17103" y="3196"/>
                  <a:pt x="17095" y="3235"/>
                </a:cubicBezTo>
                <a:cubicBezTo>
                  <a:pt x="17126" y="3214"/>
                  <a:pt x="17129" y="3209"/>
                  <a:pt x="17184" y="3210"/>
                </a:cubicBezTo>
                <a:lnTo>
                  <a:pt x="17289" y="3227"/>
                </a:lnTo>
                <a:cubicBezTo>
                  <a:pt x="17408" y="3199"/>
                  <a:pt x="17328" y="3210"/>
                  <a:pt x="17392" y="3216"/>
                </a:cubicBezTo>
                <a:cubicBezTo>
                  <a:pt x="17425" y="3219"/>
                  <a:pt x="17380" y="3212"/>
                  <a:pt x="17416" y="3217"/>
                </a:cubicBezTo>
                <a:cubicBezTo>
                  <a:pt x="17474" y="3225"/>
                  <a:pt x="17418" y="3243"/>
                  <a:pt x="17500" y="3243"/>
                </a:cubicBezTo>
                <a:lnTo>
                  <a:pt x="17516" y="3253"/>
                </a:lnTo>
                <a:lnTo>
                  <a:pt x="17500" y="3243"/>
                </a:lnTo>
                <a:cubicBezTo>
                  <a:pt x="17514" y="3219"/>
                  <a:pt x="17505" y="3229"/>
                  <a:pt x="17540" y="3226"/>
                </a:cubicBezTo>
                <a:cubicBezTo>
                  <a:pt x="17602" y="3222"/>
                  <a:pt x="17605" y="3238"/>
                  <a:pt x="17634" y="3245"/>
                </a:cubicBezTo>
                <a:cubicBezTo>
                  <a:pt x="17651" y="3249"/>
                  <a:pt x="17651" y="3245"/>
                  <a:pt x="17678" y="3251"/>
                </a:cubicBezTo>
                <a:cubicBezTo>
                  <a:pt x="17684" y="3230"/>
                  <a:pt x="17678" y="3245"/>
                  <a:pt x="17686" y="3227"/>
                </a:cubicBezTo>
                <a:cubicBezTo>
                  <a:pt x="17738" y="3252"/>
                  <a:pt x="17726" y="3235"/>
                  <a:pt x="17784" y="3235"/>
                </a:cubicBezTo>
                <a:cubicBezTo>
                  <a:pt x="17779" y="3217"/>
                  <a:pt x="17777" y="3217"/>
                  <a:pt x="17776" y="3195"/>
                </a:cubicBezTo>
                <a:cubicBezTo>
                  <a:pt x="17808" y="3195"/>
                  <a:pt x="17808" y="3192"/>
                  <a:pt x="17832" y="3187"/>
                </a:cubicBezTo>
                <a:lnTo>
                  <a:pt x="17846" y="3213"/>
                </a:lnTo>
                <a:cubicBezTo>
                  <a:pt x="17854" y="3229"/>
                  <a:pt x="17853" y="3226"/>
                  <a:pt x="17857" y="3243"/>
                </a:cubicBezTo>
                <a:lnTo>
                  <a:pt x="17875" y="3233"/>
                </a:lnTo>
                <a:cubicBezTo>
                  <a:pt x="17862" y="3204"/>
                  <a:pt x="17870" y="3253"/>
                  <a:pt x="17865" y="3203"/>
                </a:cubicBezTo>
                <a:cubicBezTo>
                  <a:pt x="17912" y="3214"/>
                  <a:pt x="17888" y="3203"/>
                  <a:pt x="17901" y="3202"/>
                </a:cubicBezTo>
                <a:cubicBezTo>
                  <a:pt x="17902" y="3202"/>
                  <a:pt x="17905" y="3201"/>
                  <a:pt x="17906" y="3201"/>
                </a:cubicBezTo>
                <a:cubicBezTo>
                  <a:pt x="17907" y="3201"/>
                  <a:pt x="17909" y="3201"/>
                  <a:pt x="17910" y="3201"/>
                </a:cubicBezTo>
                <a:lnTo>
                  <a:pt x="17946" y="3227"/>
                </a:lnTo>
                <a:cubicBezTo>
                  <a:pt x="17913" y="3234"/>
                  <a:pt x="17922" y="3224"/>
                  <a:pt x="17897" y="3235"/>
                </a:cubicBezTo>
                <a:lnTo>
                  <a:pt x="17898" y="3247"/>
                </a:lnTo>
                <a:cubicBezTo>
                  <a:pt x="17898" y="3262"/>
                  <a:pt x="17904" y="3237"/>
                  <a:pt x="17897" y="3268"/>
                </a:cubicBezTo>
                <a:lnTo>
                  <a:pt x="17921" y="3268"/>
                </a:lnTo>
                <a:cubicBezTo>
                  <a:pt x="17925" y="3226"/>
                  <a:pt x="17907" y="3255"/>
                  <a:pt x="17969" y="3245"/>
                </a:cubicBezTo>
                <a:lnTo>
                  <a:pt x="17987" y="3242"/>
                </a:lnTo>
                <a:cubicBezTo>
                  <a:pt x="18018" y="3241"/>
                  <a:pt x="17985" y="3251"/>
                  <a:pt x="18015" y="3239"/>
                </a:cubicBezTo>
                <a:cubicBezTo>
                  <a:pt x="18082" y="3214"/>
                  <a:pt x="18003" y="3250"/>
                  <a:pt x="18075" y="3251"/>
                </a:cubicBezTo>
                <a:lnTo>
                  <a:pt x="18075" y="3276"/>
                </a:lnTo>
                <a:cubicBezTo>
                  <a:pt x="18054" y="3281"/>
                  <a:pt x="18066" y="3273"/>
                  <a:pt x="18059" y="3292"/>
                </a:cubicBezTo>
                <a:cubicBezTo>
                  <a:pt x="18114" y="3286"/>
                  <a:pt x="18049" y="3276"/>
                  <a:pt x="18124" y="3276"/>
                </a:cubicBezTo>
                <a:cubicBezTo>
                  <a:pt x="18104" y="3246"/>
                  <a:pt x="18098" y="3262"/>
                  <a:pt x="18124" y="3243"/>
                </a:cubicBezTo>
                <a:cubicBezTo>
                  <a:pt x="18138" y="3231"/>
                  <a:pt x="18134" y="3232"/>
                  <a:pt x="18156" y="3227"/>
                </a:cubicBezTo>
                <a:cubicBezTo>
                  <a:pt x="18165" y="3247"/>
                  <a:pt x="18162" y="3234"/>
                  <a:pt x="18156" y="3260"/>
                </a:cubicBezTo>
                <a:lnTo>
                  <a:pt x="18205" y="3260"/>
                </a:lnTo>
                <a:cubicBezTo>
                  <a:pt x="18198" y="3242"/>
                  <a:pt x="18202" y="3255"/>
                  <a:pt x="18195" y="3246"/>
                </a:cubicBezTo>
                <a:cubicBezTo>
                  <a:pt x="18177" y="3223"/>
                  <a:pt x="18196" y="3266"/>
                  <a:pt x="18181" y="3227"/>
                </a:cubicBezTo>
                <a:cubicBezTo>
                  <a:pt x="18228" y="3217"/>
                  <a:pt x="18185" y="3231"/>
                  <a:pt x="18237" y="3235"/>
                </a:cubicBezTo>
                <a:cubicBezTo>
                  <a:pt x="18241" y="3193"/>
                  <a:pt x="18230" y="3221"/>
                  <a:pt x="18254" y="3211"/>
                </a:cubicBezTo>
                <a:cubicBezTo>
                  <a:pt x="18266" y="3228"/>
                  <a:pt x="18270" y="3228"/>
                  <a:pt x="18297" y="3233"/>
                </a:cubicBezTo>
                <a:cubicBezTo>
                  <a:pt x="18318" y="3236"/>
                  <a:pt x="18337" y="3235"/>
                  <a:pt x="18359" y="3235"/>
                </a:cubicBezTo>
                <a:lnTo>
                  <a:pt x="18359" y="3268"/>
                </a:lnTo>
                <a:cubicBezTo>
                  <a:pt x="18384" y="3265"/>
                  <a:pt x="18369" y="3264"/>
                  <a:pt x="18381" y="3253"/>
                </a:cubicBezTo>
                <a:lnTo>
                  <a:pt x="18387" y="3247"/>
                </a:lnTo>
                <a:cubicBezTo>
                  <a:pt x="18413" y="3228"/>
                  <a:pt x="18466" y="3220"/>
                  <a:pt x="18492" y="3241"/>
                </a:cubicBezTo>
                <a:cubicBezTo>
                  <a:pt x="18493" y="3241"/>
                  <a:pt x="18495" y="3243"/>
                  <a:pt x="18496" y="3244"/>
                </a:cubicBezTo>
                <a:cubicBezTo>
                  <a:pt x="18515" y="3262"/>
                  <a:pt x="18503" y="3243"/>
                  <a:pt x="18504" y="3257"/>
                </a:cubicBezTo>
                <a:cubicBezTo>
                  <a:pt x="18505" y="3275"/>
                  <a:pt x="18500" y="3254"/>
                  <a:pt x="18497" y="3284"/>
                </a:cubicBezTo>
                <a:lnTo>
                  <a:pt x="18529" y="3275"/>
                </a:lnTo>
                <a:lnTo>
                  <a:pt x="18529" y="3292"/>
                </a:lnTo>
                <a:cubicBezTo>
                  <a:pt x="18493" y="3295"/>
                  <a:pt x="18505" y="3281"/>
                  <a:pt x="18513" y="3316"/>
                </a:cubicBezTo>
                <a:cubicBezTo>
                  <a:pt x="18541" y="3309"/>
                  <a:pt x="18534" y="3313"/>
                  <a:pt x="18543" y="3291"/>
                </a:cubicBezTo>
                <a:lnTo>
                  <a:pt x="18545" y="3251"/>
                </a:lnTo>
                <a:cubicBezTo>
                  <a:pt x="18574" y="3238"/>
                  <a:pt x="18572" y="3247"/>
                  <a:pt x="18602" y="3227"/>
                </a:cubicBezTo>
                <a:lnTo>
                  <a:pt x="18602" y="3251"/>
                </a:lnTo>
                <a:cubicBezTo>
                  <a:pt x="18622" y="3250"/>
                  <a:pt x="18668" y="3224"/>
                  <a:pt x="18761" y="3240"/>
                </a:cubicBezTo>
                <a:cubicBezTo>
                  <a:pt x="18770" y="3242"/>
                  <a:pt x="18785" y="3249"/>
                  <a:pt x="18795" y="3253"/>
                </a:cubicBezTo>
                <a:cubicBezTo>
                  <a:pt x="18815" y="3263"/>
                  <a:pt x="18807" y="3265"/>
                  <a:pt x="18829" y="3261"/>
                </a:cubicBezTo>
                <a:lnTo>
                  <a:pt x="18845" y="3254"/>
                </a:lnTo>
                <a:cubicBezTo>
                  <a:pt x="18854" y="3249"/>
                  <a:pt x="18839" y="3246"/>
                  <a:pt x="18869" y="3243"/>
                </a:cubicBezTo>
                <a:cubicBezTo>
                  <a:pt x="18872" y="3268"/>
                  <a:pt x="18871" y="3270"/>
                  <a:pt x="18896" y="3273"/>
                </a:cubicBezTo>
                <a:cubicBezTo>
                  <a:pt x="18921" y="3276"/>
                  <a:pt x="18920" y="3267"/>
                  <a:pt x="18926" y="3251"/>
                </a:cubicBezTo>
                <a:cubicBezTo>
                  <a:pt x="18980" y="3229"/>
                  <a:pt x="19015" y="3276"/>
                  <a:pt x="19015" y="3276"/>
                </a:cubicBezTo>
                <a:cubicBezTo>
                  <a:pt x="19017" y="3275"/>
                  <a:pt x="19020" y="3271"/>
                  <a:pt x="19021" y="3273"/>
                </a:cubicBezTo>
                <a:cubicBezTo>
                  <a:pt x="19022" y="3275"/>
                  <a:pt x="19025" y="3271"/>
                  <a:pt x="19026" y="3270"/>
                </a:cubicBezTo>
                <a:cubicBezTo>
                  <a:pt x="19057" y="3258"/>
                  <a:pt x="19058" y="3262"/>
                  <a:pt x="19082" y="3265"/>
                </a:cubicBezTo>
                <a:cubicBezTo>
                  <a:pt x="19117" y="3270"/>
                  <a:pt x="19136" y="3271"/>
                  <a:pt x="19161" y="3260"/>
                </a:cubicBezTo>
                <a:cubicBezTo>
                  <a:pt x="19165" y="3274"/>
                  <a:pt x="19159" y="3299"/>
                  <a:pt x="19193" y="3260"/>
                </a:cubicBezTo>
                <a:lnTo>
                  <a:pt x="19203" y="3292"/>
                </a:lnTo>
                <a:cubicBezTo>
                  <a:pt x="19258" y="3288"/>
                  <a:pt x="19266" y="3274"/>
                  <a:pt x="19283" y="3268"/>
                </a:cubicBezTo>
                <a:cubicBezTo>
                  <a:pt x="19282" y="3266"/>
                  <a:pt x="19279" y="3262"/>
                  <a:pt x="19279" y="3263"/>
                </a:cubicBezTo>
                <a:lnTo>
                  <a:pt x="19268" y="3250"/>
                </a:lnTo>
                <a:cubicBezTo>
                  <a:pt x="19259" y="3235"/>
                  <a:pt x="19259" y="3274"/>
                  <a:pt x="19258" y="3219"/>
                </a:cubicBezTo>
                <a:cubicBezTo>
                  <a:pt x="19208" y="3252"/>
                  <a:pt x="19233" y="3211"/>
                  <a:pt x="19196" y="3234"/>
                </a:cubicBezTo>
                <a:cubicBezTo>
                  <a:pt x="19173" y="3248"/>
                  <a:pt x="19178" y="3217"/>
                  <a:pt x="19112" y="3251"/>
                </a:cubicBezTo>
                <a:cubicBezTo>
                  <a:pt x="19095" y="3239"/>
                  <a:pt x="19102" y="3250"/>
                  <a:pt x="19096" y="3227"/>
                </a:cubicBezTo>
                <a:cubicBezTo>
                  <a:pt x="19059" y="3230"/>
                  <a:pt x="19074" y="3234"/>
                  <a:pt x="19048" y="3251"/>
                </a:cubicBezTo>
                <a:cubicBezTo>
                  <a:pt x="19036" y="3235"/>
                  <a:pt x="19016" y="3228"/>
                  <a:pt x="18995" y="3223"/>
                </a:cubicBezTo>
                <a:cubicBezTo>
                  <a:pt x="18972" y="3219"/>
                  <a:pt x="18959" y="3229"/>
                  <a:pt x="18934" y="3235"/>
                </a:cubicBezTo>
                <a:cubicBezTo>
                  <a:pt x="18919" y="3179"/>
                  <a:pt x="18874" y="3218"/>
                  <a:pt x="18824" y="3218"/>
                </a:cubicBezTo>
                <a:cubicBezTo>
                  <a:pt x="18783" y="3217"/>
                  <a:pt x="18795" y="3225"/>
                  <a:pt x="18776" y="3222"/>
                </a:cubicBezTo>
                <a:lnTo>
                  <a:pt x="18705" y="3208"/>
                </a:lnTo>
                <a:cubicBezTo>
                  <a:pt x="18695" y="3211"/>
                  <a:pt x="18677" y="3217"/>
                  <a:pt x="18673" y="3218"/>
                </a:cubicBezTo>
                <a:cubicBezTo>
                  <a:pt x="18652" y="3220"/>
                  <a:pt x="18656" y="3219"/>
                  <a:pt x="18639" y="3215"/>
                </a:cubicBezTo>
                <a:lnTo>
                  <a:pt x="18532" y="3185"/>
                </a:lnTo>
                <a:cubicBezTo>
                  <a:pt x="18499" y="3192"/>
                  <a:pt x="18522" y="3179"/>
                  <a:pt x="18513" y="3203"/>
                </a:cubicBezTo>
                <a:lnTo>
                  <a:pt x="18497" y="3203"/>
                </a:lnTo>
                <a:cubicBezTo>
                  <a:pt x="18485" y="3174"/>
                  <a:pt x="18502" y="3197"/>
                  <a:pt x="18464" y="3179"/>
                </a:cubicBezTo>
                <a:cubicBezTo>
                  <a:pt x="18460" y="3216"/>
                  <a:pt x="18436" y="3219"/>
                  <a:pt x="18399" y="3211"/>
                </a:cubicBezTo>
                <a:cubicBezTo>
                  <a:pt x="18399" y="3184"/>
                  <a:pt x="18385" y="3209"/>
                  <a:pt x="18383" y="3211"/>
                </a:cubicBezTo>
                <a:cubicBezTo>
                  <a:pt x="18348" y="3174"/>
                  <a:pt x="18260" y="3192"/>
                  <a:pt x="18220" y="3180"/>
                </a:cubicBezTo>
                <a:cubicBezTo>
                  <a:pt x="18202" y="3175"/>
                  <a:pt x="18215" y="3160"/>
                  <a:pt x="18152" y="3183"/>
                </a:cubicBezTo>
                <a:cubicBezTo>
                  <a:pt x="18093" y="3203"/>
                  <a:pt x="18131" y="3183"/>
                  <a:pt x="18083" y="3170"/>
                </a:cubicBezTo>
                <a:cubicBezTo>
                  <a:pt x="18093" y="3209"/>
                  <a:pt x="18089" y="3183"/>
                  <a:pt x="18083" y="3195"/>
                </a:cubicBezTo>
                <a:cubicBezTo>
                  <a:pt x="18055" y="3174"/>
                  <a:pt x="18080" y="3180"/>
                  <a:pt x="18053" y="3168"/>
                </a:cubicBezTo>
                <a:lnTo>
                  <a:pt x="17954" y="3162"/>
                </a:lnTo>
                <a:cubicBezTo>
                  <a:pt x="17919" y="3164"/>
                  <a:pt x="17925" y="3170"/>
                  <a:pt x="17897" y="3169"/>
                </a:cubicBezTo>
                <a:cubicBezTo>
                  <a:pt x="17852" y="3167"/>
                  <a:pt x="17901" y="3152"/>
                  <a:pt x="17801" y="3164"/>
                </a:cubicBezTo>
                <a:cubicBezTo>
                  <a:pt x="17755" y="3169"/>
                  <a:pt x="17779" y="3159"/>
                  <a:pt x="17734" y="3161"/>
                </a:cubicBezTo>
                <a:cubicBezTo>
                  <a:pt x="17724" y="3161"/>
                  <a:pt x="17714" y="3162"/>
                  <a:pt x="17703" y="3162"/>
                </a:cubicBezTo>
                <a:cubicBezTo>
                  <a:pt x="17692" y="3202"/>
                  <a:pt x="17686" y="3169"/>
                  <a:pt x="17686" y="3227"/>
                </a:cubicBezTo>
                <a:cubicBezTo>
                  <a:pt x="17673" y="3206"/>
                  <a:pt x="17677" y="3182"/>
                  <a:pt x="17686" y="3162"/>
                </a:cubicBezTo>
                <a:cubicBezTo>
                  <a:pt x="17678" y="3158"/>
                  <a:pt x="17689" y="3147"/>
                  <a:pt x="17677" y="3162"/>
                </a:cubicBezTo>
                <a:cubicBezTo>
                  <a:pt x="17668" y="3173"/>
                  <a:pt x="17675" y="3162"/>
                  <a:pt x="17670" y="3179"/>
                </a:cubicBezTo>
                <a:cubicBezTo>
                  <a:pt x="17595" y="3128"/>
                  <a:pt x="17616" y="3146"/>
                  <a:pt x="17614" y="3170"/>
                </a:cubicBezTo>
                <a:lnTo>
                  <a:pt x="17597" y="3170"/>
                </a:lnTo>
                <a:cubicBezTo>
                  <a:pt x="17591" y="3146"/>
                  <a:pt x="17597" y="3153"/>
                  <a:pt x="17573" y="3146"/>
                </a:cubicBezTo>
                <a:cubicBezTo>
                  <a:pt x="17570" y="3178"/>
                  <a:pt x="17578" y="3171"/>
                  <a:pt x="17549" y="3179"/>
                </a:cubicBezTo>
                <a:cubicBezTo>
                  <a:pt x="17546" y="3154"/>
                  <a:pt x="17567" y="3156"/>
                  <a:pt x="17490" y="3148"/>
                </a:cubicBezTo>
                <a:lnTo>
                  <a:pt x="17344" y="3143"/>
                </a:lnTo>
                <a:cubicBezTo>
                  <a:pt x="17278" y="3137"/>
                  <a:pt x="17007" y="3123"/>
                  <a:pt x="16941" y="3138"/>
                </a:cubicBezTo>
                <a:lnTo>
                  <a:pt x="16933" y="3122"/>
                </a:lnTo>
                <a:lnTo>
                  <a:pt x="16901" y="3131"/>
                </a:lnTo>
                <a:cubicBezTo>
                  <a:pt x="16859" y="3051"/>
                  <a:pt x="16845" y="3105"/>
                  <a:pt x="16763" y="3089"/>
                </a:cubicBezTo>
                <a:cubicBezTo>
                  <a:pt x="16714" y="3080"/>
                  <a:pt x="16743" y="3098"/>
                  <a:pt x="16699" y="3088"/>
                </a:cubicBezTo>
                <a:lnTo>
                  <a:pt x="16616" y="3080"/>
                </a:lnTo>
                <a:cubicBezTo>
                  <a:pt x="16567" y="3090"/>
                  <a:pt x="16576" y="3079"/>
                  <a:pt x="16518" y="3076"/>
                </a:cubicBezTo>
                <a:cubicBezTo>
                  <a:pt x="16501" y="3075"/>
                  <a:pt x="16426" y="3089"/>
                  <a:pt x="16389" y="3074"/>
                </a:cubicBezTo>
                <a:cubicBezTo>
                  <a:pt x="16365" y="3064"/>
                  <a:pt x="16373" y="3074"/>
                  <a:pt x="16366" y="3049"/>
                </a:cubicBezTo>
                <a:cubicBezTo>
                  <a:pt x="16385" y="3041"/>
                  <a:pt x="16385" y="3049"/>
                  <a:pt x="16423" y="3049"/>
                </a:cubicBezTo>
                <a:cubicBezTo>
                  <a:pt x="16410" y="3001"/>
                  <a:pt x="16405" y="3047"/>
                  <a:pt x="16414" y="3000"/>
                </a:cubicBezTo>
                <a:cubicBezTo>
                  <a:pt x="16458" y="3000"/>
                  <a:pt x="16464" y="2995"/>
                  <a:pt x="16496" y="2992"/>
                </a:cubicBezTo>
                <a:cubicBezTo>
                  <a:pt x="16485" y="3015"/>
                  <a:pt x="16487" y="3008"/>
                  <a:pt x="16487" y="3041"/>
                </a:cubicBezTo>
                <a:lnTo>
                  <a:pt x="16512" y="3041"/>
                </a:lnTo>
                <a:cubicBezTo>
                  <a:pt x="16517" y="2980"/>
                  <a:pt x="16597" y="3000"/>
                  <a:pt x="16601" y="3049"/>
                </a:cubicBezTo>
                <a:cubicBezTo>
                  <a:pt x="16621" y="3048"/>
                  <a:pt x="16632" y="3047"/>
                  <a:pt x="16644" y="3043"/>
                </a:cubicBezTo>
                <a:cubicBezTo>
                  <a:pt x="16688" y="3028"/>
                  <a:pt x="16645" y="3045"/>
                  <a:pt x="16673" y="3024"/>
                </a:cubicBezTo>
                <a:cubicBezTo>
                  <a:pt x="16689" y="3012"/>
                  <a:pt x="16684" y="3013"/>
                  <a:pt x="16704" y="3011"/>
                </a:cubicBezTo>
                <a:cubicBezTo>
                  <a:pt x="16731" y="3008"/>
                  <a:pt x="16693" y="3012"/>
                  <a:pt x="16721" y="3010"/>
                </a:cubicBezTo>
                <a:cubicBezTo>
                  <a:pt x="16723" y="3010"/>
                  <a:pt x="16742" y="3009"/>
                  <a:pt x="16747" y="3008"/>
                </a:cubicBezTo>
                <a:lnTo>
                  <a:pt x="16755" y="3041"/>
                </a:lnTo>
                <a:cubicBezTo>
                  <a:pt x="16733" y="3032"/>
                  <a:pt x="16739" y="3026"/>
                  <a:pt x="16730" y="3057"/>
                </a:cubicBezTo>
                <a:lnTo>
                  <a:pt x="16755" y="3041"/>
                </a:lnTo>
                <a:lnTo>
                  <a:pt x="16837" y="3018"/>
                </a:lnTo>
                <a:cubicBezTo>
                  <a:pt x="16877" y="3011"/>
                  <a:pt x="16875" y="3021"/>
                  <a:pt x="16897" y="3026"/>
                </a:cubicBezTo>
                <a:lnTo>
                  <a:pt x="16907" y="3027"/>
                </a:lnTo>
                <a:cubicBezTo>
                  <a:pt x="16910" y="3027"/>
                  <a:pt x="16916" y="3027"/>
                  <a:pt x="16919" y="3027"/>
                </a:cubicBezTo>
                <a:lnTo>
                  <a:pt x="17025" y="3029"/>
                </a:lnTo>
                <a:cubicBezTo>
                  <a:pt x="17063" y="3032"/>
                  <a:pt x="17074" y="3008"/>
                  <a:pt x="17138" y="3030"/>
                </a:cubicBezTo>
                <a:cubicBezTo>
                  <a:pt x="17192" y="3048"/>
                  <a:pt x="17177" y="3038"/>
                  <a:pt x="17184" y="3057"/>
                </a:cubicBezTo>
                <a:cubicBezTo>
                  <a:pt x="17192" y="3047"/>
                  <a:pt x="17189" y="3066"/>
                  <a:pt x="17192" y="3033"/>
                </a:cubicBezTo>
                <a:cubicBezTo>
                  <a:pt x="17220" y="3035"/>
                  <a:pt x="17222" y="3039"/>
                  <a:pt x="17241" y="3049"/>
                </a:cubicBezTo>
                <a:cubicBezTo>
                  <a:pt x="17279" y="3021"/>
                  <a:pt x="17237" y="3029"/>
                  <a:pt x="17290" y="3030"/>
                </a:cubicBezTo>
                <a:cubicBezTo>
                  <a:pt x="17335" y="3031"/>
                  <a:pt x="17315" y="3023"/>
                  <a:pt x="17354" y="3033"/>
                </a:cubicBezTo>
                <a:lnTo>
                  <a:pt x="17354" y="3054"/>
                </a:lnTo>
                <a:cubicBezTo>
                  <a:pt x="17354" y="3054"/>
                  <a:pt x="17354" y="3056"/>
                  <a:pt x="17354" y="3057"/>
                </a:cubicBezTo>
                <a:cubicBezTo>
                  <a:pt x="17370" y="3049"/>
                  <a:pt x="17378" y="3041"/>
                  <a:pt x="17390" y="3034"/>
                </a:cubicBezTo>
                <a:cubicBezTo>
                  <a:pt x="17427" y="3012"/>
                  <a:pt x="17424" y="3033"/>
                  <a:pt x="17425" y="3033"/>
                </a:cubicBezTo>
                <a:cubicBezTo>
                  <a:pt x="17426" y="3034"/>
                  <a:pt x="17439" y="3041"/>
                  <a:pt x="17454" y="3038"/>
                </a:cubicBezTo>
                <a:cubicBezTo>
                  <a:pt x="17492" y="3031"/>
                  <a:pt x="17481" y="3039"/>
                  <a:pt x="17484" y="3008"/>
                </a:cubicBezTo>
                <a:cubicBezTo>
                  <a:pt x="17445" y="2990"/>
                  <a:pt x="17425" y="3017"/>
                  <a:pt x="17375" y="3004"/>
                </a:cubicBezTo>
                <a:lnTo>
                  <a:pt x="17311" y="2988"/>
                </a:lnTo>
                <a:cubicBezTo>
                  <a:pt x="17288" y="2986"/>
                  <a:pt x="17302" y="2979"/>
                  <a:pt x="17298" y="2992"/>
                </a:cubicBezTo>
                <a:cubicBezTo>
                  <a:pt x="17263" y="2984"/>
                  <a:pt x="17280" y="2994"/>
                  <a:pt x="17257" y="2960"/>
                </a:cubicBezTo>
                <a:cubicBezTo>
                  <a:pt x="17282" y="2960"/>
                  <a:pt x="17317" y="2955"/>
                  <a:pt x="17338" y="2968"/>
                </a:cubicBezTo>
                <a:lnTo>
                  <a:pt x="17329" y="2984"/>
                </a:lnTo>
                <a:lnTo>
                  <a:pt x="17338" y="2968"/>
                </a:lnTo>
                <a:lnTo>
                  <a:pt x="17347" y="2984"/>
                </a:lnTo>
                <a:cubicBezTo>
                  <a:pt x="17382" y="2975"/>
                  <a:pt x="17436" y="2907"/>
                  <a:pt x="17452" y="2976"/>
                </a:cubicBezTo>
                <a:lnTo>
                  <a:pt x="17484" y="2976"/>
                </a:lnTo>
                <a:cubicBezTo>
                  <a:pt x="17486" y="2951"/>
                  <a:pt x="17484" y="2961"/>
                  <a:pt x="17492" y="2944"/>
                </a:cubicBezTo>
                <a:lnTo>
                  <a:pt x="17536" y="2942"/>
                </a:lnTo>
                <a:cubicBezTo>
                  <a:pt x="17550" y="2942"/>
                  <a:pt x="17538" y="2938"/>
                  <a:pt x="17549" y="2944"/>
                </a:cubicBezTo>
                <a:cubicBezTo>
                  <a:pt x="17558" y="2974"/>
                  <a:pt x="17551" y="2931"/>
                  <a:pt x="17524" y="2968"/>
                </a:cubicBezTo>
                <a:cubicBezTo>
                  <a:pt x="17551" y="2962"/>
                  <a:pt x="17562" y="2953"/>
                  <a:pt x="17592" y="2954"/>
                </a:cubicBezTo>
                <a:cubicBezTo>
                  <a:pt x="17625" y="2955"/>
                  <a:pt x="17622" y="2960"/>
                  <a:pt x="17622" y="3008"/>
                </a:cubicBezTo>
                <a:lnTo>
                  <a:pt x="17581" y="3016"/>
                </a:lnTo>
                <a:cubicBezTo>
                  <a:pt x="17615" y="3062"/>
                  <a:pt x="17626" y="2999"/>
                  <a:pt x="17614" y="3057"/>
                </a:cubicBezTo>
                <a:lnTo>
                  <a:pt x="17630" y="3057"/>
                </a:lnTo>
                <a:cubicBezTo>
                  <a:pt x="17638" y="3027"/>
                  <a:pt x="17657" y="3025"/>
                  <a:pt x="17695" y="3025"/>
                </a:cubicBezTo>
                <a:cubicBezTo>
                  <a:pt x="17700" y="3012"/>
                  <a:pt x="17695" y="3026"/>
                  <a:pt x="17695" y="3014"/>
                </a:cubicBezTo>
                <a:cubicBezTo>
                  <a:pt x="17695" y="3013"/>
                  <a:pt x="17694" y="3008"/>
                  <a:pt x="17694" y="3007"/>
                </a:cubicBezTo>
                <a:cubicBezTo>
                  <a:pt x="17694" y="3007"/>
                  <a:pt x="17694" y="3004"/>
                  <a:pt x="17694" y="3004"/>
                </a:cubicBezTo>
                <a:cubicBezTo>
                  <a:pt x="17694" y="3003"/>
                  <a:pt x="17694" y="3001"/>
                  <a:pt x="17695" y="3000"/>
                </a:cubicBezTo>
                <a:cubicBezTo>
                  <a:pt x="17708" y="3006"/>
                  <a:pt x="17701" y="3007"/>
                  <a:pt x="17717" y="3004"/>
                </a:cubicBezTo>
                <a:lnTo>
                  <a:pt x="17738" y="2995"/>
                </a:lnTo>
                <a:cubicBezTo>
                  <a:pt x="17739" y="2995"/>
                  <a:pt x="17741" y="2993"/>
                  <a:pt x="17743" y="2992"/>
                </a:cubicBezTo>
                <a:cubicBezTo>
                  <a:pt x="17750" y="3023"/>
                  <a:pt x="17747" y="3025"/>
                  <a:pt x="17768" y="3041"/>
                </a:cubicBezTo>
                <a:cubicBezTo>
                  <a:pt x="17781" y="3013"/>
                  <a:pt x="17774" y="3013"/>
                  <a:pt x="17759" y="2992"/>
                </a:cubicBezTo>
                <a:lnTo>
                  <a:pt x="17893" y="2990"/>
                </a:lnTo>
                <a:cubicBezTo>
                  <a:pt x="17907" y="2997"/>
                  <a:pt x="17894" y="2967"/>
                  <a:pt x="17905" y="3000"/>
                </a:cubicBezTo>
                <a:lnTo>
                  <a:pt x="17857" y="3000"/>
                </a:lnTo>
                <a:cubicBezTo>
                  <a:pt x="17858" y="3078"/>
                  <a:pt x="17911" y="3038"/>
                  <a:pt x="17926" y="3014"/>
                </a:cubicBezTo>
                <a:cubicBezTo>
                  <a:pt x="17937" y="2997"/>
                  <a:pt x="17934" y="3020"/>
                  <a:pt x="17921" y="2984"/>
                </a:cubicBezTo>
                <a:lnTo>
                  <a:pt x="17962" y="3000"/>
                </a:lnTo>
                <a:cubicBezTo>
                  <a:pt x="17982" y="2995"/>
                  <a:pt x="17973" y="3004"/>
                  <a:pt x="17978" y="2984"/>
                </a:cubicBezTo>
                <a:cubicBezTo>
                  <a:pt x="18013" y="3010"/>
                  <a:pt x="17975" y="2999"/>
                  <a:pt x="18011" y="3025"/>
                </a:cubicBezTo>
                <a:cubicBezTo>
                  <a:pt x="18017" y="3049"/>
                  <a:pt x="18010" y="3042"/>
                  <a:pt x="18035" y="3049"/>
                </a:cubicBezTo>
                <a:lnTo>
                  <a:pt x="18011" y="3025"/>
                </a:lnTo>
                <a:cubicBezTo>
                  <a:pt x="18009" y="3003"/>
                  <a:pt x="18007" y="3003"/>
                  <a:pt x="18002" y="2984"/>
                </a:cubicBezTo>
                <a:cubicBezTo>
                  <a:pt x="18026" y="2996"/>
                  <a:pt x="18068" y="2987"/>
                  <a:pt x="18092" y="2976"/>
                </a:cubicBezTo>
                <a:cubicBezTo>
                  <a:pt x="18104" y="3002"/>
                  <a:pt x="18067" y="3012"/>
                  <a:pt x="18116" y="3016"/>
                </a:cubicBezTo>
                <a:cubicBezTo>
                  <a:pt x="18116" y="2984"/>
                  <a:pt x="18118" y="2984"/>
                  <a:pt x="18124" y="2960"/>
                </a:cubicBezTo>
                <a:lnTo>
                  <a:pt x="18140" y="3000"/>
                </a:lnTo>
                <a:cubicBezTo>
                  <a:pt x="18157" y="2991"/>
                  <a:pt x="18159" y="2989"/>
                  <a:pt x="18181" y="2984"/>
                </a:cubicBezTo>
                <a:cubicBezTo>
                  <a:pt x="18176" y="2993"/>
                  <a:pt x="18171" y="2998"/>
                  <a:pt x="18170" y="3013"/>
                </a:cubicBezTo>
                <a:cubicBezTo>
                  <a:pt x="18166" y="3047"/>
                  <a:pt x="18168" y="3024"/>
                  <a:pt x="18184" y="3027"/>
                </a:cubicBezTo>
                <a:cubicBezTo>
                  <a:pt x="18213" y="3033"/>
                  <a:pt x="18217" y="3028"/>
                  <a:pt x="18221" y="3081"/>
                </a:cubicBezTo>
                <a:cubicBezTo>
                  <a:pt x="18278" y="3040"/>
                  <a:pt x="18204" y="3065"/>
                  <a:pt x="18228" y="3033"/>
                </a:cubicBezTo>
                <a:cubicBezTo>
                  <a:pt x="18239" y="3019"/>
                  <a:pt x="18262" y="3032"/>
                  <a:pt x="18286" y="3016"/>
                </a:cubicBezTo>
                <a:cubicBezTo>
                  <a:pt x="18255" y="3014"/>
                  <a:pt x="18265" y="3009"/>
                  <a:pt x="18229" y="3008"/>
                </a:cubicBezTo>
                <a:cubicBezTo>
                  <a:pt x="18250" y="2981"/>
                  <a:pt x="18259" y="3000"/>
                  <a:pt x="18343" y="3000"/>
                </a:cubicBezTo>
                <a:lnTo>
                  <a:pt x="18343" y="2976"/>
                </a:lnTo>
                <a:cubicBezTo>
                  <a:pt x="18404" y="2981"/>
                  <a:pt x="18355" y="3005"/>
                  <a:pt x="18419" y="2963"/>
                </a:cubicBezTo>
                <a:cubicBezTo>
                  <a:pt x="18434" y="2953"/>
                  <a:pt x="18460" y="2964"/>
                  <a:pt x="18487" y="2962"/>
                </a:cubicBezTo>
                <a:cubicBezTo>
                  <a:pt x="18533" y="2959"/>
                  <a:pt x="18493" y="2948"/>
                  <a:pt x="18545" y="2960"/>
                </a:cubicBezTo>
                <a:cubicBezTo>
                  <a:pt x="18501" y="3020"/>
                  <a:pt x="18466" y="2942"/>
                  <a:pt x="18464" y="3016"/>
                </a:cubicBezTo>
                <a:cubicBezTo>
                  <a:pt x="18491" y="2999"/>
                  <a:pt x="18508" y="2990"/>
                  <a:pt x="18545" y="3008"/>
                </a:cubicBezTo>
                <a:cubicBezTo>
                  <a:pt x="18581" y="2955"/>
                  <a:pt x="18585" y="2980"/>
                  <a:pt x="18607" y="2976"/>
                </a:cubicBezTo>
                <a:lnTo>
                  <a:pt x="18621" y="2971"/>
                </a:lnTo>
                <a:cubicBezTo>
                  <a:pt x="18622" y="2970"/>
                  <a:pt x="18625" y="2969"/>
                  <a:pt x="18626" y="2968"/>
                </a:cubicBezTo>
                <a:lnTo>
                  <a:pt x="18626" y="3008"/>
                </a:lnTo>
                <a:lnTo>
                  <a:pt x="18651" y="3008"/>
                </a:lnTo>
                <a:cubicBezTo>
                  <a:pt x="18652" y="2963"/>
                  <a:pt x="18648" y="2969"/>
                  <a:pt x="18675" y="2960"/>
                </a:cubicBezTo>
                <a:cubicBezTo>
                  <a:pt x="18683" y="2979"/>
                  <a:pt x="18675" y="2979"/>
                  <a:pt x="18675" y="3016"/>
                </a:cubicBezTo>
                <a:cubicBezTo>
                  <a:pt x="18644" y="3019"/>
                  <a:pt x="18644" y="3025"/>
                  <a:pt x="18626" y="3041"/>
                </a:cubicBezTo>
                <a:cubicBezTo>
                  <a:pt x="18658" y="3048"/>
                  <a:pt x="18699" y="3076"/>
                  <a:pt x="18722" y="3084"/>
                </a:cubicBezTo>
                <a:cubicBezTo>
                  <a:pt x="18748" y="3093"/>
                  <a:pt x="18732" y="3094"/>
                  <a:pt x="18748" y="3073"/>
                </a:cubicBezTo>
                <a:cubicBezTo>
                  <a:pt x="18696" y="3068"/>
                  <a:pt x="18743" y="3074"/>
                  <a:pt x="18716" y="3056"/>
                </a:cubicBezTo>
                <a:cubicBezTo>
                  <a:pt x="18688" y="3038"/>
                  <a:pt x="18705" y="3062"/>
                  <a:pt x="18683" y="3033"/>
                </a:cubicBezTo>
                <a:cubicBezTo>
                  <a:pt x="18705" y="3031"/>
                  <a:pt x="18713" y="3030"/>
                  <a:pt x="18736" y="3027"/>
                </a:cubicBezTo>
                <a:cubicBezTo>
                  <a:pt x="18747" y="3026"/>
                  <a:pt x="18730" y="3046"/>
                  <a:pt x="18754" y="3022"/>
                </a:cubicBezTo>
                <a:cubicBezTo>
                  <a:pt x="18778" y="2998"/>
                  <a:pt x="18759" y="3014"/>
                  <a:pt x="18756" y="3008"/>
                </a:cubicBezTo>
                <a:lnTo>
                  <a:pt x="18749" y="3009"/>
                </a:lnTo>
                <a:cubicBezTo>
                  <a:pt x="18722" y="3012"/>
                  <a:pt x="18731" y="3001"/>
                  <a:pt x="18691" y="3000"/>
                </a:cubicBezTo>
                <a:cubicBezTo>
                  <a:pt x="18734" y="2911"/>
                  <a:pt x="18759" y="2981"/>
                  <a:pt x="18801" y="2957"/>
                </a:cubicBezTo>
                <a:lnTo>
                  <a:pt x="18820" y="2944"/>
                </a:lnTo>
                <a:cubicBezTo>
                  <a:pt x="18830" y="2939"/>
                  <a:pt x="18820" y="2941"/>
                  <a:pt x="18835" y="2940"/>
                </a:cubicBezTo>
                <a:cubicBezTo>
                  <a:pt x="18837" y="2940"/>
                  <a:pt x="18849" y="2942"/>
                  <a:pt x="18852" y="2943"/>
                </a:cubicBezTo>
                <a:lnTo>
                  <a:pt x="18863" y="2945"/>
                </a:lnTo>
                <a:cubicBezTo>
                  <a:pt x="18890" y="2949"/>
                  <a:pt x="18893" y="2947"/>
                  <a:pt x="18894" y="2984"/>
                </a:cubicBezTo>
                <a:cubicBezTo>
                  <a:pt x="18851" y="2994"/>
                  <a:pt x="18830" y="2981"/>
                  <a:pt x="18821" y="3016"/>
                </a:cubicBezTo>
                <a:lnTo>
                  <a:pt x="18805" y="3016"/>
                </a:lnTo>
                <a:cubicBezTo>
                  <a:pt x="18797" y="2985"/>
                  <a:pt x="18801" y="2984"/>
                  <a:pt x="18772" y="2976"/>
                </a:cubicBezTo>
                <a:cubicBezTo>
                  <a:pt x="18778" y="2997"/>
                  <a:pt x="18778" y="2990"/>
                  <a:pt x="18780" y="2998"/>
                </a:cubicBezTo>
                <a:cubicBezTo>
                  <a:pt x="18780" y="2999"/>
                  <a:pt x="18780" y="3002"/>
                  <a:pt x="18781" y="3003"/>
                </a:cubicBezTo>
                <a:lnTo>
                  <a:pt x="18793" y="3033"/>
                </a:lnTo>
                <a:cubicBezTo>
                  <a:pt x="18802" y="3046"/>
                  <a:pt x="18802" y="3031"/>
                  <a:pt x="18796" y="3057"/>
                </a:cubicBezTo>
                <a:lnTo>
                  <a:pt x="18813" y="3057"/>
                </a:lnTo>
                <a:cubicBezTo>
                  <a:pt x="18830" y="2993"/>
                  <a:pt x="18852" y="3081"/>
                  <a:pt x="18853" y="3008"/>
                </a:cubicBezTo>
                <a:cubicBezTo>
                  <a:pt x="18867" y="3016"/>
                  <a:pt x="18852" y="3007"/>
                  <a:pt x="18868" y="3018"/>
                </a:cubicBezTo>
                <a:cubicBezTo>
                  <a:pt x="18888" y="3032"/>
                  <a:pt x="18899" y="3039"/>
                  <a:pt x="18926" y="3041"/>
                </a:cubicBezTo>
                <a:cubicBezTo>
                  <a:pt x="18918" y="3022"/>
                  <a:pt x="18928" y="3037"/>
                  <a:pt x="18916" y="3026"/>
                </a:cubicBezTo>
                <a:lnTo>
                  <a:pt x="18907" y="3019"/>
                </a:lnTo>
                <a:cubicBezTo>
                  <a:pt x="18906" y="3019"/>
                  <a:pt x="18903" y="3018"/>
                  <a:pt x="18902" y="3016"/>
                </a:cubicBezTo>
                <a:cubicBezTo>
                  <a:pt x="18925" y="3011"/>
                  <a:pt x="18917" y="3006"/>
                  <a:pt x="18939" y="2995"/>
                </a:cubicBezTo>
                <a:lnTo>
                  <a:pt x="18955" y="2987"/>
                </a:lnTo>
                <a:cubicBezTo>
                  <a:pt x="18964" y="2972"/>
                  <a:pt x="18943" y="2985"/>
                  <a:pt x="18967" y="2968"/>
                </a:cubicBezTo>
                <a:cubicBezTo>
                  <a:pt x="18972" y="3024"/>
                  <a:pt x="18965" y="2972"/>
                  <a:pt x="18987" y="2990"/>
                </a:cubicBezTo>
                <a:cubicBezTo>
                  <a:pt x="19006" y="3006"/>
                  <a:pt x="18999" y="2990"/>
                  <a:pt x="18991" y="3025"/>
                </a:cubicBezTo>
                <a:cubicBezTo>
                  <a:pt x="19020" y="3005"/>
                  <a:pt x="19000" y="3013"/>
                  <a:pt x="19040" y="3016"/>
                </a:cubicBezTo>
                <a:cubicBezTo>
                  <a:pt x="18997" y="2928"/>
                  <a:pt x="19075" y="2977"/>
                  <a:pt x="19104" y="2984"/>
                </a:cubicBezTo>
                <a:lnTo>
                  <a:pt x="19104" y="3000"/>
                </a:lnTo>
                <a:cubicBezTo>
                  <a:pt x="19076" y="3008"/>
                  <a:pt x="19075" y="3008"/>
                  <a:pt x="19072" y="3041"/>
                </a:cubicBezTo>
                <a:cubicBezTo>
                  <a:pt x="19116" y="3040"/>
                  <a:pt x="19188" y="3046"/>
                  <a:pt x="19218" y="3025"/>
                </a:cubicBezTo>
                <a:cubicBezTo>
                  <a:pt x="19188" y="3018"/>
                  <a:pt x="19181" y="3009"/>
                  <a:pt x="19145" y="3008"/>
                </a:cubicBezTo>
                <a:cubicBezTo>
                  <a:pt x="19157" y="2953"/>
                  <a:pt x="19137" y="2976"/>
                  <a:pt x="19208" y="2958"/>
                </a:cubicBezTo>
                <a:cubicBezTo>
                  <a:pt x="19246" y="2949"/>
                  <a:pt x="19256" y="2940"/>
                  <a:pt x="19266" y="2895"/>
                </a:cubicBezTo>
                <a:lnTo>
                  <a:pt x="19234" y="2915"/>
                </a:lnTo>
                <a:cubicBezTo>
                  <a:pt x="19233" y="2915"/>
                  <a:pt x="19202" y="2919"/>
                  <a:pt x="19185" y="2919"/>
                </a:cubicBezTo>
                <a:cubicBezTo>
                  <a:pt x="19193" y="2899"/>
                  <a:pt x="19210" y="2886"/>
                  <a:pt x="19168" y="2882"/>
                </a:cubicBezTo>
                <a:cubicBezTo>
                  <a:pt x="19131" y="2878"/>
                  <a:pt x="19032" y="2910"/>
                  <a:pt x="18994" y="2900"/>
                </a:cubicBezTo>
                <a:cubicBezTo>
                  <a:pt x="18960" y="2892"/>
                  <a:pt x="18963" y="2865"/>
                  <a:pt x="18950" y="2838"/>
                </a:cubicBezTo>
                <a:cubicBezTo>
                  <a:pt x="18913" y="2839"/>
                  <a:pt x="18924" y="2847"/>
                  <a:pt x="18898" y="2841"/>
                </a:cubicBezTo>
                <a:cubicBezTo>
                  <a:pt x="18869" y="2835"/>
                  <a:pt x="18901" y="2828"/>
                  <a:pt x="18851" y="2836"/>
                </a:cubicBezTo>
                <a:lnTo>
                  <a:pt x="18749" y="2837"/>
                </a:lnTo>
                <a:cubicBezTo>
                  <a:pt x="18747" y="2836"/>
                  <a:pt x="18745" y="2835"/>
                  <a:pt x="18744" y="2835"/>
                </a:cubicBezTo>
                <a:cubicBezTo>
                  <a:pt x="18742" y="2835"/>
                  <a:pt x="18740" y="2835"/>
                  <a:pt x="18738" y="2834"/>
                </a:cubicBezTo>
                <a:lnTo>
                  <a:pt x="18700" y="2836"/>
                </a:lnTo>
                <a:cubicBezTo>
                  <a:pt x="18670" y="2833"/>
                  <a:pt x="18687" y="2826"/>
                  <a:pt x="18586" y="2821"/>
                </a:cubicBezTo>
                <a:cubicBezTo>
                  <a:pt x="18546" y="2819"/>
                  <a:pt x="18569" y="2819"/>
                  <a:pt x="18529" y="2822"/>
                </a:cubicBezTo>
                <a:cubicBezTo>
                  <a:pt x="18548" y="2869"/>
                  <a:pt x="18502" y="2784"/>
                  <a:pt x="18537" y="2832"/>
                </a:cubicBezTo>
                <a:lnTo>
                  <a:pt x="18546" y="2846"/>
                </a:lnTo>
                <a:cubicBezTo>
                  <a:pt x="18543" y="2859"/>
                  <a:pt x="18519" y="2851"/>
                  <a:pt x="18510" y="2838"/>
                </a:cubicBezTo>
                <a:lnTo>
                  <a:pt x="18505" y="2822"/>
                </a:lnTo>
                <a:cubicBezTo>
                  <a:pt x="18464" y="2821"/>
                  <a:pt x="18442" y="2806"/>
                  <a:pt x="18403" y="2809"/>
                </a:cubicBezTo>
                <a:cubicBezTo>
                  <a:pt x="18228" y="2826"/>
                  <a:pt x="18026" y="2796"/>
                  <a:pt x="17848" y="2797"/>
                </a:cubicBezTo>
                <a:cubicBezTo>
                  <a:pt x="17804" y="2798"/>
                  <a:pt x="17775" y="2805"/>
                  <a:pt x="17746" y="2802"/>
                </a:cubicBezTo>
                <a:cubicBezTo>
                  <a:pt x="17673" y="2796"/>
                  <a:pt x="17715" y="2802"/>
                  <a:pt x="17662" y="2814"/>
                </a:cubicBezTo>
                <a:cubicBezTo>
                  <a:pt x="17649" y="2801"/>
                  <a:pt x="17647" y="2799"/>
                  <a:pt x="17638" y="2782"/>
                </a:cubicBezTo>
                <a:cubicBezTo>
                  <a:pt x="17593" y="2800"/>
                  <a:pt x="17670" y="2758"/>
                  <a:pt x="17629" y="2789"/>
                </a:cubicBezTo>
                <a:cubicBezTo>
                  <a:pt x="17613" y="2801"/>
                  <a:pt x="17628" y="2793"/>
                  <a:pt x="17616" y="2799"/>
                </a:cubicBezTo>
                <a:cubicBezTo>
                  <a:pt x="17587" y="2812"/>
                  <a:pt x="17557" y="2800"/>
                  <a:pt x="17524" y="2798"/>
                </a:cubicBezTo>
                <a:cubicBezTo>
                  <a:pt x="17526" y="2797"/>
                  <a:pt x="17529" y="2793"/>
                  <a:pt x="17530" y="2795"/>
                </a:cubicBezTo>
                <a:lnTo>
                  <a:pt x="17557" y="2782"/>
                </a:lnTo>
                <a:cubicBezTo>
                  <a:pt x="17491" y="2776"/>
                  <a:pt x="17441" y="2816"/>
                  <a:pt x="17395" y="2798"/>
                </a:cubicBezTo>
                <a:cubicBezTo>
                  <a:pt x="17346" y="2782"/>
                  <a:pt x="17426" y="2803"/>
                  <a:pt x="17363" y="2764"/>
                </a:cubicBezTo>
                <a:cubicBezTo>
                  <a:pt x="17341" y="2751"/>
                  <a:pt x="17333" y="2751"/>
                  <a:pt x="17306" y="2757"/>
                </a:cubicBezTo>
                <a:cubicBezTo>
                  <a:pt x="17328" y="2788"/>
                  <a:pt x="17306" y="2763"/>
                  <a:pt x="17330" y="2770"/>
                </a:cubicBezTo>
                <a:lnTo>
                  <a:pt x="17371" y="2782"/>
                </a:lnTo>
                <a:cubicBezTo>
                  <a:pt x="17349" y="2811"/>
                  <a:pt x="17354" y="2792"/>
                  <a:pt x="17306" y="2791"/>
                </a:cubicBezTo>
                <a:cubicBezTo>
                  <a:pt x="17298" y="2790"/>
                  <a:pt x="17290" y="2792"/>
                  <a:pt x="17286" y="2792"/>
                </a:cubicBezTo>
                <a:lnTo>
                  <a:pt x="17188" y="2784"/>
                </a:lnTo>
                <a:cubicBezTo>
                  <a:pt x="17157" y="2783"/>
                  <a:pt x="17138" y="2790"/>
                  <a:pt x="17095" y="2790"/>
                </a:cubicBezTo>
                <a:cubicBezTo>
                  <a:pt x="17098" y="2771"/>
                  <a:pt x="17106" y="2788"/>
                  <a:pt x="17084" y="2783"/>
                </a:cubicBezTo>
                <a:cubicBezTo>
                  <a:pt x="17070" y="2780"/>
                  <a:pt x="16990" y="2778"/>
                  <a:pt x="16955" y="2768"/>
                </a:cubicBezTo>
                <a:cubicBezTo>
                  <a:pt x="16926" y="2760"/>
                  <a:pt x="16933" y="2772"/>
                  <a:pt x="16925" y="2741"/>
                </a:cubicBezTo>
                <a:lnTo>
                  <a:pt x="16756" y="2757"/>
                </a:lnTo>
                <a:cubicBezTo>
                  <a:pt x="16659" y="2750"/>
                  <a:pt x="16669" y="2743"/>
                  <a:pt x="16554" y="2759"/>
                </a:cubicBezTo>
                <a:cubicBezTo>
                  <a:pt x="16513" y="2764"/>
                  <a:pt x="16393" y="2773"/>
                  <a:pt x="16339" y="2759"/>
                </a:cubicBezTo>
                <a:lnTo>
                  <a:pt x="16253" y="2744"/>
                </a:lnTo>
                <a:cubicBezTo>
                  <a:pt x="16234" y="2744"/>
                  <a:pt x="16200" y="2765"/>
                  <a:pt x="16101" y="2749"/>
                </a:cubicBezTo>
                <a:lnTo>
                  <a:pt x="16017" y="2757"/>
                </a:lnTo>
                <a:cubicBezTo>
                  <a:pt x="15974" y="2759"/>
                  <a:pt x="15978" y="2758"/>
                  <a:pt x="15961" y="2733"/>
                </a:cubicBezTo>
                <a:cubicBezTo>
                  <a:pt x="15980" y="2733"/>
                  <a:pt x="15974" y="2733"/>
                  <a:pt x="15990" y="2729"/>
                </a:cubicBezTo>
                <a:cubicBezTo>
                  <a:pt x="16068" y="2709"/>
                  <a:pt x="15967" y="2752"/>
                  <a:pt x="16108" y="2718"/>
                </a:cubicBezTo>
                <a:lnTo>
                  <a:pt x="16204" y="2692"/>
                </a:lnTo>
                <a:cubicBezTo>
                  <a:pt x="16255" y="2676"/>
                  <a:pt x="16165" y="2691"/>
                  <a:pt x="16232" y="2666"/>
                </a:cubicBezTo>
                <a:cubicBezTo>
                  <a:pt x="16266" y="2654"/>
                  <a:pt x="16221" y="2671"/>
                  <a:pt x="16251" y="2663"/>
                </a:cubicBezTo>
                <a:lnTo>
                  <a:pt x="16277" y="2652"/>
                </a:lnTo>
                <a:lnTo>
                  <a:pt x="16293" y="2661"/>
                </a:lnTo>
                <a:lnTo>
                  <a:pt x="16285" y="2644"/>
                </a:lnTo>
                <a:lnTo>
                  <a:pt x="16285" y="2628"/>
                </a:lnTo>
                <a:cubicBezTo>
                  <a:pt x="16262" y="2633"/>
                  <a:pt x="16261" y="2637"/>
                  <a:pt x="16242" y="2641"/>
                </a:cubicBezTo>
                <a:cubicBezTo>
                  <a:pt x="16220" y="2646"/>
                  <a:pt x="16207" y="2647"/>
                  <a:pt x="16188" y="2652"/>
                </a:cubicBezTo>
                <a:lnTo>
                  <a:pt x="16184" y="2619"/>
                </a:lnTo>
                <a:cubicBezTo>
                  <a:pt x="16161" y="2615"/>
                  <a:pt x="16162" y="2611"/>
                  <a:pt x="16141" y="2614"/>
                </a:cubicBezTo>
                <a:cubicBezTo>
                  <a:pt x="16071" y="2623"/>
                  <a:pt x="16142" y="2644"/>
                  <a:pt x="16081" y="2647"/>
                </a:cubicBezTo>
                <a:cubicBezTo>
                  <a:pt x="16052" y="2649"/>
                  <a:pt x="16072" y="2629"/>
                  <a:pt x="16050" y="2660"/>
                </a:cubicBezTo>
                <a:cubicBezTo>
                  <a:pt x="16073" y="2665"/>
                  <a:pt x="16077" y="2671"/>
                  <a:pt x="16090" y="2684"/>
                </a:cubicBezTo>
                <a:cubicBezTo>
                  <a:pt x="16053" y="2740"/>
                  <a:pt x="16044" y="2702"/>
                  <a:pt x="15997" y="2705"/>
                </a:cubicBezTo>
                <a:cubicBezTo>
                  <a:pt x="15975" y="2707"/>
                  <a:pt x="15954" y="2712"/>
                  <a:pt x="15939" y="2713"/>
                </a:cubicBezTo>
                <a:cubicBezTo>
                  <a:pt x="15903" y="2715"/>
                  <a:pt x="15898" y="2719"/>
                  <a:pt x="15853" y="2714"/>
                </a:cubicBezTo>
                <a:cubicBezTo>
                  <a:pt x="15814" y="2709"/>
                  <a:pt x="15816" y="2698"/>
                  <a:pt x="15780" y="2686"/>
                </a:cubicBezTo>
                <a:cubicBezTo>
                  <a:pt x="15743" y="2674"/>
                  <a:pt x="15760" y="2691"/>
                  <a:pt x="15677" y="2692"/>
                </a:cubicBezTo>
                <a:cubicBezTo>
                  <a:pt x="15689" y="2660"/>
                  <a:pt x="15678" y="2691"/>
                  <a:pt x="15702" y="2660"/>
                </a:cubicBezTo>
                <a:cubicBezTo>
                  <a:pt x="15681" y="2662"/>
                  <a:pt x="15687" y="2658"/>
                  <a:pt x="15668" y="2675"/>
                </a:cubicBezTo>
                <a:lnTo>
                  <a:pt x="15661" y="2684"/>
                </a:lnTo>
                <a:cubicBezTo>
                  <a:pt x="15648" y="2630"/>
                  <a:pt x="15658" y="2662"/>
                  <a:pt x="15669" y="2619"/>
                </a:cubicBezTo>
                <a:cubicBezTo>
                  <a:pt x="15647" y="2631"/>
                  <a:pt x="15643" y="2633"/>
                  <a:pt x="15636" y="2661"/>
                </a:cubicBezTo>
                <a:cubicBezTo>
                  <a:pt x="15629" y="2694"/>
                  <a:pt x="15638" y="2681"/>
                  <a:pt x="15640" y="2686"/>
                </a:cubicBezTo>
                <a:cubicBezTo>
                  <a:pt x="15659" y="2719"/>
                  <a:pt x="15655" y="2659"/>
                  <a:pt x="15645" y="2692"/>
                </a:cubicBezTo>
                <a:cubicBezTo>
                  <a:pt x="15220" y="2692"/>
                  <a:pt x="15455" y="2668"/>
                  <a:pt x="15300" y="2643"/>
                </a:cubicBezTo>
                <a:lnTo>
                  <a:pt x="15283" y="2639"/>
                </a:lnTo>
                <a:cubicBezTo>
                  <a:pt x="15262" y="2629"/>
                  <a:pt x="15288" y="2644"/>
                  <a:pt x="15272" y="2626"/>
                </a:cubicBezTo>
                <a:lnTo>
                  <a:pt x="15256" y="2611"/>
                </a:lnTo>
                <a:cubicBezTo>
                  <a:pt x="15208" y="2631"/>
                  <a:pt x="15302" y="2587"/>
                  <a:pt x="15238" y="2626"/>
                </a:cubicBezTo>
                <a:cubicBezTo>
                  <a:pt x="15237" y="2627"/>
                  <a:pt x="15235" y="2628"/>
                  <a:pt x="15234" y="2629"/>
                </a:cubicBezTo>
                <a:cubicBezTo>
                  <a:pt x="15201" y="2644"/>
                  <a:pt x="15126" y="2621"/>
                  <a:pt x="15101" y="2623"/>
                </a:cubicBezTo>
                <a:cubicBezTo>
                  <a:pt x="15063" y="2626"/>
                  <a:pt x="15085" y="2625"/>
                  <a:pt x="15085" y="2641"/>
                </a:cubicBezTo>
                <a:cubicBezTo>
                  <a:pt x="15084" y="2681"/>
                  <a:pt x="15099" y="2622"/>
                  <a:pt x="15086" y="2652"/>
                </a:cubicBezTo>
                <a:lnTo>
                  <a:pt x="15061" y="2652"/>
                </a:lnTo>
                <a:lnTo>
                  <a:pt x="15061" y="2628"/>
                </a:lnTo>
                <a:cubicBezTo>
                  <a:pt x="15022" y="2624"/>
                  <a:pt x="15036" y="2613"/>
                  <a:pt x="14985" y="2624"/>
                </a:cubicBezTo>
                <a:cubicBezTo>
                  <a:pt x="14947" y="2632"/>
                  <a:pt x="14986" y="2630"/>
                  <a:pt x="14953" y="2623"/>
                </a:cubicBezTo>
                <a:lnTo>
                  <a:pt x="14917" y="2619"/>
                </a:lnTo>
                <a:cubicBezTo>
                  <a:pt x="14878" y="2621"/>
                  <a:pt x="14885" y="2630"/>
                  <a:pt x="14883" y="2636"/>
                </a:cubicBezTo>
                <a:cubicBezTo>
                  <a:pt x="14917" y="2636"/>
                  <a:pt x="14916" y="2632"/>
                  <a:pt x="14940" y="2644"/>
                </a:cubicBezTo>
                <a:lnTo>
                  <a:pt x="14957" y="2668"/>
                </a:lnTo>
                <a:cubicBezTo>
                  <a:pt x="14957" y="2692"/>
                  <a:pt x="14962" y="2661"/>
                  <a:pt x="14952" y="2680"/>
                </a:cubicBezTo>
                <a:lnTo>
                  <a:pt x="14945" y="2692"/>
                </a:lnTo>
                <a:cubicBezTo>
                  <a:pt x="14932" y="2719"/>
                  <a:pt x="14952" y="2683"/>
                  <a:pt x="14940" y="2705"/>
                </a:cubicBezTo>
                <a:cubicBezTo>
                  <a:pt x="14940" y="2705"/>
                  <a:pt x="14932" y="2716"/>
                  <a:pt x="14932" y="2717"/>
                </a:cubicBezTo>
                <a:lnTo>
                  <a:pt x="14921" y="2730"/>
                </a:lnTo>
                <a:cubicBezTo>
                  <a:pt x="14896" y="2757"/>
                  <a:pt x="14891" y="2755"/>
                  <a:pt x="14865" y="2748"/>
                </a:cubicBezTo>
                <a:cubicBezTo>
                  <a:pt x="14864" y="2747"/>
                  <a:pt x="14862" y="2747"/>
                  <a:pt x="14861" y="2746"/>
                </a:cubicBezTo>
                <a:lnTo>
                  <a:pt x="14754" y="2717"/>
                </a:lnTo>
                <a:cubicBezTo>
                  <a:pt x="14791" y="2725"/>
                  <a:pt x="14764" y="2728"/>
                  <a:pt x="14796" y="2716"/>
                </a:cubicBezTo>
                <a:cubicBezTo>
                  <a:pt x="14798" y="2715"/>
                  <a:pt x="14803" y="2713"/>
                  <a:pt x="14804" y="2712"/>
                </a:cubicBezTo>
                <a:cubicBezTo>
                  <a:pt x="14805" y="2712"/>
                  <a:pt x="14807" y="2711"/>
                  <a:pt x="14808" y="2710"/>
                </a:cubicBezTo>
                <a:lnTo>
                  <a:pt x="14835" y="2694"/>
                </a:lnTo>
                <a:cubicBezTo>
                  <a:pt x="14878" y="2675"/>
                  <a:pt x="14913" y="2696"/>
                  <a:pt x="14940" y="2660"/>
                </a:cubicBezTo>
                <a:cubicBezTo>
                  <a:pt x="14903" y="2660"/>
                  <a:pt x="14824" y="2678"/>
                  <a:pt x="14767" y="2672"/>
                </a:cubicBezTo>
                <a:lnTo>
                  <a:pt x="14712" y="2676"/>
                </a:lnTo>
                <a:cubicBezTo>
                  <a:pt x="14688" y="2683"/>
                  <a:pt x="14723" y="2681"/>
                  <a:pt x="14689" y="2682"/>
                </a:cubicBezTo>
                <a:cubicBezTo>
                  <a:pt x="14650" y="2683"/>
                  <a:pt x="14697" y="2682"/>
                  <a:pt x="14659" y="2675"/>
                </a:cubicBezTo>
                <a:cubicBezTo>
                  <a:pt x="14619" y="2667"/>
                  <a:pt x="14644" y="2688"/>
                  <a:pt x="14597" y="2676"/>
                </a:cubicBezTo>
                <a:cubicBezTo>
                  <a:pt x="14499" y="2649"/>
                  <a:pt x="14574" y="2675"/>
                  <a:pt x="14512" y="2666"/>
                </a:cubicBezTo>
                <a:cubicBezTo>
                  <a:pt x="14493" y="2664"/>
                  <a:pt x="14505" y="2667"/>
                  <a:pt x="14494" y="2660"/>
                </a:cubicBezTo>
                <a:lnTo>
                  <a:pt x="14502" y="2660"/>
                </a:lnTo>
                <a:lnTo>
                  <a:pt x="14496" y="2651"/>
                </a:lnTo>
                <a:lnTo>
                  <a:pt x="14494" y="2660"/>
                </a:lnTo>
                <a:cubicBezTo>
                  <a:pt x="14457" y="2678"/>
                  <a:pt x="14473" y="2656"/>
                  <a:pt x="14462" y="2684"/>
                </a:cubicBezTo>
                <a:cubicBezTo>
                  <a:pt x="14426" y="2675"/>
                  <a:pt x="14449" y="2665"/>
                  <a:pt x="14406" y="2668"/>
                </a:cubicBezTo>
                <a:cubicBezTo>
                  <a:pt x="14362" y="2671"/>
                  <a:pt x="14396" y="2666"/>
                  <a:pt x="14374" y="2678"/>
                </a:cubicBezTo>
                <a:cubicBezTo>
                  <a:pt x="14335" y="2701"/>
                  <a:pt x="14357" y="2748"/>
                  <a:pt x="14297" y="2751"/>
                </a:cubicBezTo>
                <a:cubicBezTo>
                  <a:pt x="14263" y="2753"/>
                  <a:pt x="14279" y="2735"/>
                  <a:pt x="14267" y="2709"/>
                </a:cubicBezTo>
                <a:lnTo>
                  <a:pt x="14227" y="2644"/>
                </a:lnTo>
                <a:cubicBezTo>
                  <a:pt x="14245" y="2636"/>
                  <a:pt x="14319" y="2632"/>
                  <a:pt x="14359" y="2638"/>
                </a:cubicBezTo>
                <a:cubicBezTo>
                  <a:pt x="14408" y="2646"/>
                  <a:pt x="14414" y="2642"/>
                  <a:pt x="14430" y="2619"/>
                </a:cubicBezTo>
                <a:cubicBezTo>
                  <a:pt x="14376" y="2594"/>
                  <a:pt x="14335" y="2649"/>
                  <a:pt x="14348" y="2587"/>
                </a:cubicBezTo>
                <a:cubicBezTo>
                  <a:pt x="14311" y="2588"/>
                  <a:pt x="14318" y="2582"/>
                  <a:pt x="14324" y="2611"/>
                </a:cubicBezTo>
                <a:cubicBezTo>
                  <a:pt x="14294" y="2611"/>
                  <a:pt x="14258" y="2608"/>
                  <a:pt x="14275" y="2578"/>
                </a:cubicBezTo>
                <a:cubicBezTo>
                  <a:pt x="14297" y="2539"/>
                  <a:pt x="14243" y="2605"/>
                  <a:pt x="14292" y="2563"/>
                </a:cubicBezTo>
                <a:lnTo>
                  <a:pt x="14308" y="2563"/>
                </a:lnTo>
                <a:lnTo>
                  <a:pt x="14324" y="2572"/>
                </a:lnTo>
                <a:lnTo>
                  <a:pt x="14316" y="2555"/>
                </a:lnTo>
                <a:cubicBezTo>
                  <a:pt x="14334" y="2543"/>
                  <a:pt x="14431" y="2530"/>
                  <a:pt x="14455" y="2563"/>
                </a:cubicBezTo>
                <a:cubicBezTo>
                  <a:pt x="14455" y="2564"/>
                  <a:pt x="14456" y="2566"/>
                  <a:pt x="14457" y="2567"/>
                </a:cubicBezTo>
                <a:cubicBezTo>
                  <a:pt x="14498" y="2622"/>
                  <a:pt x="14525" y="2588"/>
                  <a:pt x="14559" y="2587"/>
                </a:cubicBezTo>
                <a:cubicBezTo>
                  <a:pt x="14529" y="2542"/>
                  <a:pt x="14555" y="2559"/>
                  <a:pt x="14567" y="2506"/>
                </a:cubicBezTo>
                <a:cubicBezTo>
                  <a:pt x="14526" y="2506"/>
                  <a:pt x="14532" y="2506"/>
                  <a:pt x="14502" y="2498"/>
                </a:cubicBezTo>
                <a:cubicBezTo>
                  <a:pt x="14465" y="2488"/>
                  <a:pt x="14493" y="2497"/>
                  <a:pt x="14446" y="2498"/>
                </a:cubicBezTo>
                <a:cubicBezTo>
                  <a:pt x="14455" y="2477"/>
                  <a:pt x="14451" y="2482"/>
                  <a:pt x="14446" y="2457"/>
                </a:cubicBezTo>
                <a:cubicBezTo>
                  <a:pt x="14399" y="2461"/>
                  <a:pt x="14434" y="2468"/>
                  <a:pt x="14397" y="2482"/>
                </a:cubicBezTo>
                <a:lnTo>
                  <a:pt x="14397" y="2474"/>
                </a:lnTo>
                <a:lnTo>
                  <a:pt x="14388" y="2480"/>
                </a:lnTo>
                <a:lnTo>
                  <a:pt x="14397" y="2482"/>
                </a:lnTo>
                <a:cubicBezTo>
                  <a:pt x="14391" y="2490"/>
                  <a:pt x="14390" y="2504"/>
                  <a:pt x="14351" y="2508"/>
                </a:cubicBezTo>
                <a:cubicBezTo>
                  <a:pt x="14322" y="2511"/>
                  <a:pt x="14334" y="2496"/>
                  <a:pt x="14287" y="2504"/>
                </a:cubicBezTo>
                <a:cubicBezTo>
                  <a:pt x="14252" y="2510"/>
                  <a:pt x="14273" y="2504"/>
                  <a:pt x="14240" y="2503"/>
                </a:cubicBezTo>
                <a:lnTo>
                  <a:pt x="14116" y="2509"/>
                </a:lnTo>
                <a:cubicBezTo>
                  <a:pt x="14069" y="2513"/>
                  <a:pt x="14082" y="2498"/>
                  <a:pt x="14039" y="2491"/>
                </a:cubicBezTo>
                <a:cubicBezTo>
                  <a:pt x="13995" y="2484"/>
                  <a:pt x="13966" y="2507"/>
                  <a:pt x="13906" y="2508"/>
                </a:cubicBezTo>
                <a:lnTo>
                  <a:pt x="13789" y="2498"/>
                </a:lnTo>
                <a:cubicBezTo>
                  <a:pt x="13817" y="2474"/>
                  <a:pt x="13811" y="2486"/>
                  <a:pt x="13806" y="2474"/>
                </a:cubicBezTo>
                <a:cubicBezTo>
                  <a:pt x="13773" y="2489"/>
                  <a:pt x="13749" y="2483"/>
                  <a:pt x="13720" y="2486"/>
                </a:cubicBezTo>
                <a:cubicBezTo>
                  <a:pt x="13675" y="2490"/>
                  <a:pt x="13647" y="2499"/>
                  <a:pt x="13636" y="2457"/>
                </a:cubicBezTo>
                <a:cubicBezTo>
                  <a:pt x="13613" y="2468"/>
                  <a:pt x="13591" y="2466"/>
                  <a:pt x="13558" y="2468"/>
                </a:cubicBezTo>
                <a:lnTo>
                  <a:pt x="13482" y="2474"/>
                </a:lnTo>
                <a:lnTo>
                  <a:pt x="13473" y="2449"/>
                </a:lnTo>
                <a:cubicBezTo>
                  <a:pt x="13446" y="2464"/>
                  <a:pt x="13451" y="2455"/>
                  <a:pt x="13433" y="2482"/>
                </a:cubicBezTo>
                <a:cubicBezTo>
                  <a:pt x="13404" y="2470"/>
                  <a:pt x="13435" y="2471"/>
                  <a:pt x="13401" y="2457"/>
                </a:cubicBezTo>
                <a:cubicBezTo>
                  <a:pt x="13399" y="2459"/>
                  <a:pt x="13396" y="2458"/>
                  <a:pt x="13395" y="2460"/>
                </a:cubicBezTo>
                <a:cubicBezTo>
                  <a:pt x="13387" y="2479"/>
                  <a:pt x="13151" y="2464"/>
                  <a:pt x="13151" y="2464"/>
                </a:cubicBezTo>
                <a:cubicBezTo>
                  <a:pt x="13116" y="2455"/>
                  <a:pt x="13132" y="2460"/>
                  <a:pt x="13125" y="2441"/>
                </a:cubicBezTo>
                <a:lnTo>
                  <a:pt x="13109" y="2441"/>
                </a:lnTo>
                <a:cubicBezTo>
                  <a:pt x="13116" y="2477"/>
                  <a:pt x="13126" y="2456"/>
                  <a:pt x="13101" y="2474"/>
                </a:cubicBezTo>
                <a:lnTo>
                  <a:pt x="13076" y="2457"/>
                </a:lnTo>
                <a:cubicBezTo>
                  <a:pt x="13067" y="2484"/>
                  <a:pt x="13082" y="2461"/>
                  <a:pt x="13060" y="2482"/>
                </a:cubicBezTo>
                <a:cubicBezTo>
                  <a:pt x="13044" y="2470"/>
                  <a:pt x="13059" y="2479"/>
                  <a:pt x="13048" y="2470"/>
                </a:cubicBezTo>
                <a:lnTo>
                  <a:pt x="13038" y="2464"/>
                </a:lnTo>
                <a:cubicBezTo>
                  <a:pt x="13008" y="2444"/>
                  <a:pt x="13025" y="2470"/>
                  <a:pt x="13004" y="2441"/>
                </a:cubicBezTo>
                <a:cubicBezTo>
                  <a:pt x="13029" y="2432"/>
                  <a:pt x="13015" y="2459"/>
                  <a:pt x="13020" y="2417"/>
                </a:cubicBezTo>
                <a:cubicBezTo>
                  <a:pt x="13056" y="2416"/>
                  <a:pt x="13052" y="2409"/>
                  <a:pt x="13093" y="2409"/>
                </a:cubicBezTo>
                <a:lnTo>
                  <a:pt x="13093" y="2417"/>
                </a:lnTo>
                <a:lnTo>
                  <a:pt x="13102" y="2410"/>
                </a:lnTo>
                <a:lnTo>
                  <a:pt x="13093" y="2409"/>
                </a:lnTo>
                <a:cubicBezTo>
                  <a:pt x="13087" y="2394"/>
                  <a:pt x="13065" y="2393"/>
                  <a:pt x="13149" y="2393"/>
                </a:cubicBezTo>
                <a:cubicBezTo>
                  <a:pt x="13155" y="2415"/>
                  <a:pt x="13160" y="2417"/>
                  <a:pt x="13168" y="2391"/>
                </a:cubicBezTo>
                <a:cubicBezTo>
                  <a:pt x="13173" y="2376"/>
                  <a:pt x="13166" y="2370"/>
                  <a:pt x="13166" y="2344"/>
                </a:cubicBezTo>
                <a:cubicBezTo>
                  <a:pt x="13186" y="2349"/>
                  <a:pt x="13197" y="2365"/>
                  <a:pt x="13199" y="2373"/>
                </a:cubicBezTo>
                <a:cubicBezTo>
                  <a:pt x="13203" y="2399"/>
                  <a:pt x="13186" y="2375"/>
                  <a:pt x="13182" y="2409"/>
                </a:cubicBezTo>
                <a:cubicBezTo>
                  <a:pt x="13263" y="2428"/>
                  <a:pt x="13218" y="2373"/>
                  <a:pt x="13279" y="2368"/>
                </a:cubicBezTo>
                <a:cubicBezTo>
                  <a:pt x="13287" y="2403"/>
                  <a:pt x="13286" y="2408"/>
                  <a:pt x="13328" y="2409"/>
                </a:cubicBezTo>
                <a:cubicBezTo>
                  <a:pt x="13313" y="2381"/>
                  <a:pt x="13306" y="2369"/>
                  <a:pt x="13322" y="2366"/>
                </a:cubicBezTo>
                <a:cubicBezTo>
                  <a:pt x="13342" y="2362"/>
                  <a:pt x="13329" y="2358"/>
                  <a:pt x="13336" y="2376"/>
                </a:cubicBezTo>
                <a:lnTo>
                  <a:pt x="13352" y="2376"/>
                </a:lnTo>
                <a:cubicBezTo>
                  <a:pt x="13345" y="2342"/>
                  <a:pt x="13344" y="2359"/>
                  <a:pt x="13371" y="2347"/>
                </a:cubicBezTo>
                <a:lnTo>
                  <a:pt x="13398" y="2336"/>
                </a:lnTo>
                <a:cubicBezTo>
                  <a:pt x="13411" y="2333"/>
                  <a:pt x="13399" y="2334"/>
                  <a:pt x="13411" y="2336"/>
                </a:cubicBezTo>
                <a:cubicBezTo>
                  <a:pt x="13431" y="2339"/>
                  <a:pt x="13398" y="2336"/>
                  <a:pt x="13427" y="2340"/>
                </a:cubicBezTo>
                <a:cubicBezTo>
                  <a:pt x="13449" y="2344"/>
                  <a:pt x="13449" y="2338"/>
                  <a:pt x="13473" y="2336"/>
                </a:cubicBezTo>
                <a:cubicBezTo>
                  <a:pt x="13466" y="2367"/>
                  <a:pt x="13465" y="2368"/>
                  <a:pt x="13465" y="2409"/>
                </a:cubicBezTo>
                <a:cubicBezTo>
                  <a:pt x="13492" y="2390"/>
                  <a:pt x="13482" y="2405"/>
                  <a:pt x="13473" y="2368"/>
                </a:cubicBezTo>
                <a:cubicBezTo>
                  <a:pt x="13516" y="2358"/>
                  <a:pt x="13487" y="2365"/>
                  <a:pt x="13530" y="2368"/>
                </a:cubicBezTo>
                <a:cubicBezTo>
                  <a:pt x="13541" y="2345"/>
                  <a:pt x="13541" y="2359"/>
                  <a:pt x="13530" y="2336"/>
                </a:cubicBezTo>
                <a:cubicBezTo>
                  <a:pt x="13572" y="2336"/>
                  <a:pt x="13562" y="2343"/>
                  <a:pt x="13579" y="2320"/>
                </a:cubicBezTo>
                <a:cubicBezTo>
                  <a:pt x="13500" y="2320"/>
                  <a:pt x="13522" y="2311"/>
                  <a:pt x="13460" y="2319"/>
                </a:cubicBezTo>
                <a:lnTo>
                  <a:pt x="13413" y="2312"/>
                </a:lnTo>
                <a:cubicBezTo>
                  <a:pt x="13412" y="2312"/>
                  <a:pt x="13410" y="2312"/>
                  <a:pt x="13409" y="2312"/>
                </a:cubicBezTo>
                <a:cubicBezTo>
                  <a:pt x="13411" y="2286"/>
                  <a:pt x="13409" y="2296"/>
                  <a:pt x="13417" y="2279"/>
                </a:cubicBezTo>
                <a:cubicBezTo>
                  <a:pt x="13451" y="2282"/>
                  <a:pt x="13443" y="2288"/>
                  <a:pt x="13473" y="2295"/>
                </a:cubicBezTo>
                <a:cubicBezTo>
                  <a:pt x="13474" y="2257"/>
                  <a:pt x="13465" y="2264"/>
                  <a:pt x="13498" y="2255"/>
                </a:cubicBezTo>
                <a:cubicBezTo>
                  <a:pt x="13505" y="2270"/>
                  <a:pt x="13504" y="2265"/>
                  <a:pt x="13506" y="2287"/>
                </a:cubicBezTo>
                <a:lnTo>
                  <a:pt x="13488" y="2292"/>
                </a:lnTo>
                <a:lnTo>
                  <a:pt x="13506" y="2287"/>
                </a:lnTo>
                <a:cubicBezTo>
                  <a:pt x="13549" y="2284"/>
                  <a:pt x="13529" y="2272"/>
                  <a:pt x="13575" y="2274"/>
                </a:cubicBezTo>
                <a:cubicBezTo>
                  <a:pt x="13628" y="2276"/>
                  <a:pt x="13578" y="2285"/>
                  <a:pt x="13619" y="2255"/>
                </a:cubicBezTo>
                <a:lnTo>
                  <a:pt x="13676" y="2295"/>
                </a:lnTo>
                <a:cubicBezTo>
                  <a:pt x="13679" y="2271"/>
                  <a:pt x="13666" y="2265"/>
                  <a:pt x="13694" y="2275"/>
                </a:cubicBezTo>
                <a:cubicBezTo>
                  <a:pt x="13717" y="2284"/>
                  <a:pt x="13703" y="2275"/>
                  <a:pt x="13700" y="2312"/>
                </a:cubicBezTo>
                <a:cubicBezTo>
                  <a:pt x="13725" y="2293"/>
                  <a:pt x="13713" y="2317"/>
                  <a:pt x="13717" y="2279"/>
                </a:cubicBezTo>
                <a:lnTo>
                  <a:pt x="13733" y="2279"/>
                </a:lnTo>
                <a:cubicBezTo>
                  <a:pt x="13741" y="2301"/>
                  <a:pt x="13716" y="2294"/>
                  <a:pt x="13765" y="2295"/>
                </a:cubicBezTo>
                <a:cubicBezTo>
                  <a:pt x="13753" y="2266"/>
                  <a:pt x="13755" y="2297"/>
                  <a:pt x="13741" y="2263"/>
                </a:cubicBezTo>
                <a:cubicBezTo>
                  <a:pt x="13749" y="2259"/>
                  <a:pt x="13752" y="2258"/>
                  <a:pt x="13758" y="2250"/>
                </a:cubicBezTo>
                <a:lnTo>
                  <a:pt x="13765" y="2231"/>
                </a:lnTo>
                <a:cubicBezTo>
                  <a:pt x="13815" y="2257"/>
                  <a:pt x="13772" y="2234"/>
                  <a:pt x="13790" y="2272"/>
                </a:cubicBezTo>
                <a:lnTo>
                  <a:pt x="13830" y="2303"/>
                </a:lnTo>
                <a:cubicBezTo>
                  <a:pt x="13844" y="2282"/>
                  <a:pt x="13849" y="2281"/>
                  <a:pt x="13862" y="2255"/>
                </a:cubicBezTo>
                <a:cubicBezTo>
                  <a:pt x="13921" y="2260"/>
                  <a:pt x="13880" y="2275"/>
                  <a:pt x="13917" y="2237"/>
                </a:cubicBezTo>
                <a:cubicBezTo>
                  <a:pt x="13941" y="2213"/>
                  <a:pt x="13944" y="2215"/>
                  <a:pt x="13976" y="2222"/>
                </a:cubicBezTo>
                <a:cubicBezTo>
                  <a:pt x="13972" y="2264"/>
                  <a:pt x="13970" y="2233"/>
                  <a:pt x="13960" y="2271"/>
                </a:cubicBezTo>
                <a:cubicBezTo>
                  <a:pt x="13999" y="2268"/>
                  <a:pt x="13988" y="2258"/>
                  <a:pt x="14016" y="2239"/>
                </a:cubicBezTo>
                <a:cubicBezTo>
                  <a:pt x="14017" y="2263"/>
                  <a:pt x="14020" y="2268"/>
                  <a:pt x="14024" y="2287"/>
                </a:cubicBezTo>
                <a:lnTo>
                  <a:pt x="14041" y="2287"/>
                </a:lnTo>
                <a:cubicBezTo>
                  <a:pt x="14050" y="2253"/>
                  <a:pt x="14048" y="2262"/>
                  <a:pt x="14081" y="2255"/>
                </a:cubicBezTo>
                <a:cubicBezTo>
                  <a:pt x="14131" y="2245"/>
                  <a:pt x="14055" y="2264"/>
                  <a:pt x="14095" y="2253"/>
                </a:cubicBezTo>
                <a:cubicBezTo>
                  <a:pt x="14128" y="2244"/>
                  <a:pt x="14110" y="2238"/>
                  <a:pt x="14138" y="2231"/>
                </a:cubicBezTo>
                <a:cubicBezTo>
                  <a:pt x="14141" y="2262"/>
                  <a:pt x="14142" y="2236"/>
                  <a:pt x="14154" y="2271"/>
                </a:cubicBezTo>
                <a:cubicBezTo>
                  <a:pt x="14180" y="2252"/>
                  <a:pt x="14161" y="2258"/>
                  <a:pt x="14186" y="2239"/>
                </a:cubicBezTo>
                <a:cubicBezTo>
                  <a:pt x="14199" y="2256"/>
                  <a:pt x="14188" y="2249"/>
                  <a:pt x="14211" y="2255"/>
                </a:cubicBezTo>
                <a:lnTo>
                  <a:pt x="14227" y="2264"/>
                </a:lnTo>
                <a:lnTo>
                  <a:pt x="14211" y="2255"/>
                </a:lnTo>
                <a:lnTo>
                  <a:pt x="14247" y="2242"/>
                </a:lnTo>
                <a:cubicBezTo>
                  <a:pt x="14257" y="2240"/>
                  <a:pt x="14254" y="2241"/>
                  <a:pt x="14266" y="2237"/>
                </a:cubicBezTo>
                <a:cubicBezTo>
                  <a:pt x="14266" y="2237"/>
                  <a:pt x="14281" y="2229"/>
                  <a:pt x="14288" y="2227"/>
                </a:cubicBezTo>
                <a:cubicBezTo>
                  <a:pt x="14345" y="2210"/>
                  <a:pt x="14348" y="2244"/>
                  <a:pt x="14381" y="2231"/>
                </a:cubicBezTo>
                <a:lnTo>
                  <a:pt x="14389" y="2247"/>
                </a:lnTo>
                <a:cubicBezTo>
                  <a:pt x="14382" y="2259"/>
                  <a:pt x="14385" y="2255"/>
                  <a:pt x="14381" y="2271"/>
                </a:cubicBezTo>
                <a:cubicBezTo>
                  <a:pt x="14398" y="2264"/>
                  <a:pt x="14391" y="2281"/>
                  <a:pt x="14394" y="2261"/>
                </a:cubicBezTo>
                <a:cubicBezTo>
                  <a:pt x="14400" y="2231"/>
                  <a:pt x="14397" y="2259"/>
                  <a:pt x="14389" y="2247"/>
                </a:cubicBezTo>
                <a:lnTo>
                  <a:pt x="14381" y="2231"/>
                </a:lnTo>
                <a:cubicBezTo>
                  <a:pt x="14395" y="2206"/>
                  <a:pt x="14385" y="2221"/>
                  <a:pt x="14381" y="2214"/>
                </a:cubicBezTo>
                <a:cubicBezTo>
                  <a:pt x="14327" y="2202"/>
                  <a:pt x="14278" y="2216"/>
                  <a:pt x="14235" y="2215"/>
                </a:cubicBezTo>
                <a:cubicBezTo>
                  <a:pt x="14199" y="2213"/>
                  <a:pt x="14191" y="2206"/>
                  <a:pt x="14146" y="2206"/>
                </a:cubicBezTo>
                <a:lnTo>
                  <a:pt x="13913" y="2200"/>
                </a:lnTo>
                <a:cubicBezTo>
                  <a:pt x="13912" y="2199"/>
                  <a:pt x="13910" y="2198"/>
                  <a:pt x="13909" y="2198"/>
                </a:cubicBezTo>
                <a:cubicBezTo>
                  <a:pt x="13874" y="2192"/>
                  <a:pt x="13898" y="2210"/>
                  <a:pt x="13848" y="2213"/>
                </a:cubicBezTo>
                <a:cubicBezTo>
                  <a:pt x="13846" y="2213"/>
                  <a:pt x="13844" y="2213"/>
                  <a:pt x="13842" y="2213"/>
                </a:cubicBezTo>
                <a:lnTo>
                  <a:pt x="13818" y="2211"/>
                </a:lnTo>
                <a:cubicBezTo>
                  <a:pt x="13797" y="2208"/>
                  <a:pt x="13790" y="2206"/>
                  <a:pt x="13765" y="2206"/>
                </a:cubicBezTo>
                <a:cubicBezTo>
                  <a:pt x="13782" y="2173"/>
                  <a:pt x="13788" y="2185"/>
                  <a:pt x="13807" y="2183"/>
                </a:cubicBezTo>
                <a:lnTo>
                  <a:pt x="13817" y="2182"/>
                </a:lnTo>
                <a:cubicBezTo>
                  <a:pt x="13855" y="2178"/>
                  <a:pt x="13819" y="2187"/>
                  <a:pt x="13862" y="2198"/>
                </a:cubicBezTo>
                <a:cubicBezTo>
                  <a:pt x="13863" y="2191"/>
                  <a:pt x="13851" y="2169"/>
                  <a:pt x="13906" y="2161"/>
                </a:cubicBezTo>
                <a:cubicBezTo>
                  <a:pt x="13949" y="2154"/>
                  <a:pt x="14017" y="2160"/>
                  <a:pt x="14034" y="2165"/>
                </a:cubicBezTo>
                <a:cubicBezTo>
                  <a:pt x="14056" y="2171"/>
                  <a:pt x="14024" y="2175"/>
                  <a:pt x="14061" y="2169"/>
                </a:cubicBezTo>
                <a:cubicBezTo>
                  <a:pt x="14090" y="2164"/>
                  <a:pt x="14051" y="2161"/>
                  <a:pt x="14097" y="2158"/>
                </a:cubicBezTo>
                <a:cubicBezTo>
                  <a:pt x="14107" y="2195"/>
                  <a:pt x="14106" y="2177"/>
                  <a:pt x="14131" y="2178"/>
                </a:cubicBezTo>
                <a:cubicBezTo>
                  <a:pt x="14193" y="2179"/>
                  <a:pt x="14168" y="2183"/>
                  <a:pt x="14224" y="2155"/>
                </a:cubicBezTo>
                <a:cubicBezTo>
                  <a:pt x="14259" y="2137"/>
                  <a:pt x="14243" y="2148"/>
                  <a:pt x="14259" y="2117"/>
                </a:cubicBezTo>
                <a:lnTo>
                  <a:pt x="14195" y="2117"/>
                </a:lnTo>
                <a:cubicBezTo>
                  <a:pt x="14191" y="2160"/>
                  <a:pt x="14202" y="2132"/>
                  <a:pt x="14178" y="2141"/>
                </a:cubicBezTo>
                <a:cubicBezTo>
                  <a:pt x="14164" y="2120"/>
                  <a:pt x="14174" y="2125"/>
                  <a:pt x="14146" y="2117"/>
                </a:cubicBezTo>
                <a:cubicBezTo>
                  <a:pt x="14149" y="2083"/>
                  <a:pt x="14153" y="2079"/>
                  <a:pt x="14186" y="2077"/>
                </a:cubicBezTo>
                <a:lnTo>
                  <a:pt x="14186" y="2060"/>
                </a:lnTo>
                <a:cubicBezTo>
                  <a:pt x="14144" y="2064"/>
                  <a:pt x="14131" y="2073"/>
                  <a:pt x="14130" y="2117"/>
                </a:cubicBezTo>
                <a:cubicBezTo>
                  <a:pt x="14094" y="2118"/>
                  <a:pt x="14107" y="2121"/>
                  <a:pt x="14081" y="2125"/>
                </a:cubicBezTo>
                <a:lnTo>
                  <a:pt x="14052" y="2124"/>
                </a:lnTo>
                <a:cubicBezTo>
                  <a:pt x="14002" y="2114"/>
                  <a:pt x="13997" y="2132"/>
                  <a:pt x="13971" y="2128"/>
                </a:cubicBezTo>
                <a:cubicBezTo>
                  <a:pt x="13938" y="2124"/>
                  <a:pt x="13967" y="2119"/>
                  <a:pt x="13927" y="2117"/>
                </a:cubicBezTo>
                <a:cubicBezTo>
                  <a:pt x="13886" y="2116"/>
                  <a:pt x="13905" y="2121"/>
                  <a:pt x="13884" y="2127"/>
                </a:cubicBezTo>
                <a:cubicBezTo>
                  <a:pt x="13826" y="2141"/>
                  <a:pt x="13857" y="2113"/>
                  <a:pt x="13806" y="2109"/>
                </a:cubicBezTo>
                <a:lnTo>
                  <a:pt x="13798" y="2125"/>
                </a:lnTo>
                <a:cubicBezTo>
                  <a:pt x="13793" y="2111"/>
                  <a:pt x="13804" y="2116"/>
                  <a:pt x="13784" y="2117"/>
                </a:cubicBezTo>
                <a:lnTo>
                  <a:pt x="13776" y="2120"/>
                </a:lnTo>
                <a:cubicBezTo>
                  <a:pt x="13757" y="2122"/>
                  <a:pt x="13764" y="2123"/>
                  <a:pt x="13741" y="2117"/>
                </a:cubicBezTo>
                <a:cubicBezTo>
                  <a:pt x="13650" y="2096"/>
                  <a:pt x="13697" y="2112"/>
                  <a:pt x="13661" y="2111"/>
                </a:cubicBezTo>
                <a:cubicBezTo>
                  <a:pt x="13634" y="2110"/>
                  <a:pt x="13644" y="2103"/>
                  <a:pt x="13620" y="2104"/>
                </a:cubicBezTo>
                <a:cubicBezTo>
                  <a:pt x="13593" y="2104"/>
                  <a:pt x="13581" y="2115"/>
                  <a:pt x="13578" y="2117"/>
                </a:cubicBezTo>
                <a:cubicBezTo>
                  <a:pt x="13547" y="2133"/>
                  <a:pt x="13578" y="2123"/>
                  <a:pt x="13545" y="2131"/>
                </a:cubicBezTo>
                <a:lnTo>
                  <a:pt x="13498" y="2141"/>
                </a:lnTo>
                <a:lnTo>
                  <a:pt x="13498" y="2117"/>
                </a:lnTo>
                <a:lnTo>
                  <a:pt x="13473" y="2117"/>
                </a:lnTo>
                <a:lnTo>
                  <a:pt x="13473" y="2133"/>
                </a:lnTo>
                <a:cubicBezTo>
                  <a:pt x="13495" y="2139"/>
                  <a:pt x="13480" y="2133"/>
                  <a:pt x="13498" y="2141"/>
                </a:cubicBezTo>
                <a:cubicBezTo>
                  <a:pt x="13496" y="2142"/>
                  <a:pt x="13493" y="2141"/>
                  <a:pt x="13493" y="2143"/>
                </a:cubicBezTo>
                <a:cubicBezTo>
                  <a:pt x="13487" y="2157"/>
                  <a:pt x="13437" y="2130"/>
                  <a:pt x="13436" y="2130"/>
                </a:cubicBezTo>
                <a:cubicBezTo>
                  <a:pt x="13408" y="2119"/>
                  <a:pt x="13390" y="2122"/>
                  <a:pt x="13371" y="2120"/>
                </a:cubicBezTo>
                <a:cubicBezTo>
                  <a:pt x="13321" y="2113"/>
                  <a:pt x="13346" y="2107"/>
                  <a:pt x="13306" y="2103"/>
                </a:cubicBezTo>
                <a:cubicBezTo>
                  <a:pt x="13303" y="2103"/>
                  <a:pt x="13279" y="2104"/>
                  <a:pt x="13279" y="2104"/>
                </a:cubicBezTo>
                <a:cubicBezTo>
                  <a:pt x="13254" y="2114"/>
                  <a:pt x="13266" y="2098"/>
                  <a:pt x="13263" y="2133"/>
                </a:cubicBezTo>
                <a:cubicBezTo>
                  <a:pt x="13227" y="2126"/>
                  <a:pt x="13230" y="2136"/>
                  <a:pt x="13206" y="2101"/>
                </a:cubicBezTo>
                <a:cubicBezTo>
                  <a:pt x="13223" y="2089"/>
                  <a:pt x="13208" y="2097"/>
                  <a:pt x="13218" y="2090"/>
                </a:cubicBezTo>
                <a:cubicBezTo>
                  <a:pt x="13232" y="2080"/>
                  <a:pt x="13223" y="2085"/>
                  <a:pt x="13234" y="2082"/>
                </a:cubicBezTo>
                <a:lnTo>
                  <a:pt x="13266" y="2072"/>
                </a:lnTo>
                <a:cubicBezTo>
                  <a:pt x="13267" y="2071"/>
                  <a:pt x="13269" y="2070"/>
                  <a:pt x="13271" y="2069"/>
                </a:cubicBezTo>
                <a:cubicBezTo>
                  <a:pt x="13300" y="2080"/>
                  <a:pt x="13269" y="2079"/>
                  <a:pt x="13303" y="2093"/>
                </a:cubicBezTo>
                <a:lnTo>
                  <a:pt x="13328" y="2076"/>
                </a:lnTo>
                <a:cubicBezTo>
                  <a:pt x="13329" y="2076"/>
                  <a:pt x="13331" y="2075"/>
                  <a:pt x="13333" y="2074"/>
                </a:cubicBezTo>
                <a:lnTo>
                  <a:pt x="13353" y="2070"/>
                </a:lnTo>
                <a:cubicBezTo>
                  <a:pt x="13388" y="2066"/>
                  <a:pt x="13382" y="2063"/>
                  <a:pt x="13409" y="2069"/>
                </a:cubicBezTo>
                <a:lnTo>
                  <a:pt x="13360" y="2036"/>
                </a:lnTo>
                <a:lnTo>
                  <a:pt x="13409" y="2036"/>
                </a:lnTo>
                <a:cubicBezTo>
                  <a:pt x="13442" y="2028"/>
                  <a:pt x="13433" y="2034"/>
                  <a:pt x="13441" y="2012"/>
                </a:cubicBezTo>
                <a:lnTo>
                  <a:pt x="13409" y="2020"/>
                </a:lnTo>
                <a:cubicBezTo>
                  <a:pt x="13389" y="1973"/>
                  <a:pt x="13462" y="2005"/>
                  <a:pt x="13496" y="2002"/>
                </a:cubicBezTo>
                <a:cubicBezTo>
                  <a:pt x="13506" y="2001"/>
                  <a:pt x="13535" y="1993"/>
                  <a:pt x="13546" y="1992"/>
                </a:cubicBezTo>
                <a:cubicBezTo>
                  <a:pt x="13574" y="1989"/>
                  <a:pt x="13535" y="1996"/>
                  <a:pt x="13568" y="1991"/>
                </a:cubicBezTo>
                <a:cubicBezTo>
                  <a:pt x="13571" y="1990"/>
                  <a:pt x="13598" y="1983"/>
                  <a:pt x="13598" y="1983"/>
                </a:cubicBezTo>
                <a:lnTo>
                  <a:pt x="13705" y="1991"/>
                </a:lnTo>
                <a:cubicBezTo>
                  <a:pt x="13725" y="1996"/>
                  <a:pt x="13739" y="2012"/>
                  <a:pt x="13755" y="2005"/>
                </a:cubicBezTo>
                <a:cubicBezTo>
                  <a:pt x="13782" y="1994"/>
                  <a:pt x="13763" y="2002"/>
                  <a:pt x="13754" y="1987"/>
                </a:cubicBezTo>
                <a:cubicBezTo>
                  <a:pt x="13734" y="1952"/>
                  <a:pt x="13739" y="2012"/>
                  <a:pt x="13749" y="1979"/>
                </a:cubicBezTo>
                <a:cubicBezTo>
                  <a:pt x="13764" y="1956"/>
                  <a:pt x="13780" y="1938"/>
                  <a:pt x="13811" y="1945"/>
                </a:cubicBezTo>
                <a:lnTo>
                  <a:pt x="13855" y="1964"/>
                </a:lnTo>
                <a:cubicBezTo>
                  <a:pt x="13856" y="1964"/>
                  <a:pt x="13858" y="1963"/>
                  <a:pt x="13859" y="1963"/>
                </a:cubicBezTo>
                <a:lnTo>
                  <a:pt x="14052" y="1927"/>
                </a:lnTo>
                <a:cubicBezTo>
                  <a:pt x="14088" y="1921"/>
                  <a:pt x="14158" y="1956"/>
                  <a:pt x="14197" y="1951"/>
                </a:cubicBezTo>
                <a:lnTo>
                  <a:pt x="14228" y="1946"/>
                </a:lnTo>
                <a:cubicBezTo>
                  <a:pt x="14246" y="1945"/>
                  <a:pt x="14223" y="1945"/>
                  <a:pt x="14242" y="1947"/>
                </a:cubicBezTo>
                <a:cubicBezTo>
                  <a:pt x="14243" y="1947"/>
                  <a:pt x="14246" y="1948"/>
                  <a:pt x="14247" y="1948"/>
                </a:cubicBezTo>
                <a:lnTo>
                  <a:pt x="14262" y="1951"/>
                </a:lnTo>
                <a:cubicBezTo>
                  <a:pt x="14273" y="1954"/>
                  <a:pt x="14268" y="1951"/>
                  <a:pt x="14276" y="1956"/>
                </a:cubicBezTo>
                <a:cubicBezTo>
                  <a:pt x="14308" y="1975"/>
                  <a:pt x="14281" y="1978"/>
                  <a:pt x="14332" y="1979"/>
                </a:cubicBezTo>
                <a:cubicBezTo>
                  <a:pt x="14335" y="1955"/>
                  <a:pt x="14336" y="1959"/>
                  <a:pt x="14348" y="1947"/>
                </a:cubicBezTo>
                <a:cubicBezTo>
                  <a:pt x="14374" y="1961"/>
                  <a:pt x="14376" y="1965"/>
                  <a:pt x="14397" y="1979"/>
                </a:cubicBezTo>
                <a:cubicBezTo>
                  <a:pt x="14389" y="1940"/>
                  <a:pt x="14382" y="1963"/>
                  <a:pt x="14405" y="1955"/>
                </a:cubicBezTo>
                <a:cubicBezTo>
                  <a:pt x="14409" y="1997"/>
                  <a:pt x="14397" y="1970"/>
                  <a:pt x="14421" y="1979"/>
                </a:cubicBezTo>
                <a:lnTo>
                  <a:pt x="14430" y="1955"/>
                </a:lnTo>
                <a:cubicBezTo>
                  <a:pt x="14482" y="1955"/>
                  <a:pt x="14463" y="1965"/>
                  <a:pt x="14511" y="1956"/>
                </a:cubicBezTo>
                <a:cubicBezTo>
                  <a:pt x="14561" y="1946"/>
                  <a:pt x="14539" y="1955"/>
                  <a:pt x="14592" y="1955"/>
                </a:cubicBezTo>
                <a:cubicBezTo>
                  <a:pt x="14587" y="1974"/>
                  <a:pt x="14585" y="1974"/>
                  <a:pt x="14583" y="1996"/>
                </a:cubicBezTo>
                <a:cubicBezTo>
                  <a:pt x="14615" y="1975"/>
                  <a:pt x="14606" y="1951"/>
                  <a:pt x="14639" y="1951"/>
                </a:cubicBezTo>
                <a:cubicBezTo>
                  <a:pt x="14677" y="1952"/>
                  <a:pt x="14607" y="1962"/>
                  <a:pt x="14706" y="1950"/>
                </a:cubicBezTo>
                <a:lnTo>
                  <a:pt x="14883" y="1939"/>
                </a:lnTo>
                <a:cubicBezTo>
                  <a:pt x="14874" y="1956"/>
                  <a:pt x="14872" y="1958"/>
                  <a:pt x="14867" y="1979"/>
                </a:cubicBezTo>
                <a:lnTo>
                  <a:pt x="14835" y="1970"/>
                </a:lnTo>
                <a:lnTo>
                  <a:pt x="14802" y="2036"/>
                </a:lnTo>
                <a:cubicBezTo>
                  <a:pt x="14834" y="2029"/>
                  <a:pt x="14811" y="2029"/>
                  <a:pt x="14843" y="2036"/>
                </a:cubicBezTo>
                <a:cubicBezTo>
                  <a:pt x="14837" y="2013"/>
                  <a:pt x="14834" y="2016"/>
                  <a:pt x="14842" y="2003"/>
                </a:cubicBezTo>
                <a:lnTo>
                  <a:pt x="14863" y="1983"/>
                </a:lnTo>
                <a:cubicBezTo>
                  <a:pt x="14864" y="1983"/>
                  <a:pt x="14866" y="1981"/>
                  <a:pt x="14867" y="1979"/>
                </a:cubicBezTo>
                <a:cubicBezTo>
                  <a:pt x="14887" y="1988"/>
                  <a:pt x="14874" y="1985"/>
                  <a:pt x="14899" y="1979"/>
                </a:cubicBezTo>
                <a:lnTo>
                  <a:pt x="14916" y="2028"/>
                </a:lnTo>
                <a:cubicBezTo>
                  <a:pt x="14920" y="2009"/>
                  <a:pt x="14924" y="1987"/>
                  <a:pt x="14932" y="1971"/>
                </a:cubicBezTo>
                <a:cubicBezTo>
                  <a:pt x="15013" y="1973"/>
                  <a:pt x="14902" y="1954"/>
                  <a:pt x="15005" y="2004"/>
                </a:cubicBezTo>
                <a:cubicBezTo>
                  <a:pt x="15017" y="1979"/>
                  <a:pt x="15006" y="1966"/>
                  <a:pt x="15041" y="1942"/>
                </a:cubicBezTo>
                <a:cubicBezTo>
                  <a:pt x="15053" y="1934"/>
                  <a:pt x="15045" y="1937"/>
                  <a:pt x="15061" y="1931"/>
                </a:cubicBezTo>
                <a:lnTo>
                  <a:pt x="15053" y="1947"/>
                </a:lnTo>
                <a:cubicBezTo>
                  <a:pt x="15092" y="1947"/>
                  <a:pt x="15090" y="1948"/>
                  <a:pt x="15118" y="1955"/>
                </a:cubicBezTo>
                <a:lnTo>
                  <a:pt x="15128" y="2003"/>
                </a:lnTo>
                <a:cubicBezTo>
                  <a:pt x="15058" y="2004"/>
                  <a:pt x="15092" y="2013"/>
                  <a:pt x="15086" y="2044"/>
                </a:cubicBezTo>
                <a:lnTo>
                  <a:pt x="15118" y="2044"/>
                </a:lnTo>
                <a:cubicBezTo>
                  <a:pt x="15124" y="1979"/>
                  <a:pt x="15133" y="2069"/>
                  <a:pt x="15148" y="2014"/>
                </a:cubicBezTo>
                <a:cubicBezTo>
                  <a:pt x="15157" y="1979"/>
                  <a:pt x="15131" y="2030"/>
                  <a:pt x="15155" y="1984"/>
                </a:cubicBezTo>
                <a:cubicBezTo>
                  <a:pt x="15163" y="1969"/>
                  <a:pt x="15166" y="1968"/>
                  <a:pt x="15175" y="1955"/>
                </a:cubicBezTo>
                <a:cubicBezTo>
                  <a:pt x="15223" y="1959"/>
                  <a:pt x="15192" y="1979"/>
                  <a:pt x="15250" y="1966"/>
                </a:cubicBezTo>
                <a:cubicBezTo>
                  <a:pt x="15265" y="1962"/>
                  <a:pt x="15270" y="1958"/>
                  <a:pt x="15287" y="1965"/>
                </a:cubicBezTo>
                <a:cubicBezTo>
                  <a:pt x="15340" y="1986"/>
                  <a:pt x="15268" y="1991"/>
                  <a:pt x="15386" y="1976"/>
                </a:cubicBezTo>
                <a:cubicBezTo>
                  <a:pt x="15399" y="1974"/>
                  <a:pt x="15410" y="1975"/>
                  <a:pt x="15425" y="1976"/>
                </a:cubicBezTo>
                <a:cubicBezTo>
                  <a:pt x="15455" y="1977"/>
                  <a:pt x="15472" y="1963"/>
                  <a:pt x="15531" y="1963"/>
                </a:cubicBezTo>
                <a:cubicBezTo>
                  <a:pt x="15514" y="2045"/>
                  <a:pt x="15505" y="1958"/>
                  <a:pt x="15499" y="2028"/>
                </a:cubicBezTo>
                <a:cubicBezTo>
                  <a:pt x="15565" y="2060"/>
                  <a:pt x="15517" y="2000"/>
                  <a:pt x="15572" y="2036"/>
                </a:cubicBezTo>
                <a:cubicBezTo>
                  <a:pt x="15570" y="2016"/>
                  <a:pt x="15569" y="2015"/>
                  <a:pt x="15569" y="2005"/>
                </a:cubicBezTo>
                <a:cubicBezTo>
                  <a:pt x="15569" y="2002"/>
                  <a:pt x="15572" y="1980"/>
                  <a:pt x="15572" y="1971"/>
                </a:cubicBezTo>
                <a:cubicBezTo>
                  <a:pt x="15637" y="1989"/>
                  <a:pt x="15571" y="1979"/>
                  <a:pt x="15652" y="1985"/>
                </a:cubicBezTo>
                <a:cubicBezTo>
                  <a:pt x="15677" y="1987"/>
                  <a:pt x="15678" y="1997"/>
                  <a:pt x="15710" y="1989"/>
                </a:cubicBezTo>
                <a:lnTo>
                  <a:pt x="15750" y="1996"/>
                </a:lnTo>
                <a:cubicBezTo>
                  <a:pt x="15683" y="2028"/>
                  <a:pt x="15623" y="1976"/>
                  <a:pt x="15588" y="2028"/>
                </a:cubicBezTo>
                <a:cubicBezTo>
                  <a:pt x="15611" y="2039"/>
                  <a:pt x="15641" y="2027"/>
                  <a:pt x="15676" y="2031"/>
                </a:cubicBezTo>
                <a:cubicBezTo>
                  <a:pt x="15687" y="2032"/>
                  <a:pt x="15690" y="2033"/>
                  <a:pt x="15710" y="2036"/>
                </a:cubicBezTo>
                <a:cubicBezTo>
                  <a:pt x="15739" y="2039"/>
                  <a:pt x="15771" y="2049"/>
                  <a:pt x="15809" y="2040"/>
                </a:cubicBezTo>
                <a:cubicBezTo>
                  <a:pt x="15829" y="2035"/>
                  <a:pt x="15818" y="2039"/>
                  <a:pt x="15831" y="2020"/>
                </a:cubicBezTo>
                <a:cubicBezTo>
                  <a:pt x="15799" y="2005"/>
                  <a:pt x="15789" y="2012"/>
                  <a:pt x="15755" y="1998"/>
                </a:cubicBezTo>
                <a:cubicBezTo>
                  <a:pt x="15754" y="1998"/>
                  <a:pt x="15752" y="1997"/>
                  <a:pt x="15750" y="1996"/>
                </a:cubicBezTo>
                <a:cubicBezTo>
                  <a:pt x="15778" y="1984"/>
                  <a:pt x="15865" y="1996"/>
                  <a:pt x="15920" y="1996"/>
                </a:cubicBezTo>
                <a:cubicBezTo>
                  <a:pt x="15927" y="2010"/>
                  <a:pt x="15924" y="1990"/>
                  <a:pt x="15920" y="2006"/>
                </a:cubicBezTo>
                <a:cubicBezTo>
                  <a:pt x="15917" y="2019"/>
                  <a:pt x="15919" y="2002"/>
                  <a:pt x="15912" y="2028"/>
                </a:cubicBezTo>
                <a:lnTo>
                  <a:pt x="15936" y="2028"/>
                </a:lnTo>
                <a:cubicBezTo>
                  <a:pt x="15947" y="2000"/>
                  <a:pt x="15944" y="2004"/>
                  <a:pt x="16029" y="2002"/>
                </a:cubicBezTo>
                <a:cubicBezTo>
                  <a:pt x="16035" y="2002"/>
                  <a:pt x="16044" y="2002"/>
                  <a:pt x="16047" y="2002"/>
                </a:cubicBezTo>
                <a:cubicBezTo>
                  <a:pt x="16076" y="2001"/>
                  <a:pt x="16065" y="2002"/>
                  <a:pt x="16090" y="1996"/>
                </a:cubicBezTo>
                <a:cubicBezTo>
                  <a:pt x="16100" y="2015"/>
                  <a:pt x="16097" y="2025"/>
                  <a:pt x="16107" y="2044"/>
                </a:cubicBezTo>
                <a:cubicBezTo>
                  <a:pt x="16142" y="2035"/>
                  <a:pt x="16119" y="2029"/>
                  <a:pt x="16144" y="2033"/>
                </a:cubicBezTo>
                <a:cubicBezTo>
                  <a:pt x="16144" y="2033"/>
                  <a:pt x="16172" y="2047"/>
                  <a:pt x="16183" y="2049"/>
                </a:cubicBezTo>
                <a:cubicBezTo>
                  <a:pt x="16207" y="2054"/>
                  <a:pt x="16257" y="2038"/>
                  <a:pt x="16285" y="2036"/>
                </a:cubicBezTo>
                <a:lnTo>
                  <a:pt x="16285" y="2004"/>
                </a:lnTo>
                <a:cubicBezTo>
                  <a:pt x="16310" y="2003"/>
                  <a:pt x="16314" y="2000"/>
                  <a:pt x="16333" y="1996"/>
                </a:cubicBezTo>
                <a:cubicBezTo>
                  <a:pt x="16302" y="1930"/>
                  <a:pt x="16332" y="1978"/>
                  <a:pt x="16229" y="1954"/>
                </a:cubicBezTo>
                <a:cubicBezTo>
                  <a:pt x="16202" y="1947"/>
                  <a:pt x="16219" y="1940"/>
                  <a:pt x="16188" y="1955"/>
                </a:cubicBezTo>
                <a:cubicBezTo>
                  <a:pt x="16197" y="1921"/>
                  <a:pt x="16194" y="1936"/>
                  <a:pt x="16228" y="1939"/>
                </a:cubicBezTo>
                <a:cubicBezTo>
                  <a:pt x="16212" y="1908"/>
                  <a:pt x="16230" y="1917"/>
                  <a:pt x="16205" y="1918"/>
                </a:cubicBezTo>
                <a:cubicBezTo>
                  <a:pt x="16181" y="1918"/>
                  <a:pt x="16182" y="1924"/>
                  <a:pt x="16180" y="1947"/>
                </a:cubicBezTo>
                <a:cubicBezTo>
                  <a:pt x="16125" y="1947"/>
                  <a:pt x="16066" y="1954"/>
                  <a:pt x="16033" y="1948"/>
                </a:cubicBezTo>
                <a:cubicBezTo>
                  <a:pt x="15887" y="1921"/>
                  <a:pt x="16010" y="1948"/>
                  <a:pt x="15904" y="1956"/>
                </a:cubicBezTo>
                <a:cubicBezTo>
                  <a:pt x="15865" y="1959"/>
                  <a:pt x="15790" y="1982"/>
                  <a:pt x="15797" y="1899"/>
                </a:cubicBezTo>
                <a:lnTo>
                  <a:pt x="15815" y="1809"/>
                </a:lnTo>
                <a:lnTo>
                  <a:pt x="15783" y="1793"/>
                </a:lnTo>
                <a:lnTo>
                  <a:pt x="15792" y="1777"/>
                </a:lnTo>
                <a:lnTo>
                  <a:pt x="15783" y="1793"/>
                </a:lnTo>
                <a:lnTo>
                  <a:pt x="15766" y="1793"/>
                </a:lnTo>
                <a:cubicBezTo>
                  <a:pt x="15784" y="1869"/>
                  <a:pt x="15794" y="1827"/>
                  <a:pt x="15769" y="1893"/>
                </a:cubicBezTo>
                <a:cubicBezTo>
                  <a:pt x="15755" y="1931"/>
                  <a:pt x="15752" y="1899"/>
                  <a:pt x="15766" y="1939"/>
                </a:cubicBezTo>
                <a:cubicBezTo>
                  <a:pt x="15725" y="1939"/>
                  <a:pt x="15725" y="1944"/>
                  <a:pt x="15693" y="1947"/>
                </a:cubicBezTo>
                <a:cubicBezTo>
                  <a:pt x="15690" y="1912"/>
                  <a:pt x="15717" y="1931"/>
                  <a:pt x="15634" y="1918"/>
                </a:cubicBezTo>
                <a:cubicBezTo>
                  <a:pt x="15620" y="1916"/>
                  <a:pt x="15623" y="1918"/>
                  <a:pt x="15616" y="1917"/>
                </a:cubicBezTo>
                <a:cubicBezTo>
                  <a:pt x="15554" y="1913"/>
                  <a:pt x="15576" y="1885"/>
                  <a:pt x="15572" y="1931"/>
                </a:cubicBezTo>
                <a:cubicBezTo>
                  <a:pt x="15554" y="1918"/>
                  <a:pt x="15562" y="1929"/>
                  <a:pt x="15556" y="1906"/>
                </a:cubicBezTo>
                <a:lnTo>
                  <a:pt x="15507" y="1906"/>
                </a:lnTo>
                <a:cubicBezTo>
                  <a:pt x="15515" y="1946"/>
                  <a:pt x="15520" y="1919"/>
                  <a:pt x="15503" y="1935"/>
                </a:cubicBezTo>
                <a:cubicBezTo>
                  <a:pt x="15474" y="1963"/>
                  <a:pt x="15437" y="1934"/>
                  <a:pt x="15428" y="1931"/>
                </a:cubicBezTo>
                <a:cubicBezTo>
                  <a:pt x="15418" y="1928"/>
                  <a:pt x="15424" y="1930"/>
                  <a:pt x="15414" y="1930"/>
                </a:cubicBezTo>
                <a:cubicBezTo>
                  <a:pt x="15369" y="1929"/>
                  <a:pt x="15408" y="1908"/>
                  <a:pt x="15335" y="1921"/>
                </a:cubicBezTo>
                <a:lnTo>
                  <a:pt x="15248" y="1915"/>
                </a:lnTo>
                <a:cubicBezTo>
                  <a:pt x="15334" y="1873"/>
                  <a:pt x="15267" y="1927"/>
                  <a:pt x="15329" y="1882"/>
                </a:cubicBezTo>
                <a:cubicBezTo>
                  <a:pt x="15408" y="1901"/>
                  <a:pt x="15382" y="1878"/>
                  <a:pt x="15394" y="1906"/>
                </a:cubicBezTo>
                <a:cubicBezTo>
                  <a:pt x="15434" y="1903"/>
                  <a:pt x="15414" y="1896"/>
                  <a:pt x="15442" y="1880"/>
                </a:cubicBezTo>
                <a:cubicBezTo>
                  <a:pt x="15443" y="1879"/>
                  <a:pt x="15445" y="1878"/>
                  <a:pt x="15446" y="1878"/>
                </a:cubicBezTo>
                <a:lnTo>
                  <a:pt x="15488" y="1875"/>
                </a:lnTo>
                <a:cubicBezTo>
                  <a:pt x="15489" y="1876"/>
                  <a:pt x="15491" y="1876"/>
                  <a:pt x="15492" y="1876"/>
                </a:cubicBezTo>
                <a:lnTo>
                  <a:pt x="15525" y="1880"/>
                </a:lnTo>
                <a:cubicBezTo>
                  <a:pt x="15565" y="1883"/>
                  <a:pt x="15538" y="1889"/>
                  <a:pt x="15560" y="1878"/>
                </a:cubicBezTo>
                <a:cubicBezTo>
                  <a:pt x="15575" y="1871"/>
                  <a:pt x="15541" y="1867"/>
                  <a:pt x="15596" y="1866"/>
                </a:cubicBezTo>
                <a:lnTo>
                  <a:pt x="15596" y="1842"/>
                </a:lnTo>
                <a:cubicBezTo>
                  <a:pt x="15574" y="1836"/>
                  <a:pt x="15590" y="1850"/>
                  <a:pt x="15588" y="1833"/>
                </a:cubicBezTo>
                <a:lnTo>
                  <a:pt x="15598" y="1820"/>
                </a:lnTo>
                <a:cubicBezTo>
                  <a:pt x="15598" y="1820"/>
                  <a:pt x="15601" y="1819"/>
                  <a:pt x="15602" y="1818"/>
                </a:cubicBezTo>
                <a:cubicBezTo>
                  <a:pt x="15614" y="1809"/>
                  <a:pt x="15617" y="1813"/>
                  <a:pt x="15614" y="1803"/>
                </a:cubicBezTo>
                <a:cubicBezTo>
                  <a:pt x="15607" y="1781"/>
                  <a:pt x="15594" y="1798"/>
                  <a:pt x="15579" y="1798"/>
                </a:cubicBezTo>
                <a:lnTo>
                  <a:pt x="15513" y="1790"/>
                </a:lnTo>
                <a:cubicBezTo>
                  <a:pt x="15482" y="1788"/>
                  <a:pt x="15492" y="1781"/>
                  <a:pt x="15471" y="1784"/>
                </a:cubicBezTo>
                <a:cubicBezTo>
                  <a:pt x="15470" y="1784"/>
                  <a:pt x="15467" y="1785"/>
                  <a:pt x="15466" y="1785"/>
                </a:cubicBezTo>
                <a:cubicBezTo>
                  <a:pt x="15401" y="1800"/>
                  <a:pt x="15389" y="1773"/>
                  <a:pt x="15377" y="1817"/>
                </a:cubicBezTo>
                <a:cubicBezTo>
                  <a:pt x="15425" y="1816"/>
                  <a:pt x="15399" y="1807"/>
                  <a:pt x="15442" y="1817"/>
                </a:cubicBezTo>
                <a:lnTo>
                  <a:pt x="15442" y="1842"/>
                </a:lnTo>
                <a:cubicBezTo>
                  <a:pt x="15440" y="1841"/>
                  <a:pt x="15424" y="1838"/>
                  <a:pt x="15424" y="1838"/>
                </a:cubicBezTo>
                <a:cubicBezTo>
                  <a:pt x="15408" y="1838"/>
                  <a:pt x="15417" y="1839"/>
                  <a:pt x="15403" y="1842"/>
                </a:cubicBezTo>
                <a:cubicBezTo>
                  <a:pt x="15363" y="1853"/>
                  <a:pt x="15309" y="1842"/>
                  <a:pt x="15264" y="1842"/>
                </a:cubicBezTo>
                <a:cubicBezTo>
                  <a:pt x="15285" y="1802"/>
                  <a:pt x="15276" y="1814"/>
                  <a:pt x="15321" y="1817"/>
                </a:cubicBezTo>
                <a:lnTo>
                  <a:pt x="15321" y="1793"/>
                </a:lnTo>
                <a:cubicBezTo>
                  <a:pt x="15276" y="1793"/>
                  <a:pt x="15265" y="1798"/>
                  <a:pt x="15232" y="1801"/>
                </a:cubicBezTo>
                <a:lnTo>
                  <a:pt x="15256" y="1842"/>
                </a:lnTo>
                <a:cubicBezTo>
                  <a:pt x="15207" y="1842"/>
                  <a:pt x="15211" y="1830"/>
                  <a:pt x="15207" y="1866"/>
                </a:cubicBezTo>
                <a:lnTo>
                  <a:pt x="15142" y="1866"/>
                </a:lnTo>
                <a:cubicBezTo>
                  <a:pt x="15159" y="1843"/>
                  <a:pt x="15150" y="1858"/>
                  <a:pt x="15199" y="1858"/>
                </a:cubicBezTo>
                <a:lnTo>
                  <a:pt x="15199" y="1825"/>
                </a:lnTo>
                <a:lnTo>
                  <a:pt x="15094" y="1842"/>
                </a:lnTo>
                <a:lnTo>
                  <a:pt x="15100" y="1865"/>
                </a:lnTo>
                <a:cubicBezTo>
                  <a:pt x="15115" y="1923"/>
                  <a:pt x="15105" y="1892"/>
                  <a:pt x="15126" y="1906"/>
                </a:cubicBezTo>
                <a:cubicBezTo>
                  <a:pt x="15077" y="1906"/>
                  <a:pt x="15059" y="1911"/>
                  <a:pt x="15029" y="1931"/>
                </a:cubicBezTo>
                <a:lnTo>
                  <a:pt x="15029" y="1915"/>
                </a:lnTo>
                <a:cubicBezTo>
                  <a:pt x="15005" y="1917"/>
                  <a:pt x="14989" y="1923"/>
                  <a:pt x="14959" y="1926"/>
                </a:cubicBezTo>
                <a:cubicBezTo>
                  <a:pt x="14906" y="1933"/>
                  <a:pt x="14926" y="1911"/>
                  <a:pt x="14899" y="1939"/>
                </a:cubicBezTo>
                <a:cubicBezTo>
                  <a:pt x="14900" y="1901"/>
                  <a:pt x="14901" y="1919"/>
                  <a:pt x="14908" y="1899"/>
                </a:cubicBezTo>
                <a:lnTo>
                  <a:pt x="14913" y="1888"/>
                </a:lnTo>
                <a:cubicBezTo>
                  <a:pt x="14914" y="1886"/>
                  <a:pt x="14915" y="1884"/>
                  <a:pt x="14915" y="1882"/>
                </a:cubicBezTo>
                <a:cubicBezTo>
                  <a:pt x="14920" y="1869"/>
                  <a:pt x="14917" y="1872"/>
                  <a:pt x="14924" y="1858"/>
                </a:cubicBezTo>
                <a:cubicBezTo>
                  <a:pt x="14972" y="1862"/>
                  <a:pt x="14948" y="1862"/>
                  <a:pt x="14997" y="1858"/>
                </a:cubicBezTo>
                <a:lnTo>
                  <a:pt x="14997" y="1834"/>
                </a:lnTo>
                <a:cubicBezTo>
                  <a:pt x="14968" y="1840"/>
                  <a:pt x="14970" y="1842"/>
                  <a:pt x="14932" y="1842"/>
                </a:cubicBezTo>
                <a:lnTo>
                  <a:pt x="14948" y="1817"/>
                </a:lnTo>
                <a:lnTo>
                  <a:pt x="14965" y="1813"/>
                </a:lnTo>
                <a:lnTo>
                  <a:pt x="14948" y="1817"/>
                </a:lnTo>
                <a:cubicBezTo>
                  <a:pt x="14930" y="1822"/>
                  <a:pt x="14931" y="1826"/>
                  <a:pt x="14910" y="1822"/>
                </a:cubicBezTo>
                <a:cubicBezTo>
                  <a:pt x="14894" y="1819"/>
                  <a:pt x="14884" y="1809"/>
                  <a:pt x="14875" y="1801"/>
                </a:cubicBezTo>
                <a:cubicBezTo>
                  <a:pt x="14921" y="1797"/>
                  <a:pt x="14952" y="1796"/>
                  <a:pt x="14980" y="1777"/>
                </a:cubicBezTo>
                <a:cubicBezTo>
                  <a:pt x="14980" y="1819"/>
                  <a:pt x="14973" y="1808"/>
                  <a:pt x="14997" y="1825"/>
                </a:cubicBezTo>
                <a:cubicBezTo>
                  <a:pt x="14997" y="1787"/>
                  <a:pt x="15002" y="1792"/>
                  <a:pt x="15005" y="1761"/>
                </a:cubicBezTo>
                <a:cubicBezTo>
                  <a:pt x="14934" y="1761"/>
                  <a:pt x="14960" y="1766"/>
                  <a:pt x="14936" y="1772"/>
                </a:cubicBezTo>
                <a:cubicBezTo>
                  <a:pt x="14917" y="1776"/>
                  <a:pt x="14890" y="1769"/>
                  <a:pt x="14859" y="1769"/>
                </a:cubicBezTo>
                <a:lnTo>
                  <a:pt x="14760" y="1759"/>
                </a:lnTo>
                <a:cubicBezTo>
                  <a:pt x="14662" y="1760"/>
                  <a:pt x="14682" y="1755"/>
                  <a:pt x="14571" y="1771"/>
                </a:cubicBezTo>
                <a:cubicBezTo>
                  <a:pt x="14552" y="1774"/>
                  <a:pt x="14535" y="1766"/>
                  <a:pt x="14513" y="1765"/>
                </a:cubicBezTo>
                <a:cubicBezTo>
                  <a:pt x="14454" y="1765"/>
                  <a:pt x="14445" y="1747"/>
                  <a:pt x="14454" y="1772"/>
                </a:cubicBezTo>
                <a:lnTo>
                  <a:pt x="14473" y="1796"/>
                </a:lnTo>
                <a:cubicBezTo>
                  <a:pt x="14474" y="1796"/>
                  <a:pt x="14476" y="1797"/>
                  <a:pt x="14478" y="1798"/>
                </a:cubicBezTo>
                <a:cubicBezTo>
                  <a:pt x="14479" y="1798"/>
                  <a:pt x="14481" y="1798"/>
                  <a:pt x="14482" y="1799"/>
                </a:cubicBezTo>
                <a:cubicBezTo>
                  <a:pt x="14510" y="1804"/>
                  <a:pt x="14519" y="1790"/>
                  <a:pt x="14553" y="1799"/>
                </a:cubicBezTo>
                <a:lnTo>
                  <a:pt x="14570" y="1806"/>
                </a:lnTo>
                <a:cubicBezTo>
                  <a:pt x="14571" y="1807"/>
                  <a:pt x="14574" y="1808"/>
                  <a:pt x="14575" y="1809"/>
                </a:cubicBezTo>
                <a:cubicBezTo>
                  <a:pt x="14534" y="1819"/>
                  <a:pt x="14527" y="1820"/>
                  <a:pt x="14478" y="1826"/>
                </a:cubicBezTo>
                <a:cubicBezTo>
                  <a:pt x="14422" y="1833"/>
                  <a:pt x="14433" y="1863"/>
                  <a:pt x="14405" y="1834"/>
                </a:cubicBezTo>
                <a:cubicBezTo>
                  <a:pt x="14400" y="1893"/>
                  <a:pt x="14361" y="1866"/>
                  <a:pt x="14267" y="1866"/>
                </a:cubicBezTo>
                <a:lnTo>
                  <a:pt x="14267" y="1858"/>
                </a:lnTo>
                <a:cubicBezTo>
                  <a:pt x="14342" y="1858"/>
                  <a:pt x="14335" y="1837"/>
                  <a:pt x="14354" y="1815"/>
                </a:cubicBezTo>
                <a:cubicBezTo>
                  <a:pt x="14412" y="1745"/>
                  <a:pt x="14416" y="1837"/>
                  <a:pt x="14421" y="1777"/>
                </a:cubicBezTo>
                <a:cubicBezTo>
                  <a:pt x="14357" y="1771"/>
                  <a:pt x="14397" y="1751"/>
                  <a:pt x="14329" y="1760"/>
                </a:cubicBezTo>
                <a:cubicBezTo>
                  <a:pt x="14304" y="1764"/>
                  <a:pt x="14314" y="1753"/>
                  <a:pt x="14267" y="1753"/>
                </a:cubicBezTo>
                <a:lnTo>
                  <a:pt x="14267" y="1777"/>
                </a:lnTo>
                <a:cubicBezTo>
                  <a:pt x="14326" y="1778"/>
                  <a:pt x="14323" y="1776"/>
                  <a:pt x="14348" y="1793"/>
                </a:cubicBezTo>
                <a:cubicBezTo>
                  <a:pt x="14317" y="1836"/>
                  <a:pt x="14312" y="1839"/>
                  <a:pt x="14251" y="1837"/>
                </a:cubicBezTo>
                <a:cubicBezTo>
                  <a:pt x="14161" y="1833"/>
                  <a:pt x="14242" y="1882"/>
                  <a:pt x="14138" y="1858"/>
                </a:cubicBezTo>
                <a:cubicBezTo>
                  <a:pt x="14152" y="1819"/>
                  <a:pt x="14140" y="1864"/>
                  <a:pt x="14154" y="1825"/>
                </a:cubicBezTo>
                <a:cubicBezTo>
                  <a:pt x="14094" y="1857"/>
                  <a:pt x="14024" y="1818"/>
                  <a:pt x="13975" y="1841"/>
                </a:cubicBezTo>
                <a:cubicBezTo>
                  <a:pt x="13943" y="1857"/>
                  <a:pt x="13937" y="1876"/>
                  <a:pt x="13913" y="1870"/>
                </a:cubicBezTo>
                <a:cubicBezTo>
                  <a:pt x="13884" y="1864"/>
                  <a:pt x="13905" y="1864"/>
                  <a:pt x="13902" y="1858"/>
                </a:cubicBezTo>
                <a:cubicBezTo>
                  <a:pt x="13890" y="1835"/>
                  <a:pt x="13931" y="1839"/>
                  <a:pt x="13879" y="1834"/>
                </a:cubicBezTo>
                <a:cubicBezTo>
                  <a:pt x="13882" y="1795"/>
                  <a:pt x="13867" y="1814"/>
                  <a:pt x="13911" y="1817"/>
                </a:cubicBezTo>
                <a:cubicBezTo>
                  <a:pt x="13888" y="1786"/>
                  <a:pt x="13898" y="1817"/>
                  <a:pt x="13887" y="1785"/>
                </a:cubicBezTo>
                <a:cubicBezTo>
                  <a:pt x="13918" y="1788"/>
                  <a:pt x="13893" y="1789"/>
                  <a:pt x="13927" y="1801"/>
                </a:cubicBezTo>
                <a:cubicBezTo>
                  <a:pt x="13956" y="1758"/>
                  <a:pt x="13946" y="1777"/>
                  <a:pt x="14008" y="1777"/>
                </a:cubicBezTo>
                <a:cubicBezTo>
                  <a:pt x="14016" y="1797"/>
                  <a:pt x="14014" y="1783"/>
                  <a:pt x="14008" y="1809"/>
                </a:cubicBezTo>
                <a:lnTo>
                  <a:pt x="14128" y="1783"/>
                </a:lnTo>
                <a:cubicBezTo>
                  <a:pt x="14190" y="1778"/>
                  <a:pt x="14187" y="1802"/>
                  <a:pt x="14235" y="1761"/>
                </a:cubicBezTo>
                <a:cubicBezTo>
                  <a:pt x="14205" y="1754"/>
                  <a:pt x="14202" y="1752"/>
                  <a:pt x="14162" y="1752"/>
                </a:cubicBezTo>
                <a:cubicBezTo>
                  <a:pt x="14151" y="1753"/>
                  <a:pt x="14132" y="1754"/>
                  <a:pt x="14121" y="1753"/>
                </a:cubicBezTo>
                <a:cubicBezTo>
                  <a:pt x="14104" y="1751"/>
                  <a:pt x="14123" y="1754"/>
                  <a:pt x="14107" y="1751"/>
                </a:cubicBezTo>
                <a:cubicBezTo>
                  <a:pt x="14090" y="1747"/>
                  <a:pt x="14099" y="1751"/>
                  <a:pt x="14089" y="1744"/>
                </a:cubicBezTo>
                <a:lnTo>
                  <a:pt x="14097" y="1736"/>
                </a:lnTo>
                <a:cubicBezTo>
                  <a:pt x="14151" y="1722"/>
                  <a:pt x="14099" y="1713"/>
                  <a:pt x="14178" y="1722"/>
                </a:cubicBezTo>
                <a:cubicBezTo>
                  <a:pt x="14245" y="1729"/>
                  <a:pt x="14212" y="1704"/>
                  <a:pt x="14259" y="1736"/>
                </a:cubicBezTo>
                <a:cubicBezTo>
                  <a:pt x="14305" y="1721"/>
                  <a:pt x="14246" y="1735"/>
                  <a:pt x="14276" y="1725"/>
                </a:cubicBezTo>
                <a:cubicBezTo>
                  <a:pt x="14302" y="1716"/>
                  <a:pt x="14286" y="1725"/>
                  <a:pt x="14312" y="1722"/>
                </a:cubicBezTo>
                <a:lnTo>
                  <a:pt x="14365" y="1712"/>
                </a:lnTo>
                <a:cubicBezTo>
                  <a:pt x="14362" y="1745"/>
                  <a:pt x="14346" y="1735"/>
                  <a:pt x="14373" y="1744"/>
                </a:cubicBezTo>
                <a:cubicBezTo>
                  <a:pt x="14380" y="1715"/>
                  <a:pt x="14377" y="1718"/>
                  <a:pt x="14397" y="1704"/>
                </a:cubicBezTo>
                <a:cubicBezTo>
                  <a:pt x="14404" y="1730"/>
                  <a:pt x="14411" y="1737"/>
                  <a:pt x="14438" y="1744"/>
                </a:cubicBezTo>
                <a:lnTo>
                  <a:pt x="14397" y="1704"/>
                </a:lnTo>
                <a:cubicBezTo>
                  <a:pt x="14390" y="1678"/>
                  <a:pt x="14389" y="1676"/>
                  <a:pt x="14361" y="1673"/>
                </a:cubicBezTo>
                <a:lnTo>
                  <a:pt x="14296" y="1681"/>
                </a:lnTo>
                <a:cubicBezTo>
                  <a:pt x="14295" y="1681"/>
                  <a:pt x="14293" y="1683"/>
                  <a:pt x="14292" y="1684"/>
                </a:cubicBezTo>
                <a:cubicBezTo>
                  <a:pt x="14268" y="1699"/>
                  <a:pt x="14316" y="1692"/>
                  <a:pt x="14267" y="1696"/>
                </a:cubicBezTo>
                <a:cubicBezTo>
                  <a:pt x="14259" y="1672"/>
                  <a:pt x="14281" y="1687"/>
                  <a:pt x="14248" y="1674"/>
                </a:cubicBezTo>
                <a:lnTo>
                  <a:pt x="14153" y="1671"/>
                </a:lnTo>
                <a:cubicBezTo>
                  <a:pt x="14066" y="1681"/>
                  <a:pt x="13949" y="1662"/>
                  <a:pt x="13936" y="1663"/>
                </a:cubicBezTo>
                <a:cubicBezTo>
                  <a:pt x="13904" y="1665"/>
                  <a:pt x="13892" y="1672"/>
                  <a:pt x="13859" y="1674"/>
                </a:cubicBezTo>
                <a:cubicBezTo>
                  <a:pt x="13806" y="1677"/>
                  <a:pt x="13853" y="1659"/>
                  <a:pt x="13762" y="1674"/>
                </a:cubicBezTo>
                <a:cubicBezTo>
                  <a:pt x="13746" y="1677"/>
                  <a:pt x="13751" y="1675"/>
                  <a:pt x="13727" y="1674"/>
                </a:cubicBezTo>
                <a:cubicBezTo>
                  <a:pt x="13714" y="1674"/>
                  <a:pt x="13691" y="1675"/>
                  <a:pt x="13666" y="1675"/>
                </a:cubicBezTo>
                <a:cubicBezTo>
                  <a:pt x="13613" y="1675"/>
                  <a:pt x="13670" y="1659"/>
                  <a:pt x="13563" y="1672"/>
                </a:cubicBezTo>
                <a:lnTo>
                  <a:pt x="13082" y="1677"/>
                </a:lnTo>
                <a:cubicBezTo>
                  <a:pt x="12992" y="1692"/>
                  <a:pt x="12989" y="1673"/>
                  <a:pt x="12849" y="1680"/>
                </a:cubicBezTo>
                <a:cubicBezTo>
                  <a:pt x="12809" y="1682"/>
                  <a:pt x="12819" y="1683"/>
                  <a:pt x="12784" y="1682"/>
                </a:cubicBezTo>
                <a:cubicBezTo>
                  <a:pt x="12782" y="1682"/>
                  <a:pt x="12780" y="1682"/>
                  <a:pt x="12778" y="1682"/>
                </a:cubicBezTo>
                <a:cubicBezTo>
                  <a:pt x="12776" y="1681"/>
                  <a:pt x="12773" y="1682"/>
                  <a:pt x="12771" y="1682"/>
                </a:cubicBezTo>
                <a:lnTo>
                  <a:pt x="12620" y="1690"/>
                </a:lnTo>
                <a:cubicBezTo>
                  <a:pt x="12608" y="1690"/>
                  <a:pt x="12588" y="1686"/>
                  <a:pt x="12578" y="1685"/>
                </a:cubicBezTo>
                <a:cubicBezTo>
                  <a:pt x="12541" y="1680"/>
                  <a:pt x="12496" y="1696"/>
                  <a:pt x="12415" y="1686"/>
                </a:cubicBezTo>
                <a:cubicBezTo>
                  <a:pt x="12390" y="1683"/>
                  <a:pt x="12406" y="1685"/>
                  <a:pt x="12381" y="1685"/>
                </a:cubicBezTo>
                <a:cubicBezTo>
                  <a:pt x="12359" y="1685"/>
                  <a:pt x="12348" y="1683"/>
                  <a:pt x="12321" y="1686"/>
                </a:cubicBezTo>
                <a:cubicBezTo>
                  <a:pt x="12296" y="1688"/>
                  <a:pt x="12254" y="1692"/>
                  <a:pt x="12242" y="1691"/>
                </a:cubicBezTo>
                <a:cubicBezTo>
                  <a:pt x="12228" y="1690"/>
                  <a:pt x="12218" y="1680"/>
                  <a:pt x="12185" y="1682"/>
                </a:cubicBezTo>
                <a:cubicBezTo>
                  <a:pt x="12144" y="1683"/>
                  <a:pt x="12100" y="1694"/>
                  <a:pt x="12039" y="1680"/>
                </a:cubicBezTo>
                <a:lnTo>
                  <a:pt x="12035" y="1662"/>
                </a:lnTo>
                <a:lnTo>
                  <a:pt x="12039" y="1680"/>
                </a:lnTo>
                <a:cubicBezTo>
                  <a:pt x="12003" y="1702"/>
                  <a:pt x="11975" y="1663"/>
                  <a:pt x="11936" y="1669"/>
                </a:cubicBezTo>
                <a:cubicBezTo>
                  <a:pt x="11905" y="1673"/>
                  <a:pt x="11923" y="1689"/>
                  <a:pt x="11845" y="1688"/>
                </a:cubicBezTo>
                <a:cubicBezTo>
                  <a:pt x="11809" y="1687"/>
                  <a:pt x="11790" y="1683"/>
                  <a:pt x="11764" y="1696"/>
                </a:cubicBezTo>
                <a:cubicBezTo>
                  <a:pt x="11758" y="1683"/>
                  <a:pt x="11756" y="1711"/>
                  <a:pt x="11764" y="1671"/>
                </a:cubicBezTo>
                <a:cubicBezTo>
                  <a:pt x="11644" y="1671"/>
                  <a:pt x="11704" y="1699"/>
                  <a:pt x="11625" y="1692"/>
                </a:cubicBezTo>
                <a:lnTo>
                  <a:pt x="11594" y="1687"/>
                </a:lnTo>
                <a:cubicBezTo>
                  <a:pt x="11593" y="1687"/>
                  <a:pt x="11590" y="1687"/>
                  <a:pt x="11589" y="1686"/>
                </a:cubicBezTo>
                <a:cubicBezTo>
                  <a:pt x="11571" y="1685"/>
                  <a:pt x="11571" y="1694"/>
                  <a:pt x="11549" y="1690"/>
                </a:cubicBezTo>
                <a:cubicBezTo>
                  <a:pt x="11514" y="1684"/>
                  <a:pt x="11568" y="1668"/>
                  <a:pt x="11494" y="1693"/>
                </a:cubicBezTo>
                <a:cubicBezTo>
                  <a:pt x="11443" y="1710"/>
                  <a:pt x="11537" y="1682"/>
                  <a:pt x="11481" y="1697"/>
                </a:cubicBezTo>
                <a:cubicBezTo>
                  <a:pt x="11441" y="1708"/>
                  <a:pt x="11430" y="1703"/>
                  <a:pt x="11399" y="1696"/>
                </a:cubicBezTo>
                <a:cubicBezTo>
                  <a:pt x="11418" y="1669"/>
                  <a:pt x="11422" y="1684"/>
                  <a:pt x="11432" y="1655"/>
                </a:cubicBezTo>
                <a:lnTo>
                  <a:pt x="11449" y="1651"/>
                </a:lnTo>
                <a:lnTo>
                  <a:pt x="11432" y="1655"/>
                </a:lnTo>
                <a:cubicBezTo>
                  <a:pt x="11410" y="1657"/>
                  <a:pt x="11410" y="1659"/>
                  <a:pt x="11391" y="1663"/>
                </a:cubicBezTo>
                <a:cubicBezTo>
                  <a:pt x="11374" y="1628"/>
                  <a:pt x="11386" y="1619"/>
                  <a:pt x="11335" y="1615"/>
                </a:cubicBezTo>
                <a:cubicBezTo>
                  <a:pt x="11327" y="1648"/>
                  <a:pt x="11339" y="1641"/>
                  <a:pt x="11270" y="1647"/>
                </a:cubicBezTo>
                <a:cubicBezTo>
                  <a:pt x="11250" y="1605"/>
                  <a:pt x="11278" y="1628"/>
                  <a:pt x="11237" y="1607"/>
                </a:cubicBezTo>
                <a:cubicBezTo>
                  <a:pt x="11243" y="1632"/>
                  <a:pt x="11248" y="1630"/>
                  <a:pt x="11254" y="1655"/>
                </a:cubicBezTo>
                <a:cubicBezTo>
                  <a:pt x="11232" y="1661"/>
                  <a:pt x="11247" y="1655"/>
                  <a:pt x="11229" y="1663"/>
                </a:cubicBezTo>
                <a:lnTo>
                  <a:pt x="11225" y="1646"/>
                </a:lnTo>
                <a:lnTo>
                  <a:pt x="11229" y="1663"/>
                </a:lnTo>
                <a:lnTo>
                  <a:pt x="11203" y="1672"/>
                </a:lnTo>
                <a:cubicBezTo>
                  <a:pt x="11203" y="1672"/>
                  <a:pt x="11189" y="1679"/>
                  <a:pt x="11189" y="1680"/>
                </a:cubicBezTo>
                <a:lnTo>
                  <a:pt x="11208" y="1701"/>
                </a:lnTo>
                <a:cubicBezTo>
                  <a:pt x="11209" y="1702"/>
                  <a:pt x="11211" y="1703"/>
                  <a:pt x="11213" y="1704"/>
                </a:cubicBezTo>
                <a:cubicBezTo>
                  <a:pt x="11172" y="1704"/>
                  <a:pt x="11124" y="1718"/>
                  <a:pt x="11086" y="1714"/>
                </a:cubicBezTo>
                <a:cubicBezTo>
                  <a:pt x="11015" y="1708"/>
                  <a:pt x="11038" y="1717"/>
                  <a:pt x="10970" y="1720"/>
                </a:cubicBezTo>
                <a:lnTo>
                  <a:pt x="10791" y="1726"/>
                </a:lnTo>
                <a:cubicBezTo>
                  <a:pt x="10775" y="1727"/>
                  <a:pt x="10794" y="1725"/>
                  <a:pt x="10777" y="1729"/>
                </a:cubicBezTo>
                <a:cubicBezTo>
                  <a:pt x="10758" y="1733"/>
                  <a:pt x="10640" y="1750"/>
                  <a:pt x="10655" y="1689"/>
                </a:cubicBezTo>
                <a:cubicBezTo>
                  <a:pt x="10656" y="1688"/>
                  <a:pt x="10660" y="1690"/>
                  <a:pt x="10662" y="1663"/>
                </a:cubicBezTo>
                <a:cubicBezTo>
                  <a:pt x="10633" y="1666"/>
                  <a:pt x="10621" y="1671"/>
                  <a:pt x="10592" y="1660"/>
                </a:cubicBezTo>
                <a:lnTo>
                  <a:pt x="10573" y="1654"/>
                </a:lnTo>
                <a:cubicBezTo>
                  <a:pt x="10555" y="1654"/>
                  <a:pt x="10561" y="1661"/>
                  <a:pt x="10538" y="1666"/>
                </a:cubicBezTo>
                <a:cubicBezTo>
                  <a:pt x="10520" y="1670"/>
                  <a:pt x="10522" y="1664"/>
                  <a:pt x="10492" y="1671"/>
                </a:cubicBezTo>
                <a:lnTo>
                  <a:pt x="10492" y="1696"/>
                </a:lnTo>
                <a:cubicBezTo>
                  <a:pt x="10516" y="1702"/>
                  <a:pt x="10510" y="1696"/>
                  <a:pt x="10516" y="1720"/>
                </a:cubicBezTo>
                <a:cubicBezTo>
                  <a:pt x="10456" y="1749"/>
                  <a:pt x="10473" y="1714"/>
                  <a:pt x="10476" y="1680"/>
                </a:cubicBezTo>
                <a:cubicBezTo>
                  <a:pt x="10420" y="1678"/>
                  <a:pt x="10456" y="1669"/>
                  <a:pt x="10379" y="1672"/>
                </a:cubicBezTo>
                <a:lnTo>
                  <a:pt x="10265" y="1662"/>
                </a:lnTo>
                <a:cubicBezTo>
                  <a:pt x="10240" y="1664"/>
                  <a:pt x="10224" y="1678"/>
                  <a:pt x="10198" y="1676"/>
                </a:cubicBezTo>
                <a:lnTo>
                  <a:pt x="10103" y="1671"/>
                </a:lnTo>
                <a:cubicBezTo>
                  <a:pt x="10139" y="1720"/>
                  <a:pt x="10175" y="1647"/>
                  <a:pt x="10192" y="1712"/>
                </a:cubicBezTo>
                <a:lnTo>
                  <a:pt x="10273" y="1712"/>
                </a:lnTo>
                <a:lnTo>
                  <a:pt x="10273" y="1680"/>
                </a:lnTo>
                <a:cubicBezTo>
                  <a:pt x="10312" y="1683"/>
                  <a:pt x="10291" y="1685"/>
                  <a:pt x="10315" y="1703"/>
                </a:cubicBezTo>
                <a:cubicBezTo>
                  <a:pt x="10316" y="1704"/>
                  <a:pt x="10318" y="1705"/>
                  <a:pt x="10319" y="1706"/>
                </a:cubicBezTo>
                <a:cubicBezTo>
                  <a:pt x="10335" y="1718"/>
                  <a:pt x="10339" y="1710"/>
                  <a:pt x="10346" y="1728"/>
                </a:cubicBezTo>
                <a:cubicBezTo>
                  <a:pt x="10326" y="1738"/>
                  <a:pt x="10285" y="1740"/>
                  <a:pt x="10275" y="1740"/>
                </a:cubicBezTo>
                <a:cubicBezTo>
                  <a:pt x="10245" y="1741"/>
                  <a:pt x="10226" y="1755"/>
                  <a:pt x="10217" y="1720"/>
                </a:cubicBezTo>
                <a:lnTo>
                  <a:pt x="10200" y="1720"/>
                </a:lnTo>
                <a:cubicBezTo>
                  <a:pt x="10195" y="1744"/>
                  <a:pt x="10201" y="1732"/>
                  <a:pt x="10184" y="1744"/>
                </a:cubicBezTo>
                <a:cubicBezTo>
                  <a:pt x="10166" y="1710"/>
                  <a:pt x="10186" y="1730"/>
                  <a:pt x="10160" y="1720"/>
                </a:cubicBezTo>
                <a:cubicBezTo>
                  <a:pt x="10140" y="1737"/>
                  <a:pt x="10119" y="1744"/>
                  <a:pt x="10087" y="1744"/>
                </a:cubicBezTo>
                <a:cubicBezTo>
                  <a:pt x="10088" y="1700"/>
                  <a:pt x="10093" y="1735"/>
                  <a:pt x="10103" y="1704"/>
                </a:cubicBezTo>
                <a:cubicBezTo>
                  <a:pt x="10094" y="1686"/>
                  <a:pt x="10090" y="1680"/>
                  <a:pt x="10079" y="1663"/>
                </a:cubicBezTo>
                <a:cubicBezTo>
                  <a:pt x="10112" y="1656"/>
                  <a:pt x="10127" y="1662"/>
                  <a:pt x="10144" y="1639"/>
                </a:cubicBezTo>
                <a:cubicBezTo>
                  <a:pt x="10107" y="1640"/>
                  <a:pt x="10110" y="1650"/>
                  <a:pt x="10080" y="1646"/>
                </a:cubicBezTo>
                <a:cubicBezTo>
                  <a:pt x="10050" y="1643"/>
                  <a:pt x="10059" y="1632"/>
                  <a:pt x="10022" y="1623"/>
                </a:cubicBezTo>
                <a:cubicBezTo>
                  <a:pt x="10039" y="1654"/>
                  <a:pt x="10043" y="1636"/>
                  <a:pt x="10054" y="1663"/>
                </a:cubicBezTo>
                <a:lnTo>
                  <a:pt x="9955" y="1670"/>
                </a:lnTo>
                <a:cubicBezTo>
                  <a:pt x="9942" y="1670"/>
                  <a:pt x="9939" y="1670"/>
                  <a:pt x="9926" y="1670"/>
                </a:cubicBezTo>
                <a:lnTo>
                  <a:pt x="9728" y="1641"/>
                </a:lnTo>
                <a:cubicBezTo>
                  <a:pt x="9682" y="1633"/>
                  <a:pt x="9698" y="1650"/>
                  <a:pt x="9698" y="1558"/>
                </a:cubicBezTo>
                <a:cubicBezTo>
                  <a:pt x="9655" y="1558"/>
                  <a:pt x="9627" y="1566"/>
                  <a:pt x="9593" y="1574"/>
                </a:cubicBezTo>
                <a:cubicBezTo>
                  <a:pt x="9592" y="1594"/>
                  <a:pt x="9591" y="1603"/>
                  <a:pt x="9574" y="1612"/>
                </a:cubicBezTo>
                <a:cubicBezTo>
                  <a:pt x="9542" y="1630"/>
                  <a:pt x="9550" y="1586"/>
                  <a:pt x="9544" y="1639"/>
                </a:cubicBezTo>
                <a:lnTo>
                  <a:pt x="9528" y="1639"/>
                </a:lnTo>
                <a:cubicBezTo>
                  <a:pt x="9524" y="1596"/>
                  <a:pt x="9526" y="1618"/>
                  <a:pt x="9498" y="1607"/>
                </a:cubicBezTo>
                <a:lnTo>
                  <a:pt x="9460" y="1585"/>
                </a:lnTo>
                <a:cubicBezTo>
                  <a:pt x="9442" y="1577"/>
                  <a:pt x="9447" y="1581"/>
                  <a:pt x="9435" y="1583"/>
                </a:cubicBezTo>
                <a:lnTo>
                  <a:pt x="9426" y="1584"/>
                </a:lnTo>
                <a:cubicBezTo>
                  <a:pt x="9422" y="1584"/>
                  <a:pt x="9404" y="1583"/>
                  <a:pt x="9398" y="1582"/>
                </a:cubicBezTo>
                <a:cubicBezTo>
                  <a:pt x="9401" y="1621"/>
                  <a:pt x="9446" y="1658"/>
                  <a:pt x="9403" y="1650"/>
                </a:cubicBezTo>
                <a:cubicBezTo>
                  <a:pt x="9364" y="1643"/>
                  <a:pt x="9400" y="1647"/>
                  <a:pt x="9375" y="1633"/>
                </a:cubicBezTo>
                <a:cubicBezTo>
                  <a:pt x="9374" y="1632"/>
                  <a:pt x="9372" y="1631"/>
                  <a:pt x="9371" y="1630"/>
                </a:cubicBezTo>
                <a:cubicBezTo>
                  <a:pt x="9370" y="1630"/>
                  <a:pt x="9368" y="1629"/>
                  <a:pt x="9367" y="1629"/>
                </a:cubicBezTo>
                <a:lnTo>
                  <a:pt x="9348" y="1623"/>
                </a:lnTo>
                <a:cubicBezTo>
                  <a:pt x="9329" y="1617"/>
                  <a:pt x="9356" y="1623"/>
                  <a:pt x="9325" y="1615"/>
                </a:cubicBezTo>
                <a:cubicBezTo>
                  <a:pt x="9313" y="1669"/>
                  <a:pt x="9278" y="1640"/>
                  <a:pt x="9244" y="1631"/>
                </a:cubicBezTo>
                <a:cubicBezTo>
                  <a:pt x="9250" y="1643"/>
                  <a:pt x="9252" y="1638"/>
                  <a:pt x="9249" y="1655"/>
                </a:cubicBezTo>
                <a:cubicBezTo>
                  <a:pt x="9244" y="1691"/>
                  <a:pt x="9248" y="1662"/>
                  <a:pt x="9241" y="1665"/>
                </a:cubicBezTo>
                <a:lnTo>
                  <a:pt x="9209" y="1671"/>
                </a:lnTo>
                <a:cubicBezTo>
                  <a:pt x="9180" y="1679"/>
                  <a:pt x="9196" y="1678"/>
                  <a:pt x="9161" y="1666"/>
                </a:cubicBezTo>
                <a:cubicBezTo>
                  <a:pt x="9125" y="1654"/>
                  <a:pt x="9155" y="1662"/>
                  <a:pt x="9107" y="1663"/>
                </a:cubicBezTo>
                <a:cubicBezTo>
                  <a:pt x="9106" y="1634"/>
                  <a:pt x="9111" y="1642"/>
                  <a:pt x="9095" y="1627"/>
                </a:cubicBezTo>
                <a:cubicBezTo>
                  <a:pt x="9094" y="1625"/>
                  <a:pt x="9091" y="1624"/>
                  <a:pt x="9090" y="1623"/>
                </a:cubicBezTo>
                <a:lnTo>
                  <a:pt x="9074" y="1615"/>
                </a:lnTo>
                <a:cubicBezTo>
                  <a:pt x="9046" y="1635"/>
                  <a:pt x="9068" y="1633"/>
                  <a:pt x="9042" y="1647"/>
                </a:cubicBezTo>
                <a:cubicBezTo>
                  <a:pt x="9024" y="1657"/>
                  <a:pt x="8999" y="1643"/>
                  <a:pt x="8993" y="1639"/>
                </a:cubicBezTo>
                <a:lnTo>
                  <a:pt x="9042" y="1639"/>
                </a:lnTo>
                <a:cubicBezTo>
                  <a:pt x="9024" y="1564"/>
                  <a:pt x="9005" y="1658"/>
                  <a:pt x="8985" y="1582"/>
                </a:cubicBezTo>
                <a:cubicBezTo>
                  <a:pt x="8942" y="1582"/>
                  <a:pt x="8940" y="1590"/>
                  <a:pt x="8904" y="1590"/>
                </a:cubicBezTo>
                <a:cubicBezTo>
                  <a:pt x="8918" y="1610"/>
                  <a:pt x="8920" y="1612"/>
                  <a:pt x="8953" y="1615"/>
                </a:cubicBezTo>
                <a:lnTo>
                  <a:pt x="8904" y="1622"/>
                </a:lnTo>
                <a:cubicBezTo>
                  <a:pt x="8907" y="1657"/>
                  <a:pt x="8921" y="1660"/>
                  <a:pt x="8880" y="1663"/>
                </a:cubicBezTo>
                <a:cubicBezTo>
                  <a:pt x="8879" y="1627"/>
                  <a:pt x="8872" y="1631"/>
                  <a:pt x="8872" y="1590"/>
                </a:cubicBezTo>
                <a:lnTo>
                  <a:pt x="8847" y="1590"/>
                </a:lnTo>
                <a:cubicBezTo>
                  <a:pt x="8847" y="1670"/>
                  <a:pt x="8824" y="1597"/>
                  <a:pt x="8839" y="1663"/>
                </a:cubicBezTo>
                <a:lnTo>
                  <a:pt x="8815" y="1663"/>
                </a:lnTo>
                <a:cubicBezTo>
                  <a:pt x="8815" y="1617"/>
                  <a:pt x="8844" y="1582"/>
                  <a:pt x="8792" y="1582"/>
                </a:cubicBezTo>
                <a:cubicBezTo>
                  <a:pt x="8755" y="1582"/>
                  <a:pt x="8726" y="1605"/>
                  <a:pt x="8718" y="1639"/>
                </a:cubicBezTo>
                <a:cubicBezTo>
                  <a:pt x="8726" y="1643"/>
                  <a:pt x="8769" y="1645"/>
                  <a:pt x="8750" y="1665"/>
                </a:cubicBezTo>
                <a:cubicBezTo>
                  <a:pt x="8732" y="1682"/>
                  <a:pt x="8699" y="1665"/>
                  <a:pt x="8677" y="1663"/>
                </a:cubicBezTo>
                <a:cubicBezTo>
                  <a:pt x="8671" y="1639"/>
                  <a:pt x="8667" y="1644"/>
                  <a:pt x="8677" y="1623"/>
                </a:cubicBezTo>
                <a:cubicBezTo>
                  <a:pt x="8620" y="1638"/>
                  <a:pt x="8713" y="1647"/>
                  <a:pt x="8596" y="1647"/>
                </a:cubicBezTo>
                <a:cubicBezTo>
                  <a:pt x="8589" y="1671"/>
                  <a:pt x="8600" y="1661"/>
                  <a:pt x="8590" y="1650"/>
                </a:cubicBezTo>
                <a:cubicBezTo>
                  <a:pt x="8589" y="1648"/>
                  <a:pt x="8583" y="1633"/>
                  <a:pt x="8564" y="1626"/>
                </a:cubicBezTo>
                <a:cubicBezTo>
                  <a:pt x="8563" y="1625"/>
                  <a:pt x="8561" y="1625"/>
                  <a:pt x="8560" y="1624"/>
                </a:cubicBezTo>
                <a:cubicBezTo>
                  <a:pt x="8471" y="1588"/>
                  <a:pt x="8475" y="1607"/>
                  <a:pt x="8380" y="1625"/>
                </a:cubicBezTo>
                <a:cubicBezTo>
                  <a:pt x="8360" y="1629"/>
                  <a:pt x="8350" y="1619"/>
                  <a:pt x="8340" y="1637"/>
                </a:cubicBezTo>
                <a:cubicBezTo>
                  <a:pt x="8326" y="1661"/>
                  <a:pt x="8358" y="1644"/>
                  <a:pt x="8361" y="1688"/>
                </a:cubicBezTo>
                <a:cubicBezTo>
                  <a:pt x="8325" y="1679"/>
                  <a:pt x="8317" y="1662"/>
                  <a:pt x="8313" y="1704"/>
                </a:cubicBezTo>
                <a:cubicBezTo>
                  <a:pt x="8237" y="1698"/>
                  <a:pt x="8289" y="1691"/>
                  <a:pt x="8195" y="1699"/>
                </a:cubicBezTo>
                <a:cubicBezTo>
                  <a:pt x="8177" y="1701"/>
                  <a:pt x="8161" y="1700"/>
                  <a:pt x="8137" y="1693"/>
                </a:cubicBezTo>
                <a:cubicBezTo>
                  <a:pt x="8082" y="1675"/>
                  <a:pt x="8124" y="1661"/>
                  <a:pt x="8068" y="1641"/>
                </a:cubicBezTo>
                <a:cubicBezTo>
                  <a:pt x="8025" y="1625"/>
                  <a:pt x="7989" y="1641"/>
                  <a:pt x="7950" y="1657"/>
                </a:cubicBezTo>
                <a:cubicBezTo>
                  <a:pt x="7930" y="1665"/>
                  <a:pt x="7943" y="1663"/>
                  <a:pt x="7916" y="1663"/>
                </a:cubicBezTo>
                <a:cubicBezTo>
                  <a:pt x="7909" y="1650"/>
                  <a:pt x="7907" y="1678"/>
                  <a:pt x="7916" y="1639"/>
                </a:cubicBezTo>
                <a:lnTo>
                  <a:pt x="7835" y="1650"/>
                </a:lnTo>
                <a:cubicBezTo>
                  <a:pt x="7788" y="1654"/>
                  <a:pt x="7803" y="1686"/>
                  <a:pt x="7745" y="1688"/>
                </a:cubicBezTo>
                <a:cubicBezTo>
                  <a:pt x="7740" y="1664"/>
                  <a:pt x="7746" y="1676"/>
                  <a:pt x="7729" y="1663"/>
                </a:cubicBezTo>
                <a:cubicBezTo>
                  <a:pt x="7729" y="1664"/>
                  <a:pt x="7728" y="1665"/>
                  <a:pt x="7728" y="1667"/>
                </a:cubicBezTo>
                <a:cubicBezTo>
                  <a:pt x="7726" y="1680"/>
                  <a:pt x="7709" y="1679"/>
                  <a:pt x="7697" y="1680"/>
                </a:cubicBezTo>
                <a:cubicBezTo>
                  <a:pt x="7693" y="1642"/>
                  <a:pt x="7700" y="1661"/>
                  <a:pt x="7659" y="1652"/>
                </a:cubicBezTo>
                <a:cubicBezTo>
                  <a:pt x="7598" y="1638"/>
                  <a:pt x="7633" y="1649"/>
                  <a:pt x="7589" y="1663"/>
                </a:cubicBezTo>
                <a:lnTo>
                  <a:pt x="7502" y="1680"/>
                </a:lnTo>
                <a:cubicBezTo>
                  <a:pt x="7467" y="1690"/>
                  <a:pt x="7453" y="1698"/>
                  <a:pt x="7406" y="1698"/>
                </a:cubicBezTo>
                <a:cubicBezTo>
                  <a:pt x="7323" y="1698"/>
                  <a:pt x="7390" y="1718"/>
                  <a:pt x="7249" y="1690"/>
                </a:cubicBezTo>
                <a:cubicBezTo>
                  <a:pt x="7182" y="1677"/>
                  <a:pt x="7115" y="1692"/>
                  <a:pt x="7056" y="1689"/>
                </a:cubicBezTo>
                <a:cubicBezTo>
                  <a:pt x="7007" y="1686"/>
                  <a:pt x="6973" y="1721"/>
                  <a:pt x="6911" y="1720"/>
                </a:cubicBezTo>
                <a:cubicBezTo>
                  <a:pt x="6863" y="1719"/>
                  <a:pt x="6878" y="1713"/>
                  <a:pt x="6831" y="1723"/>
                </a:cubicBezTo>
                <a:lnTo>
                  <a:pt x="6783" y="1722"/>
                </a:lnTo>
                <a:cubicBezTo>
                  <a:pt x="6728" y="1725"/>
                  <a:pt x="6689" y="1744"/>
                  <a:pt x="6627" y="1744"/>
                </a:cubicBezTo>
                <a:lnTo>
                  <a:pt x="6627" y="1728"/>
                </a:lnTo>
                <a:lnTo>
                  <a:pt x="6635" y="1728"/>
                </a:lnTo>
                <a:lnTo>
                  <a:pt x="6629" y="1719"/>
                </a:lnTo>
                <a:lnTo>
                  <a:pt x="6627" y="1728"/>
                </a:lnTo>
                <a:close/>
                <a:moveTo>
                  <a:pt x="802" y="5261"/>
                </a:moveTo>
                <a:lnTo>
                  <a:pt x="807" y="5278"/>
                </a:lnTo>
                <a:lnTo>
                  <a:pt x="802" y="5261"/>
                </a:lnTo>
                <a:lnTo>
                  <a:pt x="802" y="5253"/>
                </a:lnTo>
                <a:lnTo>
                  <a:pt x="793" y="5259"/>
                </a:lnTo>
                <a:lnTo>
                  <a:pt x="802" y="5261"/>
                </a:lnTo>
                <a:close/>
                <a:moveTo>
                  <a:pt x="21324" y="4289"/>
                </a:moveTo>
                <a:lnTo>
                  <a:pt x="21342" y="4284"/>
                </a:lnTo>
                <a:lnTo>
                  <a:pt x="21324" y="4289"/>
                </a:lnTo>
                <a:cubicBezTo>
                  <a:pt x="21302" y="4287"/>
                  <a:pt x="21307" y="4288"/>
                  <a:pt x="21292" y="4280"/>
                </a:cubicBezTo>
                <a:cubicBezTo>
                  <a:pt x="21303" y="4323"/>
                  <a:pt x="21318" y="4291"/>
                  <a:pt x="21300" y="4329"/>
                </a:cubicBezTo>
                <a:cubicBezTo>
                  <a:pt x="21325" y="4330"/>
                  <a:pt x="21329" y="4333"/>
                  <a:pt x="21349" y="4337"/>
                </a:cubicBezTo>
                <a:cubicBezTo>
                  <a:pt x="21343" y="4312"/>
                  <a:pt x="21336" y="4306"/>
                  <a:pt x="21324" y="4289"/>
                </a:cubicBezTo>
                <a:close/>
                <a:moveTo>
                  <a:pt x="20490" y="3981"/>
                </a:moveTo>
                <a:lnTo>
                  <a:pt x="20482" y="3964"/>
                </a:lnTo>
                <a:lnTo>
                  <a:pt x="20482" y="3956"/>
                </a:lnTo>
                <a:lnTo>
                  <a:pt x="20472" y="3963"/>
                </a:lnTo>
                <a:lnTo>
                  <a:pt x="20482" y="3964"/>
                </a:lnTo>
                <a:lnTo>
                  <a:pt x="20490" y="3981"/>
                </a:lnTo>
                <a:cubicBezTo>
                  <a:pt x="20497" y="4009"/>
                  <a:pt x="20493" y="3999"/>
                  <a:pt x="20514" y="4013"/>
                </a:cubicBezTo>
                <a:cubicBezTo>
                  <a:pt x="20506" y="3985"/>
                  <a:pt x="20511" y="3995"/>
                  <a:pt x="20490" y="3981"/>
                </a:cubicBezTo>
                <a:close/>
                <a:moveTo>
                  <a:pt x="16730" y="1607"/>
                </a:moveTo>
                <a:lnTo>
                  <a:pt x="16746" y="1616"/>
                </a:lnTo>
                <a:lnTo>
                  <a:pt x="16730" y="1607"/>
                </a:lnTo>
                <a:lnTo>
                  <a:pt x="16730" y="1599"/>
                </a:lnTo>
                <a:lnTo>
                  <a:pt x="16721" y="1605"/>
                </a:lnTo>
                <a:lnTo>
                  <a:pt x="16730" y="1607"/>
                </a:lnTo>
                <a:close/>
                <a:moveTo>
                  <a:pt x="13700" y="2409"/>
                </a:moveTo>
                <a:lnTo>
                  <a:pt x="13691" y="2425"/>
                </a:lnTo>
                <a:lnTo>
                  <a:pt x="13700" y="2409"/>
                </a:lnTo>
                <a:lnTo>
                  <a:pt x="13708" y="2409"/>
                </a:lnTo>
                <a:lnTo>
                  <a:pt x="13702" y="2399"/>
                </a:lnTo>
                <a:lnTo>
                  <a:pt x="13700" y="2409"/>
                </a:lnTo>
                <a:close/>
                <a:moveTo>
                  <a:pt x="14705" y="5034"/>
                </a:moveTo>
                <a:lnTo>
                  <a:pt x="14722" y="5029"/>
                </a:lnTo>
                <a:lnTo>
                  <a:pt x="14705" y="5034"/>
                </a:lnTo>
                <a:lnTo>
                  <a:pt x="14673" y="5034"/>
                </a:lnTo>
                <a:lnTo>
                  <a:pt x="14673" y="5050"/>
                </a:lnTo>
                <a:cubicBezTo>
                  <a:pt x="14710" y="5047"/>
                  <a:pt x="14687" y="5059"/>
                  <a:pt x="14705" y="5034"/>
                </a:cubicBezTo>
                <a:close/>
                <a:moveTo>
                  <a:pt x="17800" y="1518"/>
                </a:moveTo>
                <a:lnTo>
                  <a:pt x="17817" y="1513"/>
                </a:lnTo>
                <a:lnTo>
                  <a:pt x="17800" y="1518"/>
                </a:lnTo>
                <a:lnTo>
                  <a:pt x="17792" y="1518"/>
                </a:lnTo>
                <a:lnTo>
                  <a:pt x="17799" y="1527"/>
                </a:lnTo>
                <a:lnTo>
                  <a:pt x="17800" y="1518"/>
                </a:lnTo>
                <a:close/>
                <a:moveTo>
                  <a:pt x="21000" y="5164"/>
                </a:moveTo>
                <a:lnTo>
                  <a:pt x="20996" y="5146"/>
                </a:lnTo>
                <a:lnTo>
                  <a:pt x="21000" y="5164"/>
                </a:lnTo>
                <a:lnTo>
                  <a:pt x="21000" y="5172"/>
                </a:lnTo>
                <a:lnTo>
                  <a:pt x="21010" y="5165"/>
                </a:lnTo>
                <a:lnTo>
                  <a:pt x="21000" y="5164"/>
                </a:lnTo>
                <a:close/>
                <a:moveTo>
                  <a:pt x="5112" y="6687"/>
                </a:moveTo>
                <a:close/>
                <a:moveTo>
                  <a:pt x="527" y="2636"/>
                </a:moveTo>
                <a:lnTo>
                  <a:pt x="542" y="2645"/>
                </a:lnTo>
                <a:lnTo>
                  <a:pt x="527" y="2636"/>
                </a:lnTo>
                <a:cubicBezTo>
                  <a:pt x="512" y="2614"/>
                  <a:pt x="523" y="2619"/>
                  <a:pt x="494" y="2611"/>
                </a:cubicBezTo>
                <a:cubicBezTo>
                  <a:pt x="502" y="2633"/>
                  <a:pt x="494" y="2628"/>
                  <a:pt x="527" y="2636"/>
                </a:cubicBezTo>
                <a:close/>
                <a:moveTo>
                  <a:pt x="22856" y="3478"/>
                </a:moveTo>
                <a:close/>
                <a:moveTo>
                  <a:pt x="22937" y="3470"/>
                </a:moveTo>
                <a:close/>
                <a:moveTo>
                  <a:pt x="20465" y="4005"/>
                </a:moveTo>
                <a:lnTo>
                  <a:pt x="20448" y="4009"/>
                </a:lnTo>
                <a:lnTo>
                  <a:pt x="20465" y="4005"/>
                </a:lnTo>
                <a:cubicBezTo>
                  <a:pt x="20467" y="4002"/>
                  <a:pt x="20481" y="4012"/>
                  <a:pt x="20471" y="3990"/>
                </a:cubicBezTo>
                <a:cubicBezTo>
                  <a:pt x="20462" y="3973"/>
                  <a:pt x="20477" y="3989"/>
                  <a:pt x="20457" y="3981"/>
                </a:cubicBezTo>
                <a:cubicBezTo>
                  <a:pt x="20463" y="3992"/>
                  <a:pt x="20462" y="3990"/>
                  <a:pt x="20465" y="4005"/>
                </a:cubicBezTo>
                <a:close/>
                <a:moveTo>
                  <a:pt x="17913" y="1744"/>
                </a:moveTo>
                <a:lnTo>
                  <a:pt x="17909" y="1727"/>
                </a:lnTo>
                <a:lnTo>
                  <a:pt x="17913" y="1744"/>
                </a:lnTo>
                <a:lnTo>
                  <a:pt x="17913" y="1753"/>
                </a:lnTo>
                <a:lnTo>
                  <a:pt x="17923" y="1746"/>
                </a:lnTo>
                <a:lnTo>
                  <a:pt x="17913" y="1744"/>
                </a:lnTo>
                <a:close/>
                <a:moveTo>
                  <a:pt x="14089" y="1744"/>
                </a:moveTo>
                <a:lnTo>
                  <a:pt x="14073" y="1744"/>
                </a:lnTo>
                <a:lnTo>
                  <a:pt x="14073" y="1720"/>
                </a:lnTo>
                <a:lnTo>
                  <a:pt x="14105" y="1720"/>
                </a:lnTo>
                <a:lnTo>
                  <a:pt x="14097" y="1736"/>
                </a:lnTo>
                <a:lnTo>
                  <a:pt x="14089" y="1744"/>
                </a:lnTo>
                <a:close/>
                <a:moveTo>
                  <a:pt x="16050" y="1720"/>
                </a:moveTo>
                <a:lnTo>
                  <a:pt x="16041" y="1736"/>
                </a:lnTo>
                <a:lnTo>
                  <a:pt x="16050" y="1720"/>
                </a:lnTo>
                <a:cubicBezTo>
                  <a:pt x="16069" y="1718"/>
                  <a:pt x="16098" y="1708"/>
                  <a:pt x="16107" y="1696"/>
                </a:cubicBezTo>
                <a:cubicBezTo>
                  <a:pt x="16075" y="1696"/>
                  <a:pt x="16074" y="1698"/>
                  <a:pt x="16050" y="1704"/>
                </a:cubicBezTo>
                <a:lnTo>
                  <a:pt x="16034" y="1695"/>
                </a:lnTo>
                <a:lnTo>
                  <a:pt x="16050" y="1704"/>
                </a:lnTo>
                <a:lnTo>
                  <a:pt x="16050" y="1720"/>
                </a:lnTo>
                <a:close/>
                <a:moveTo>
                  <a:pt x="13579" y="2020"/>
                </a:moveTo>
                <a:lnTo>
                  <a:pt x="13563" y="2011"/>
                </a:lnTo>
                <a:lnTo>
                  <a:pt x="13579" y="2020"/>
                </a:lnTo>
                <a:cubicBezTo>
                  <a:pt x="13593" y="2041"/>
                  <a:pt x="13583" y="2037"/>
                  <a:pt x="13611" y="2044"/>
                </a:cubicBezTo>
                <a:cubicBezTo>
                  <a:pt x="13616" y="2064"/>
                  <a:pt x="13608" y="2055"/>
                  <a:pt x="13627" y="2060"/>
                </a:cubicBezTo>
                <a:lnTo>
                  <a:pt x="13611" y="2044"/>
                </a:lnTo>
                <a:cubicBezTo>
                  <a:pt x="13608" y="2007"/>
                  <a:pt x="13607" y="2014"/>
                  <a:pt x="13579" y="2020"/>
                </a:cubicBezTo>
                <a:close/>
                <a:moveTo>
                  <a:pt x="18391" y="4532"/>
                </a:moveTo>
                <a:lnTo>
                  <a:pt x="18409" y="4527"/>
                </a:lnTo>
                <a:lnTo>
                  <a:pt x="18391" y="4532"/>
                </a:lnTo>
                <a:lnTo>
                  <a:pt x="18374" y="4536"/>
                </a:lnTo>
                <a:lnTo>
                  <a:pt x="18391" y="4532"/>
                </a:lnTo>
                <a:close/>
                <a:moveTo>
                  <a:pt x="794" y="2514"/>
                </a:moveTo>
                <a:lnTo>
                  <a:pt x="785" y="2530"/>
                </a:lnTo>
                <a:lnTo>
                  <a:pt x="794" y="2514"/>
                </a:lnTo>
                <a:cubicBezTo>
                  <a:pt x="814" y="2509"/>
                  <a:pt x="805" y="2518"/>
                  <a:pt x="810" y="2498"/>
                </a:cubicBezTo>
                <a:lnTo>
                  <a:pt x="794" y="2514"/>
                </a:lnTo>
                <a:close/>
                <a:moveTo>
                  <a:pt x="18699" y="4532"/>
                </a:moveTo>
                <a:lnTo>
                  <a:pt x="18709" y="4516"/>
                </a:lnTo>
                <a:lnTo>
                  <a:pt x="18699" y="4532"/>
                </a:lnTo>
                <a:cubicBezTo>
                  <a:pt x="18680" y="4519"/>
                  <a:pt x="18691" y="4522"/>
                  <a:pt x="18667" y="4515"/>
                </a:cubicBezTo>
                <a:cubicBezTo>
                  <a:pt x="18648" y="4528"/>
                  <a:pt x="18658" y="4525"/>
                  <a:pt x="18634" y="4532"/>
                </a:cubicBezTo>
                <a:cubicBezTo>
                  <a:pt x="18636" y="4605"/>
                  <a:pt x="18698" y="4572"/>
                  <a:pt x="18748" y="4572"/>
                </a:cubicBezTo>
                <a:lnTo>
                  <a:pt x="18707" y="4556"/>
                </a:lnTo>
                <a:cubicBezTo>
                  <a:pt x="18702" y="4534"/>
                  <a:pt x="18708" y="4549"/>
                  <a:pt x="18699" y="4532"/>
                </a:cubicBezTo>
                <a:close/>
                <a:moveTo>
                  <a:pt x="20563" y="4110"/>
                </a:moveTo>
                <a:lnTo>
                  <a:pt x="20558" y="4093"/>
                </a:lnTo>
                <a:lnTo>
                  <a:pt x="20563" y="4110"/>
                </a:lnTo>
                <a:lnTo>
                  <a:pt x="20563" y="4118"/>
                </a:lnTo>
                <a:lnTo>
                  <a:pt x="20572" y="4112"/>
                </a:lnTo>
                <a:lnTo>
                  <a:pt x="20563" y="4110"/>
                </a:lnTo>
                <a:close/>
                <a:moveTo>
                  <a:pt x="21721" y="4694"/>
                </a:moveTo>
                <a:lnTo>
                  <a:pt x="21739" y="4689"/>
                </a:lnTo>
                <a:lnTo>
                  <a:pt x="21721" y="4694"/>
                </a:lnTo>
                <a:lnTo>
                  <a:pt x="21712" y="4678"/>
                </a:lnTo>
                <a:cubicBezTo>
                  <a:pt x="21712" y="4679"/>
                  <a:pt x="21710" y="4679"/>
                  <a:pt x="21710" y="4682"/>
                </a:cubicBezTo>
                <a:cubicBezTo>
                  <a:pt x="21702" y="4714"/>
                  <a:pt x="21647" y="4695"/>
                  <a:pt x="21640" y="4694"/>
                </a:cubicBezTo>
                <a:cubicBezTo>
                  <a:pt x="21640" y="4693"/>
                  <a:pt x="21643" y="4683"/>
                  <a:pt x="21623" y="4670"/>
                </a:cubicBezTo>
                <a:cubicBezTo>
                  <a:pt x="21591" y="4650"/>
                  <a:pt x="21612" y="4682"/>
                  <a:pt x="21577" y="4652"/>
                </a:cubicBezTo>
                <a:cubicBezTo>
                  <a:pt x="21558" y="4636"/>
                  <a:pt x="21577" y="4644"/>
                  <a:pt x="21551" y="4637"/>
                </a:cubicBezTo>
                <a:cubicBezTo>
                  <a:pt x="21548" y="4650"/>
                  <a:pt x="21547" y="4665"/>
                  <a:pt x="21546" y="4671"/>
                </a:cubicBezTo>
                <a:cubicBezTo>
                  <a:pt x="21546" y="4672"/>
                  <a:pt x="21545" y="4674"/>
                  <a:pt x="21545" y="4675"/>
                </a:cubicBezTo>
                <a:cubicBezTo>
                  <a:pt x="21544" y="4677"/>
                  <a:pt x="21542" y="4682"/>
                  <a:pt x="21541" y="4684"/>
                </a:cubicBezTo>
                <a:cubicBezTo>
                  <a:pt x="21540" y="4690"/>
                  <a:pt x="21537" y="4685"/>
                  <a:pt x="21535" y="4710"/>
                </a:cubicBezTo>
                <a:cubicBezTo>
                  <a:pt x="21574" y="4707"/>
                  <a:pt x="21551" y="4700"/>
                  <a:pt x="21575" y="4710"/>
                </a:cubicBezTo>
                <a:cubicBezTo>
                  <a:pt x="21556" y="4736"/>
                  <a:pt x="21562" y="4716"/>
                  <a:pt x="21543" y="4742"/>
                </a:cubicBezTo>
                <a:lnTo>
                  <a:pt x="21624" y="4734"/>
                </a:lnTo>
                <a:lnTo>
                  <a:pt x="21640" y="4694"/>
                </a:lnTo>
                <a:cubicBezTo>
                  <a:pt x="21656" y="4715"/>
                  <a:pt x="21660" y="4717"/>
                  <a:pt x="21697" y="4718"/>
                </a:cubicBezTo>
                <a:cubicBezTo>
                  <a:pt x="21686" y="4741"/>
                  <a:pt x="21682" y="4729"/>
                  <a:pt x="21700" y="4746"/>
                </a:cubicBezTo>
                <a:cubicBezTo>
                  <a:pt x="21722" y="4766"/>
                  <a:pt x="21716" y="4722"/>
                  <a:pt x="21721" y="4775"/>
                </a:cubicBezTo>
                <a:cubicBezTo>
                  <a:pt x="21732" y="4769"/>
                  <a:pt x="21730" y="4770"/>
                  <a:pt x="21746" y="4767"/>
                </a:cubicBezTo>
                <a:cubicBezTo>
                  <a:pt x="21740" y="4743"/>
                  <a:pt x="21747" y="4760"/>
                  <a:pt x="21737" y="4743"/>
                </a:cubicBezTo>
                <a:cubicBezTo>
                  <a:pt x="21722" y="4718"/>
                  <a:pt x="21735" y="4755"/>
                  <a:pt x="21721" y="4718"/>
                </a:cubicBezTo>
                <a:lnTo>
                  <a:pt x="21770" y="4702"/>
                </a:lnTo>
                <a:cubicBezTo>
                  <a:pt x="21735" y="4705"/>
                  <a:pt x="21743" y="4712"/>
                  <a:pt x="21721" y="4694"/>
                </a:cubicBezTo>
                <a:close/>
                <a:moveTo>
                  <a:pt x="17638" y="2004"/>
                </a:moveTo>
                <a:lnTo>
                  <a:pt x="17630" y="2012"/>
                </a:lnTo>
                <a:cubicBezTo>
                  <a:pt x="17606" y="2029"/>
                  <a:pt x="17620" y="2017"/>
                  <a:pt x="17605" y="2044"/>
                </a:cubicBezTo>
                <a:cubicBezTo>
                  <a:pt x="17532" y="2044"/>
                  <a:pt x="17579" y="2053"/>
                  <a:pt x="17512" y="2041"/>
                </a:cubicBezTo>
                <a:cubicBezTo>
                  <a:pt x="17468" y="2034"/>
                  <a:pt x="17515" y="2040"/>
                  <a:pt x="17482" y="2042"/>
                </a:cubicBezTo>
                <a:cubicBezTo>
                  <a:pt x="17429" y="2046"/>
                  <a:pt x="17432" y="2006"/>
                  <a:pt x="17362" y="2052"/>
                </a:cubicBezTo>
                <a:cubicBezTo>
                  <a:pt x="17343" y="2042"/>
                  <a:pt x="17335" y="2034"/>
                  <a:pt x="17314" y="2028"/>
                </a:cubicBezTo>
                <a:cubicBezTo>
                  <a:pt x="17302" y="2060"/>
                  <a:pt x="17315" y="2026"/>
                  <a:pt x="17301" y="2047"/>
                </a:cubicBezTo>
                <a:cubicBezTo>
                  <a:pt x="17292" y="2060"/>
                  <a:pt x="17294" y="2051"/>
                  <a:pt x="17289" y="2069"/>
                </a:cubicBezTo>
                <a:cubicBezTo>
                  <a:pt x="17331" y="2065"/>
                  <a:pt x="17300" y="2062"/>
                  <a:pt x="17338" y="2052"/>
                </a:cubicBezTo>
                <a:cubicBezTo>
                  <a:pt x="17393" y="2081"/>
                  <a:pt x="17352" y="2070"/>
                  <a:pt x="17412" y="2071"/>
                </a:cubicBezTo>
                <a:cubicBezTo>
                  <a:pt x="17481" y="2072"/>
                  <a:pt x="17479" y="2080"/>
                  <a:pt x="17531" y="2068"/>
                </a:cubicBezTo>
                <a:cubicBezTo>
                  <a:pt x="17532" y="2068"/>
                  <a:pt x="17534" y="2067"/>
                  <a:pt x="17535" y="2067"/>
                </a:cubicBezTo>
                <a:lnTo>
                  <a:pt x="17654" y="2085"/>
                </a:lnTo>
                <a:cubicBezTo>
                  <a:pt x="17638" y="2016"/>
                  <a:pt x="17631" y="2071"/>
                  <a:pt x="17630" y="2012"/>
                </a:cubicBezTo>
                <a:lnTo>
                  <a:pt x="17638" y="2004"/>
                </a:lnTo>
                <a:lnTo>
                  <a:pt x="17661" y="1986"/>
                </a:lnTo>
                <a:lnTo>
                  <a:pt x="17662" y="1963"/>
                </a:lnTo>
                <a:cubicBezTo>
                  <a:pt x="17680" y="1951"/>
                  <a:pt x="17673" y="1962"/>
                  <a:pt x="17678" y="1939"/>
                </a:cubicBezTo>
                <a:cubicBezTo>
                  <a:pt x="17660" y="1951"/>
                  <a:pt x="17668" y="1940"/>
                  <a:pt x="17662" y="1963"/>
                </a:cubicBezTo>
                <a:cubicBezTo>
                  <a:pt x="17595" y="1927"/>
                  <a:pt x="17626" y="1970"/>
                  <a:pt x="17492" y="1939"/>
                </a:cubicBezTo>
                <a:cubicBezTo>
                  <a:pt x="17493" y="1938"/>
                  <a:pt x="17496" y="1934"/>
                  <a:pt x="17496" y="1935"/>
                </a:cubicBezTo>
                <a:cubicBezTo>
                  <a:pt x="17497" y="1936"/>
                  <a:pt x="17506" y="1932"/>
                  <a:pt x="17509" y="1907"/>
                </a:cubicBezTo>
                <a:cubicBezTo>
                  <a:pt x="17510" y="1896"/>
                  <a:pt x="17508" y="1870"/>
                  <a:pt x="17508" y="1858"/>
                </a:cubicBezTo>
                <a:cubicBezTo>
                  <a:pt x="17478" y="1866"/>
                  <a:pt x="17488" y="1864"/>
                  <a:pt x="17489" y="1887"/>
                </a:cubicBezTo>
                <a:cubicBezTo>
                  <a:pt x="17489" y="1906"/>
                  <a:pt x="17494" y="1908"/>
                  <a:pt x="17468" y="1915"/>
                </a:cubicBezTo>
                <a:lnTo>
                  <a:pt x="17485" y="1943"/>
                </a:lnTo>
                <a:cubicBezTo>
                  <a:pt x="17446" y="1950"/>
                  <a:pt x="17470" y="1938"/>
                  <a:pt x="17452" y="1963"/>
                </a:cubicBezTo>
                <a:cubicBezTo>
                  <a:pt x="17477" y="1963"/>
                  <a:pt x="17486" y="1956"/>
                  <a:pt x="17497" y="1959"/>
                </a:cubicBezTo>
                <a:cubicBezTo>
                  <a:pt x="17511" y="1963"/>
                  <a:pt x="17509" y="1976"/>
                  <a:pt x="17539" y="1977"/>
                </a:cubicBezTo>
                <a:cubicBezTo>
                  <a:pt x="17581" y="1978"/>
                  <a:pt x="17587" y="1964"/>
                  <a:pt x="17622" y="1987"/>
                </a:cubicBezTo>
                <a:cubicBezTo>
                  <a:pt x="17641" y="1975"/>
                  <a:pt x="17630" y="1978"/>
                  <a:pt x="17654" y="1971"/>
                </a:cubicBezTo>
                <a:cubicBezTo>
                  <a:pt x="17641" y="1991"/>
                  <a:pt x="17644" y="1980"/>
                  <a:pt x="17638" y="2004"/>
                </a:cubicBezTo>
                <a:close/>
                <a:moveTo>
                  <a:pt x="17395" y="1955"/>
                </a:moveTo>
                <a:lnTo>
                  <a:pt x="17379" y="1946"/>
                </a:lnTo>
                <a:lnTo>
                  <a:pt x="17395" y="1955"/>
                </a:lnTo>
                <a:cubicBezTo>
                  <a:pt x="17403" y="1960"/>
                  <a:pt x="17383" y="1970"/>
                  <a:pt x="17408" y="1959"/>
                </a:cubicBezTo>
                <a:cubicBezTo>
                  <a:pt x="17426" y="1950"/>
                  <a:pt x="17411" y="1958"/>
                  <a:pt x="17419" y="1947"/>
                </a:cubicBezTo>
                <a:cubicBezTo>
                  <a:pt x="17398" y="1953"/>
                  <a:pt x="17412" y="1946"/>
                  <a:pt x="17395" y="1955"/>
                </a:cubicBezTo>
                <a:close/>
                <a:moveTo>
                  <a:pt x="21203" y="2709"/>
                </a:moveTo>
                <a:lnTo>
                  <a:pt x="21185" y="2713"/>
                </a:lnTo>
                <a:lnTo>
                  <a:pt x="21203" y="2709"/>
                </a:lnTo>
                <a:lnTo>
                  <a:pt x="21211" y="2709"/>
                </a:lnTo>
                <a:lnTo>
                  <a:pt x="21204" y="2699"/>
                </a:lnTo>
                <a:lnTo>
                  <a:pt x="21203" y="2709"/>
                </a:lnTo>
                <a:close/>
                <a:moveTo>
                  <a:pt x="15718" y="1712"/>
                </a:moveTo>
                <a:lnTo>
                  <a:pt x="15735" y="1708"/>
                </a:lnTo>
                <a:lnTo>
                  <a:pt x="15718" y="1712"/>
                </a:lnTo>
                <a:lnTo>
                  <a:pt x="15685" y="1712"/>
                </a:lnTo>
                <a:lnTo>
                  <a:pt x="15685" y="1728"/>
                </a:lnTo>
                <a:cubicBezTo>
                  <a:pt x="15734" y="1727"/>
                  <a:pt x="15709" y="1733"/>
                  <a:pt x="15718" y="1712"/>
                </a:cubicBezTo>
                <a:close/>
                <a:moveTo>
                  <a:pt x="23180" y="2709"/>
                </a:moveTo>
                <a:close/>
                <a:moveTo>
                  <a:pt x="16876" y="1915"/>
                </a:moveTo>
                <a:lnTo>
                  <a:pt x="16859" y="1919"/>
                </a:lnTo>
                <a:lnTo>
                  <a:pt x="16876" y="1915"/>
                </a:lnTo>
                <a:lnTo>
                  <a:pt x="16884" y="1915"/>
                </a:lnTo>
                <a:lnTo>
                  <a:pt x="16878" y="1905"/>
                </a:lnTo>
                <a:lnTo>
                  <a:pt x="16876" y="1915"/>
                </a:lnTo>
                <a:close/>
                <a:moveTo>
                  <a:pt x="18651" y="1582"/>
                </a:moveTo>
                <a:lnTo>
                  <a:pt x="18633" y="1587"/>
                </a:lnTo>
                <a:lnTo>
                  <a:pt x="18651" y="1582"/>
                </a:lnTo>
                <a:cubicBezTo>
                  <a:pt x="18662" y="1589"/>
                  <a:pt x="18659" y="1586"/>
                  <a:pt x="18675" y="1590"/>
                </a:cubicBezTo>
                <a:cubicBezTo>
                  <a:pt x="18668" y="1573"/>
                  <a:pt x="18685" y="1581"/>
                  <a:pt x="18665" y="1577"/>
                </a:cubicBezTo>
                <a:cubicBezTo>
                  <a:pt x="18635" y="1571"/>
                  <a:pt x="18663" y="1574"/>
                  <a:pt x="18651" y="1582"/>
                </a:cubicBezTo>
                <a:close/>
                <a:moveTo>
                  <a:pt x="18173" y="2741"/>
                </a:moveTo>
                <a:lnTo>
                  <a:pt x="18156" y="2749"/>
                </a:lnTo>
                <a:lnTo>
                  <a:pt x="18139" y="2754"/>
                </a:lnTo>
                <a:lnTo>
                  <a:pt x="18156" y="2749"/>
                </a:lnTo>
                <a:lnTo>
                  <a:pt x="18173" y="2741"/>
                </a:lnTo>
                <a:cubicBezTo>
                  <a:pt x="18192" y="2736"/>
                  <a:pt x="18184" y="2745"/>
                  <a:pt x="18189" y="2725"/>
                </a:cubicBezTo>
                <a:lnTo>
                  <a:pt x="18173" y="2741"/>
                </a:lnTo>
                <a:close/>
                <a:moveTo>
                  <a:pt x="10759" y="1582"/>
                </a:moveTo>
                <a:lnTo>
                  <a:pt x="10775" y="1592"/>
                </a:lnTo>
                <a:lnTo>
                  <a:pt x="10759" y="1582"/>
                </a:lnTo>
                <a:cubicBezTo>
                  <a:pt x="10754" y="1563"/>
                  <a:pt x="10763" y="1571"/>
                  <a:pt x="10743" y="1566"/>
                </a:cubicBezTo>
                <a:cubicBezTo>
                  <a:pt x="10749" y="1587"/>
                  <a:pt x="10740" y="1575"/>
                  <a:pt x="10759" y="1582"/>
                </a:cubicBezTo>
                <a:close/>
                <a:moveTo>
                  <a:pt x="21810" y="3251"/>
                </a:moveTo>
                <a:close/>
                <a:moveTo>
                  <a:pt x="16649" y="1915"/>
                </a:moveTo>
                <a:lnTo>
                  <a:pt x="16632" y="1919"/>
                </a:lnTo>
                <a:lnTo>
                  <a:pt x="16649" y="1915"/>
                </a:lnTo>
                <a:lnTo>
                  <a:pt x="16658" y="1906"/>
                </a:lnTo>
                <a:lnTo>
                  <a:pt x="16667" y="1891"/>
                </a:lnTo>
                <a:lnTo>
                  <a:pt x="16658" y="1906"/>
                </a:lnTo>
                <a:lnTo>
                  <a:pt x="16649" y="1915"/>
                </a:lnTo>
                <a:close/>
                <a:moveTo>
                  <a:pt x="21462" y="3025"/>
                </a:moveTo>
                <a:close/>
                <a:moveTo>
                  <a:pt x="21308" y="2676"/>
                </a:moveTo>
                <a:lnTo>
                  <a:pt x="21300" y="2684"/>
                </a:lnTo>
                <a:lnTo>
                  <a:pt x="21292" y="2684"/>
                </a:lnTo>
                <a:lnTo>
                  <a:pt x="21299" y="2694"/>
                </a:lnTo>
                <a:lnTo>
                  <a:pt x="21300" y="2684"/>
                </a:lnTo>
                <a:lnTo>
                  <a:pt x="21308" y="2676"/>
                </a:lnTo>
                <a:lnTo>
                  <a:pt x="21316" y="2676"/>
                </a:lnTo>
                <a:lnTo>
                  <a:pt x="21309" y="2667"/>
                </a:lnTo>
                <a:lnTo>
                  <a:pt x="21308" y="2676"/>
                </a:lnTo>
                <a:close/>
                <a:moveTo>
                  <a:pt x="17516" y="2684"/>
                </a:moveTo>
                <a:lnTo>
                  <a:pt x="17499" y="2689"/>
                </a:lnTo>
                <a:lnTo>
                  <a:pt x="17516" y="2684"/>
                </a:lnTo>
                <a:cubicBezTo>
                  <a:pt x="17546" y="2676"/>
                  <a:pt x="17538" y="2684"/>
                  <a:pt x="17541" y="2652"/>
                </a:cubicBezTo>
                <a:cubicBezTo>
                  <a:pt x="17508" y="2652"/>
                  <a:pt x="17515" y="2655"/>
                  <a:pt x="17492" y="2644"/>
                </a:cubicBezTo>
                <a:cubicBezTo>
                  <a:pt x="17501" y="2665"/>
                  <a:pt x="17475" y="2659"/>
                  <a:pt x="17524" y="2660"/>
                </a:cubicBezTo>
                <a:cubicBezTo>
                  <a:pt x="17519" y="2681"/>
                  <a:pt x="17525" y="2667"/>
                  <a:pt x="17516" y="2684"/>
                </a:cubicBezTo>
                <a:close/>
                <a:moveTo>
                  <a:pt x="21365" y="3438"/>
                </a:moveTo>
                <a:lnTo>
                  <a:pt x="21347" y="3442"/>
                </a:lnTo>
                <a:lnTo>
                  <a:pt x="21365" y="3438"/>
                </a:lnTo>
                <a:lnTo>
                  <a:pt x="21381" y="3447"/>
                </a:lnTo>
                <a:cubicBezTo>
                  <a:pt x="21377" y="3435"/>
                  <a:pt x="21386" y="3439"/>
                  <a:pt x="21376" y="3436"/>
                </a:cubicBezTo>
                <a:cubicBezTo>
                  <a:pt x="21360" y="3430"/>
                  <a:pt x="21376" y="3432"/>
                  <a:pt x="21365" y="3438"/>
                </a:cubicBezTo>
                <a:close/>
                <a:moveTo>
                  <a:pt x="20393" y="4248"/>
                </a:moveTo>
                <a:lnTo>
                  <a:pt x="20377" y="4239"/>
                </a:lnTo>
                <a:lnTo>
                  <a:pt x="20393" y="4248"/>
                </a:lnTo>
                <a:lnTo>
                  <a:pt x="20408" y="4257"/>
                </a:lnTo>
                <a:lnTo>
                  <a:pt x="20393" y="4248"/>
                </a:lnTo>
                <a:close/>
                <a:moveTo>
                  <a:pt x="13846" y="2457"/>
                </a:moveTo>
                <a:lnTo>
                  <a:pt x="13838" y="2457"/>
                </a:lnTo>
                <a:lnTo>
                  <a:pt x="13838" y="2449"/>
                </a:lnTo>
                <a:lnTo>
                  <a:pt x="13829" y="2456"/>
                </a:lnTo>
                <a:lnTo>
                  <a:pt x="13838" y="2457"/>
                </a:lnTo>
                <a:lnTo>
                  <a:pt x="13846" y="2457"/>
                </a:lnTo>
                <a:lnTo>
                  <a:pt x="13854" y="2457"/>
                </a:lnTo>
                <a:lnTo>
                  <a:pt x="13848" y="2448"/>
                </a:lnTo>
                <a:lnTo>
                  <a:pt x="13846" y="2457"/>
                </a:lnTo>
                <a:close/>
                <a:moveTo>
                  <a:pt x="17784" y="1898"/>
                </a:moveTo>
                <a:lnTo>
                  <a:pt x="17776" y="1898"/>
                </a:lnTo>
                <a:cubicBezTo>
                  <a:pt x="17780" y="1880"/>
                  <a:pt x="17782" y="1880"/>
                  <a:pt x="17784" y="1858"/>
                </a:cubicBezTo>
                <a:cubicBezTo>
                  <a:pt x="17732" y="1892"/>
                  <a:pt x="17782" y="1906"/>
                  <a:pt x="17711" y="1906"/>
                </a:cubicBezTo>
                <a:lnTo>
                  <a:pt x="17711" y="1931"/>
                </a:lnTo>
                <a:cubicBezTo>
                  <a:pt x="17717" y="1931"/>
                  <a:pt x="17742" y="1928"/>
                  <a:pt x="17744" y="1929"/>
                </a:cubicBezTo>
                <a:lnTo>
                  <a:pt x="17824" y="1963"/>
                </a:lnTo>
                <a:cubicBezTo>
                  <a:pt x="17856" y="1955"/>
                  <a:pt x="17833" y="1954"/>
                  <a:pt x="17864" y="1950"/>
                </a:cubicBezTo>
                <a:cubicBezTo>
                  <a:pt x="17887" y="1947"/>
                  <a:pt x="17885" y="1965"/>
                  <a:pt x="17889" y="1923"/>
                </a:cubicBezTo>
                <a:cubicBezTo>
                  <a:pt x="17901" y="1929"/>
                  <a:pt x="17898" y="1927"/>
                  <a:pt x="17913" y="1931"/>
                </a:cubicBezTo>
                <a:cubicBezTo>
                  <a:pt x="17909" y="1925"/>
                  <a:pt x="17915" y="1922"/>
                  <a:pt x="17902" y="1919"/>
                </a:cubicBezTo>
                <a:cubicBezTo>
                  <a:pt x="17886" y="1915"/>
                  <a:pt x="17899" y="1917"/>
                  <a:pt x="17889" y="1923"/>
                </a:cubicBezTo>
                <a:cubicBezTo>
                  <a:pt x="17847" y="1939"/>
                  <a:pt x="17904" y="1921"/>
                  <a:pt x="17858" y="1918"/>
                </a:cubicBezTo>
                <a:cubicBezTo>
                  <a:pt x="17835" y="1917"/>
                  <a:pt x="17851" y="1931"/>
                  <a:pt x="17816" y="1915"/>
                </a:cubicBezTo>
                <a:cubicBezTo>
                  <a:pt x="17828" y="1884"/>
                  <a:pt x="17840" y="1939"/>
                  <a:pt x="17840" y="1858"/>
                </a:cubicBezTo>
                <a:lnTo>
                  <a:pt x="17821" y="1867"/>
                </a:lnTo>
                <a:cubicBezTo>
                  <a:pt x="17820" y="1867"/>
                  <a:pt x="17818" y="1868"/>
                  <a:pt x="17817" y="1868"/>
                </a:cubicBezTo>
                <a:cubicBezTo>
                  <a:pt x="17795" y="1878"/>
                  <a:pt x="17796" y="1880"/>
                  <a:pt x="17784" y="1898"/>
                </a:cubicBezTo>
                <a:close/>
                <a:moveTo>
                  <a:pt x="17776" y="1898"/>
                </a:moveTo>
                <a:lnTo>
                  <a:pt x="17784" y="1898"/>
                </a:lnTo>
                <a:lnTo>
                  <a:pt x="17800" y="1898"/>
                </a:lnTo>
                <a:cubicBezTo>
                  <a:pt x="17795" y="1906"/>
                  <a:pt x="17770" y="1938"/>
                  <a:pt x="17765" y="1910"/>
                </a:cubicBezTo>
                <a:cubicBezTo>
                  <a:pt x="17761" y="1894"/>
                  <a:pt x="17757" y="1904"/>
                  <a:pt x="17776" y="1898"/>
                </a:cubicBezTo>
                <a:close/>
                <a:moveTo>
                  <a:pt x="22572" y="1161"/>
                </a:moveTo>
                <a:lnTo>
                  <a:pt x="22588" y="1170"/>
                </a:lnTo>
                <a:lnTo>
                  <a:pt x="22572" y="1161"/>
                </a:lnTo>
                <a:lnTo>
                  <a:pt x="22572" y="1153"/>
                </a:lnTo>
                <a:lnTo>
                  <a:pt x="22562" y="1160"/>
                </a:lnTo>
                <a:lnTo>
                  <a:pt x="22572" y="1161"/>
                </a:lnTo>
                <a:close/>
                <a:moveTo>
                  <a:pt x="17759" y="805"/>
                </a:moveTo>
                <a:close/>
                <a:moveTo>
                  <a:pt x="16982" y="1453"/>
                </a:moveTo>
                <a:lnTo>
                  <a:pt x="16999" y="1448"/>
                </a:lnTo>
                <a:lnTo>
                  <a:pt x="16982" y="1453"/>
                </a:lnTo>
                <a:lnTo>
                  <a:pt x="16974" y="1453"/>
                </a:lnTo>
                <a:lnTo>
                  <a:pt x="16980" y="1462"/>
                </a:lnTo>
                <a:lnTo>
                  <a:pt x="16982" y="1453"/>
                </a:lnTo>
                <a:close/>
                <a:moveTo>
                  <a:pt x="16001" y="5301"/>
                </a:moveTo>
                <a:lnTo>
                  <a:pt x="15985" y="5292"/>
                </a:lnTo>
                <a:lnTo>
                  <a:pt x="16001" y="5301"/>
                </a:lnTo>
                <a:lnTo>
                  <a:pt x="16010" y="5317"/>
                </a:lnTo>
                <a:cubicBezTo>
                  <a:pt x="16024" y="5310"/>
                  <a:pt x="16020" y="5311"/>
                  <a:pt x="16042" y="5309"/>
                </a:cubicBezTo>
                <a:cubicBezTo>
                  <a:pt x="16023" y="5283"/>
                  <a:pt x="16038" y="5293"/>
                  <a:pt x="16001" y="5301"/>
                </a:cubicBezTo>
                <a:close/>
                <a:moveTo>
                  <a:pt x="14519" y="2474"/>
                </a:moveTo>
                <a:lnTo>
                  <a:pt x="14503" y="2464"/>
                </a:lnTo>
                <a:lnTo>
                  <a:pt x="14519" y="2474"/>
                </a:lnTo>
                <a:cubicBezTo>
                  <a:pt x="14520" y="2475"/>
                  <a:pt x="14522" y="2475"/>
                  <a:pt x="14522" y="2478"/>
                </a:cubicBezTo>
                <a:lnTo>
                  <a:pt x="14539" y="2494"/>
                </a:lnTo>
                <a:cubicBezTo>
                  <a:pt x="14541" y="2494"/>
                  <a:pt x="14543" y="2495"/>
                  <a:pt x="14545" y="2496"/>
                </a:cubicBezTo>
                <a:cubicBezTo>
                  <a:pt x="14555" y="2499"/>
                  <a:pt x="14557" y="2498"/>
                  <a:pt x="14567" y="2498"/>
                </a:cubicBezTo>
                <a:lnTo>
                  <a:pt x="14543" y="2466"/>
                </a:lnTo>
                <a:cubicBezTo>
                  <a:pt x="14521" y="2471"/>
                  <a:pt x="14536" y="2465"/>
                  <a:pt x="14519" y="2474"/>
                </a:cubicBezTo>
                <a:close/>
                <a:moveTo>
                  <a:pt x="19461" y="3243"/>
                </a:moveTo>
                <a:lnTo>
                  <a:pt x="19477" y="3253"/>
                </a:lnTo>
                <a:lnTo>
                  <a:pt x="19461" y="3243"/>
                </a:lnTo>
                <a:lnTo>
                  <a:pt x="19445" y="3234"/>
                </a:lnTo>
                <a:lnTo>
                  <a:pt x="19445" y="3251"/>
                </a:lnTo>
                <a:cubicBezTo>
                  <a:pt x="19393" y="3251"/>
                  <a:pt x="19370" y="3256"/>
                  <a:pt x="19331" y="3260"/>
                </a:cubicBezTo>
                <a:cubicBezTo>
                  <a:pt x="19351" y="3286"/>
                  <a:pt x="19349" y="3266"/>
                  <a:pt x="19362" y="3289"/>
                </a:cubicBezTo>
                <a:cubicBezTo>
                  <a:pt x="19363" y="3289"/>
                  <a:pt x="19363" y="3291"/>
                  <a:pt x="19364" y="3292"/>
                </a:cubicBezTo>
                <a:cubicBezTo>
                  <a:pt x="19465" y="3268"/>
                  <a:pt x="19413" y="3279"/>
                  <a:pt x="19461" y="3292"/>
                </a:cubicBezTo>
                <a:cubicBezTo>
                  <a:pt x="19458" y="3257"/>
                  <a:pt x="19462" y="3277"/>
                  <a:pt x="19445" y="3251"/>
                </a:cubicBezTo>
                <a:lnTo>
                  <a:pt x="19461" y="3243"/>
                </a:lnTo>
                <a:close/>
                <a:moveTo>
                  <a:pt x="14170" y="5698"/>
                </a:moveTo>
                <a:lnTo>
                  <a:pt x="14180" y="5683"/>
                </a:lnTo>
                <a:lnTo>
                  <a:pt x="14170" y="5698"/>
                </a:lnTo>
                <a:cubicBezTo>
                  <a:pt x="14136" y="5685"/>
                  <a:pt x="14171" y="5697"/>
                  <a:pt x="14154" y="5698"/>
                </a:cubicBezTo>
                <a:lnTo>
                  <a:pt x="14140" y="5697"/>
                </a:lnTo>
                <a:cubicBezTo>
                  <a:pt x="14056" y="5688"/>
                  <a:pt x="14162" y="5721"/>
                  <a:pt x="14034" y="5683"/>
                </a:cubicBezTo>
                <a:lnTo>
                  <a:pt x="14008" y="5715"/>
                </a:lnTo>
                <a:cubicBezTo>
                  <a:pt x="13949" y="5721"/>
                  <a:pt x="14022" y="5731"/>
                  <a:pt x="13952" y="5747"/>
                </a:cubicBezTo>
                <a:cubicBezTo>
                  <a:pt x="13989" y="5803"/>
                  <a:pt x="14025" y="5747"/>
                  <a:pt x="14043" y="5741"/>
                </a:cubicBezTo>
                <a:cubicBezTo>
                  <a:pt x="14051" y="5738"/>
                  <a:pt x="14093" y="5733"/>
                  <a:pt x="14105" y="5730"/>
                </a:cubicBezTo>
                <a:cubicBezTo>
                  <a:pt x="14128" y="5726"/>
                  <a:pt x="14148" y="5720"/>
                  <a:pt x="14170" y="5715"/>
                </a:cubicBezTo>
                <a:lnTo>
                  <a:pt x="14170" y="5698"/>
                </a:lnTo>
                <a:close/>
                <a:moveTo>
                  <a:pt x="10873" y="1388"/>
                </a:moveTo>
                <a:lnTo>
                  <a:pt x="10890" y="1383"/>
                </a:lnTo>
                <a:lnTo>
                  <a:pt x="10873" y="1388"/>
                </a:lnTo>
                <a:cubicBezTo>
                  <a:pt x="10850" y="1383"/>
                  <a:pt x="10859" y="1384"/>
                  <a:pt x="10839" y="1383"/>
                </a:cubicBezTo>
                <a:cubicBezTo>
                  <a:pt x="10831" y="1382"/>
                  <a:pt x="10820" y="1380"/>
                  <a:pt x="10800" y="1380"/>
                </a:cubicBezTo>
                <a:lnTo>
                  <a:pt x="10800" y="1404"/>
                </a:lnTo>
                <a:lnTo>
                  <a:pt x="10865" y="1404"/>
                </a:lnTo>
                <a:lnTo>
                  <a:pt x="10873" y="1388"/>
                </a:lnTo>
                <a:close/>
                <a:moveTo>
                  <a:pt x="20911" y="4272"/>
                </a:moveTo>
                <a:lnTo>
                  <a:pt x="20894" y="4277"/>
                </a:lnTo>
                <a:lnTo>
                  <a:pt x="20911" y="4272"/>
                </a:lnTo>
                <a:cubicBezTo>
                  <a:pt x="20926" y="4280"/>
                  <a:pt x="20921" y="4279"/>
                  <a:pt x="20943" y="4280"/>
                </a:cubicBezTo>
                <a:lnTo>
                  <a:pt x="20911" y="4272"/>
                </a:lnTo>
                <a:close/>
                <a:moveTo>
                  <a:pt x="17662" y="2401"/>
                </a:moveTo>
                <a:lnTo>
                  <a:pt x="17645" y="2405"/>
                </a:lnTo>
                <a:lnTo>
                  <a:pt x="17662" y="2401"/>
                </a:lnTo>
                <a:lnTo>
                  <a:pt x="17686" y="2401"/>
                </a:lnTo>
                <a:lnTo>
                  <a:pt x="17686" y="2384"/>
                </a:lnTo>
                <a:cubicBezTo>
                  <a:pt x="17663" y="2390"/>
                  <a:pt x="17675" y="2383"/>
                  <a:pt x="17662" y="2401"/>
                </a:cubicBezTo>
                <a:close/>
                <a:moveTo>
                  <a:pt x="18092" y="4985"/>
                </a:moveTo>
                <a:lnTo>
                  <a:pt x="18074" y="4990"/>
                </a:lnTo>
                <a:lnTo>
                  <a:pt x="18092" y="4985"/>
                </a:lnTo>
                <a:cubicBezTo>
                  <a:pt x="18123" y="4985"/>
                  <a:pt x="18111" y="4988"/>
                  <a:pt x="18132" y="4977"/>
                </a:cubicBezTo>
                <a:cubicBezTo>
                  <a:pt x="18115" y="4954"/>
                  <a:pt x="18127" y="4967"/>
                  <a:pt x="18100" y="4953"/>
                </a:cubicBezTo>
                <a:cubicBezTo>
                  <a:pt x="18098" y="4978"/>
                  <a:pt x="18100" y="4968"/>
                  <a:pt x="18092" y="4985"/>
                </a:cubicBezTo>
                <a:close/>
                <a:moveTo>
                  <a:pt x="19023" y="4985"/>
                </a:moveTo>
                <a:lnTo>
                  <a:pt x="19039" y="4995"/>
                </a:lnTo>
                <a:lnTo>
                  <a:pt x="19023" y="4985"/>
                </a:lnTo>
                <a:lnTo>
                  <a:pt x="19032" y="4953"/>
                </a:lnTo>
                <a:cubicBezTo>
                  <a:pt x="19012" y="4948"/>
                  <a:pt x="19017" y="4946"/>
                  <a:pt x="19001" y="4948"/>
                </a:cubicBezTo>
                <a:lnTo>
                  <a:pt x="18975" y="4961"/>
                </a:lnTo>
                <a:cubicBezTo>
                  <a:pt x="19013" y="4970"/>
                  <a:pt x="19004" y="4965"/>
                  <a:pt x="19023" y="4985"/>
                </a:cubicBezTo>
                <a:close/>
                <a:moveTo>
                  <a:pt x="14697" y="1388"/>
                </a:moveTo>
                <a:close/>
                <a:moveTo>
                  <a:pt x="14592" y="5002"/>
                </a:moveTo>
                <a:lnTo>
                  <a:pt x="14601" y="4986"/>
                </a:lnTo>
                <a:lnTo>
                  <a:pt x="14592" y="5002"/>
                </a:lnTo>
                <a:lnTo>
                  <a:pt x="14574" y="5016"/>
                </a:lnTo>
                <a:cubicBezTo>
                  <a:pt x="14596" y="5012"/>
                  <a:pt x="14584" y="5021"/>
                  <a:pt x="14592" y="5002"/>
                </a:cubicBezTo>
                <a:close/>
                <a:moveTo>
                  <a:pt x="15434" y="4993"/>
                </a:moveTo>
                <a:close/>
                <a:moveTo>
                  <a:pt x="16771" y="1437"/>
                </a:moveTo>
                <a:lnTo>
                  <a:pt x="16788" y="1432"/>
                </a:lnTo>
                <a:lnTo>
                  <a:pt x="16771" y="1437"/>
                </a:lnTo>
                <a:lnTo>
                  <a:pt x="16722" y="1437"/>
                </a:lnTo>
                <a:cubicBezTo>
                  <a:pt x="16720" y="1435"/>
                  <a:pt x="16724" y="1424"/>
                  <a:pt x="16674" y="1420"/>
                </a:cubicBezTo>
                <a:cubicBezTo>
                  <a:pt x="16672" y="1422"/>
                  <a:pt x="16670" y="1422"/>
                  <a:pt x="16669" y="1424"/>
                </a:cubicBezTo>
                <a:cubicBezTo>
                  <a:pt x="16668" y="1429"/>
                  <a:pt x="16653" y="1429"/>
                  <a:pt x="16641" y="1477"/>
                </a:cubicBezTo>
                <a:cubicBezTo>
                  <a:pt x="16663" y="1477"/>
                  <a:pt x="16678" y="1478"/>
                  <a:pt x="16690" y="1469"/>
                </a:cubicBezTo>
                <a:cubicBezTo>
                  <a:pt x="16711" y="1454"/>
                  <a:pt x="16687" y="1470"/>
                  <a:pt x="16703" y="1450"/>
                </a:cubicBezTo>
                <a:cubicBezTo>
                  <a:pt x="16716" y="1436"/>
                  <a:pt x="16703" y="1443"/>
                  <a:pt x="16722" y="1437"/>
                </a:cubicBezTo>
                <a:lnTo>
                  <a:pt x="16722" y="1485"/>
                </a:lnTo>
                <a:lnTo>
                  <a:pt x="16771" y="1437"/>
                </a:lnTo>
                <a:close/>
                <a:moveTo>
                  <a:pt x="15337" y="5002"/>
                </a:moveTo>
                <a:lnTo>
                  <a:pt x="15341" y="5019"/>
                </a:lnTo>
                <a:lnTo>
                  <a:pt x="15337" y="5002"/>
                </a:lnTo>
                <a:lnTo>
                  <a:pt x="15346" y="4986"/>
                </a:lnTo>
                <a:lnTo>
                  <a:pt x="15329" y="4985"/>
                </a:lnTo>
                <a:cubicBezTo>
                  <a:pt x="15324" y="4966"/>
                  <a:pt x="15332" y="4974"/>
                  <a:pt x="15313" y="4969"/>
                </a:cubicBezTo>
                <a:lnTo>
                  <a:pt x="15329" y="4985"/>
                </a:lnTo>
                <a:lnTo>
                  <a:pt x="15337" y="5002"/>
                </a:lnTo>
                <a:close/>
                <a:moveTo>
                  <a:pt x="16957" y="2360"/>
                </a:moveTo>
                <a:lnTo>
                  <a:pt x="16953" y="2343"/>
                </a:lnTo>
                <a:lnTo>
                  <a:pt x="16957" y="2360"/>
                </a:lnTo>
                <a:cubicBezTo>
                  <a:pt x="16946" y="2368"/>
                  <a:pt x="16974" y="2368"/>
                  <a:pt x="16933" y="2368"/>
                </a:cubicBezTo>
                <a:lnTo>
                  <a:pt x="16933" y="2376"/>
                </a:lnTo>
                <a:cubicBezTo>
                  <a:pt x="16992" y="2376"/>
                  <a:pt x="16999" y="2398"/>
                  <a:pt x="17014" y="2360"/>
                </a:cubicBezTo>
                <a:lnTo>
                  <a:pt x="17038" y="2376"/>
                </a:lnTo>
                <a:cubicBezTo>
                  <a:pt x="17029" y="2355"/>
                  <a:pt x="17033" y="2361"/>
                  <a:pt x="17038" y="2336"/>
                </a:cubicBezTo>
                <a:cubicBezTo>
                  <a:pt x="16987" y="2348"/>
                  <a:pt x="17025" y="2355"/>
                  <a:pt x="16981" y="2358"/>
                </a:cubicBezTo>
                <a:cubicBezTo>
                  <a:pt x="16961" y="2359"/>
                  <a:pt x="16990" y="2353"/>
                  <a:pt x="16957" y="2360"/>
                </a:cubicBezTo>
                <a:close/>
                <a:moveTo>
                  <a:pt x="49" y="2320"/>
                </a:moveTo>
                <a:lnTo>
                  <a:pt x="41" y="2312"/>
                </a:lnTo>
                <a:lnTo>
                  <a:pt x="41" y="2303"/>
                </a:lnTo>
                <a:lnTo>
                  <a:pt x="31" y="2310"/>
                </a:lnTo>
                <a:lnTo>
                  <a:pt x="41" y="2312"/>
                </a:lnTo>
                <a:lnTo>
                  <a:pt x="49" y="2320"/>
                </a:lnTo>
                <a:cubicBezTo>
                  <a:pt x="63" y="2341"/>
                  <a:pt x="53" y="2336"/>
                  <a:pt x="81" y="2344"/>
                </a:cubicBezTo>
                <a:cubicBezTo>
                  <a:pt x="89" y="2372"/>
                  <a:pt x="85" y="2369"/>
                  <a:pt x="113" y="2376"/>
                </a:cubicBezTo>
                <a:cubicBezTo>
                  <a:pt x="104" y="2343"/>
                  <a:pt x="110" y="2359"/>
                  <a:pt x="81" y="2344"/>
                </a:cubicBezTo>
                <a:cubicBezTo>
                  <a:pt x="67" y="2323"/>
                  <a:pt x="77" y="2327"/>
                  <a:pt x="49" y="2320"/>
                </a:cubicBezTo>
                <a:close/>
                <a:moveTo>
                  <a:pt x="17776" y="2312"/>
                </a:moveTo>
                <a:lnTo>
                  <a:pt x="17793" y="2307"/>
                </a:lnTo>
                <a:lnTo>
                  <a:pt x="17776" y="2312"/>
                </a:lnTo>
                <a:lnTo>
                  <a:pt x="17744" y="2302"/>
                </a:lnTo>
                <a:lnTo>
                  <a:pt x="17743" y="2320"/>
                </a:lnTo>
                <a:cubicBezTo>
                  <a:pt x="17748" y="2320"/>
                  <a:pt x="17756" y="2320"/>
                  <a:pt x="17759" y="2319"/>
                </a:cubicBezTo>
                <a:cubicBezTo>
                  <a:pt x="17773" y="2315"/>
                  <a:pt x="17768" y="2316"/>
                  <a:pt x="17776" y="2312"/>
                </a:cubicBezTo>
                <a:close/>
                <a:moveTo>
                  <a:pt x="16625" y="2214"/>
                </a:moveTo>
                <a:lnTo>
                  <a:pt x="16617" y="2214"/>
                </a:lnTo>
                <a:lnTo>
                  <a:pt x="16593" y="2214"/>
                </a:lnTo>
                <a:cubicBezTo>
                  <a:pt x="16608" y="2237"/>
                  <a:pt x="16607" y="2226"/>
                  <a:pt x="16601" y="2255"/>
                </a:cubicBezTo>
                <a:cubicBezTo>
                  <a:pt x="16619" y="2251"/>
                  <a:pt x="16619" y="2247"/>
                  <a:pt x="16641" y="2247"/>
                </a:cubicBezTo>
                <a:lnTo>
                  <a:pt x="16617" y="2214"/>
                </a:lnTo>
                <a:lnTo>
                  <a:pt x="16625" y="2214"/>
                </a:lnTo>
                <a:cubicBezTo>
                  <a:pt x="16637" y="2232"/>
                  <a:pt x="16626" y="2225"/>
                  <a:pt x="16649" y="2231"/>
                </a:cubicBezTo>
                <a:cubicBezTo>
                  <a:pt x="16637" y="2213"/>
                  <a:pt x="16648" y="2220"/>
                  <a:pt x="16625" y="2214"/>
                </a:cubicBezTo>
                <a:close/>
                <a:moveTo>
                  <a:pt x="21737" y="3940"/>
                </a:moveTo>
                <a:lnTo>
                  <a:pt x="21729" y="3948"/>
                </a:lnTo>
                <a:cubicBezTo>
                  <a:pt x="21685" y="3949"/>
                  <a:pt x="21711" y="3951"/>
                  <a:pt x="21683" y="3959"/>
                </a:cubicBezTo>
                <a:cubicBezTo>
                  <a:pt x="21657" y="3967"/>
                  <a:pt x="21661" y="3959"/>
                  <a:pt x="21632" y="3956"/>
                </a:cubicBezTo>
                <a:cubicBezTo>
                  <a:pt x="21635" y="3968"/>
                  <a:pt x="21662" y="3990"/>
                  <a:pt x="21584" y="3997"/>
                </a:cubicBezTo>
                <a:lnTo>
                  <a:pt x="21584" y="4037"/>
                </a:lnTo>
                <a:cubicBezTo>
                  <a:pt x="21621" y="4027"/>
                  <a:pt x="21595" y="4023"/>
                  <a:pt x="21629" y="4016"/>
                </a:cubicBezTo>
                <a:cubicBezTo>
                  <a:pt x="21634" y="4015"/>
                  <a:pt x="21624" y="4023"/>
                  <a:pt x="21648" y="4013"/>
                </a:cubicBezTo>
                <a:lnTo>
                  <a:pt x="21652" y="4023"/>
                </a:lnTo>
                <a:cubicBezTo>
                  <a:pt x="21658" y="4032"/>
                  <a:pt x="21642" y="4021"/>
                  <a:pt x="21665" y="4037"/>
                </a:cubicBezTo>
                <a:cubicBezTo>
                  <a:pt x="21667" y="4012"/>
                  <a:pt x="21664" y="4022"/>
                  <a:pt x="21673" y="4005"/>
                </a:cubicBezTo>
                <a:cubicBezTo>
                  <a:pt x="21689" y="4014"/>
                  <a:pt x="21692" y="4016"/>
                  <a:pt x="21713" y="4021"/>
                </a:cubicBezTo>
                <a:cubicBezTo>
                  <a:pt x="21729" y="4010"/>
                  <a:pt x="21736" y="4006"/>
                  <a:pt x="21754" y="3997"/>
                </a:cubicBezTo>
                <a:cubicBezTo>
                  <a:pt x="21736" y="3970"/>
                  <a:pt x="21732" y="3986"/>
                  <a:pt x="21729" y="3948"/>
                </a:cubicBezTo>
                <a:lnTo>
                  <a:pt x="21737" y="3940"/>
                </a:lnTo>
                <a:cubicBezTo>
                  <a:pt x="21749" y="3947"/>
                  <a:pt x="21746" y="3944"/>
                  <a:pt x="21762" y="3948"/>
                </a:cubicBezTo>
                <a:cubicBezTo>
                  <a:pt x="21759" y="3917"/>
                  <a:pt x="21754" y="3927"/>
                  <a:pt x="21754" y="3892"/>
                </a:cubicBezTo>
                <a:cubicBezTo>
                  <a:pt x="21709" y="3892"/>
                  <a:pt x="21691" y="3902"/>
                  <a:pt x="21657" y="3900"/>
                </a:cubicBezTo>
                <a:cubicBezTo>
                  <a:pt x="21626" y="3898"/>
                  <a:pt x="21597" y="3882"/>
                  <a:pt x="21567" y="3875"/>
                </a:cubicBezTo>
                <a:cubicBezTo>
                  <a:pt x="21563" y="3926"/>
                  <a:pt x="21547" y="3894"/>
                  <a:pt x="21535" y="3940"/>
                </a:cubicBezTo>
                <a:cubicBezTo>
                  <a:pt x="21566" y="3947"/>
                  <a:pt x="21550" y="3945"/>
                  <a:pt x="21585" y="3946"/>
                </a:cubicBezTo>
                <a:lnTo>
                  <a:pt x="21596" y="3946"/>
                </a:lnTo>
                <a:cubicBezTo>
                  <a:pt x="21598" y="3946"/>
                  <a:pt x="21600" y="3947"/>
                  <a:pt x="21602" y="3947"/>
                </a:cubicBezTo>
                <a:lnTo>
                  <a:pt x="21638" y="3947"/>
                </a:lnTo>
                <a:cubicBezTo>
                  <a:pt x="21641" y="3947"/>
                  <a:pt x="21661" y="3942"/>
                  <a:pt x="21665" y="3941"/>
                </a:cubicBezTo>
                <a:cubicBezTo>
                  <a:pt x="21682" y="3933"/>
                  <a:pt x="21672" y="3938"/>
                  <a:pt x="21684" y="3927"/>
                </a:cubicBezTo>
                <a:cubicBezTo>
                  <a:pt x="21710" y="3902"/>
                  <a:pt x="21686" y="3908"/>
                  <a:pt x="21737" y="3908"/>
                </a:cubicBezTo>
                <a:cubicBezTo>
                  <a:pt x="21732" y="3934"/>
                  <a:pt x="21729" y="3920"/>
                  <a:pt x="21737" y="3940"/>
                </a:cubicBezTo>
                <a:close/>
                <a:moveTo>
                  <a:pt x="15815" y="2166"/>
                </a:moveTo>
                <a:lnTo>
                  <a:pt x="15832" y="2161"/>
                </a:lnTo>
                <a:lnTo>
                  <a:pt x="15815" y="2166"/>
                </a:lnTo>
                <a:lnTo>
                  <a:pt x="15766" y="2166"/>
                </a:lnTo>
                <a:cubicBezTo>
                  <a:pt x="15773" y="2189"/>
                  <a:pt x="15771" y="2196"/>
                  <a:pt x="15800" y="2176"/>
                </a:cubicBezTo>
                <a:lnTo>
                  <a:pt x="15815" y="2166"/>
                </a:lnTo>
                <a:close/>
                <a:moveTo>
                  <a:pt x="19785" y="2619"/>
                </a:moveTo>
                <a:lnTo>
                  <a:pt x="19776" y="2635"/>
                </a:lnTo>
                <a:lnTo>
                  <a:pt x="19785" y="2619"/>
                </a:lnTo>
                <a:lnTo>
                  <a:pt x="19793" y="2619"/>
                </a:lnTo>
                <a:lnTo>
                  <a:pt x="19786" y="2610"/>
                </a:lnTo>
                <a:lnTo>
                  <a:pt x="19785" y="2619"/>
                </a:lnTo>
                <a:close/>
                <a:moveTo>
                  <a:pt x="19177" y="1647"/>
                </a:moveTo>
                <a:cubicBezTo>
                  <a:pt x="19177" y="1648"/>
                  <a:pt x="19177" y="1649"/>
                  <a:pt x="19177" y="1649"/>
                </a:cubicBezTo>
                <a:lnTo>
                  <a:pt x="19177" y="1647"/>
                </a:lnTo>
                <a:close/>
                <a:moveTo>
                  <a:pt x="19509" y="1696"/>
                </a:moveTo>
                <a:cubicBezTo>
                  <a:pt x="19509" y="1696"/>
                  <a:pt x="19509" y="1697"/>
                  <a:pt x="19509" y="1698"/>
                </a:cubicBezTo>
                <a:lnTo>
                  <a:pt x="19509" y="1696"/>
                </a:lnTo>
                <a:close/>
                <a:moveTo>
                  <a:pt x="15126" y="1412"/>
                </a:moveTo>
                <a:cubicBezTo>
                  <a:pt x="15127" y="1413"/>
                  <a:pt x="15129" y="1409"/>
                  <a:pt x="15129" y="1410"/>
                </a:cubicBezTo>
                <a:cubicBezTo>
                  <a:pt x="15129" y="1410"/>
                  <a:pt x="15130" y="1409"/>
                  <a:pt x="15130" y="1409"/>
                </a:cubicBezTo>
                <a:lnTo>
                  <a:pt x="15126" y="1412"/>
                </a:lnTo>
                <a:close/>
                <a:moveTo>
                  <a:pt x="17824" y="1761"/>
                </a:moveTo>
                <a:lnTo>
                  <a:pt x="17827" y="1758"/>
                </a:lnTo>
                <a:cubicBezTo>
                  <a:pt x="17826" y="1758"/>
                  <a:pt x="17823" y="1760"/>
                  <a:pt x="17824" y="1761"/>
                </a:cubicBezTo>
                <a:close/>
                <a:moveTo>
                  <a:pt x="17897" y="2700"/>
                </a:moveTo>
                <a:lnTo>
                  <a:pt x="17900" y="2698"/>
                </a:lnTo>
                <a:cubicBezTo>
                  <a:pt x="17899" y="2698"/>
                  <a:pt x="17896" y="2700"/>
                  <a:pt x="17897" y="2700"/>
                </a:cubicBezTo>
                <a:close/>
                <a:moveTo>
                  <a:pt x="21357" y="5099"/>
                </a:moveTo>
                <a:lnTo>
                  <a:pt x="21359" y="5096"/>
                </a:lnTo>
                <a:cubicBezTo>
                  <a:pt x="21359" y="5096"/>
                  <a:pt x="21356" y="5098"/>
                  <a:pt x="21357" y="5099"/>
                </a:cubicBezTo>
                <a:close/>
                <a:moveTo>
                  <a:pt x="15353" y="2530"/>
                </a:moveTo>
                <a:lnTo>
                  <a:pt x="15356" y="2528"/>
                </a:lnTo>
                <a:cubicBezTo>
                  <a:pt x="15355" y="2528"/>
                  <a:pt x="15352" y="2530"/>
                  <a:pt x="15353" y="2530"/>
                </a:cubicBezTo>
                <a:close/>
                <a:moveTo>
                  <a:pt x="19412" y="4078"/>
                </a:moveTo>
                <a:lnTo>
                  <a:pt x="19415" y="4075"/>
                </a:lnTo>
                <a:cubicBezTo>
                  <a:pt x="19414" y="4076"/>
                  <a:pt x="19411" y="4077"/>
                  <a:pt x="19412" y="4078"/>
                </a:cubicBezTo>
                <a:close/>
                <a:moveTo>
                  <a:pt x="284" y="2490"/>
                </a:moveTo>
                <a:lnTo>
                  <a:pt x="286" y="2487"/>
                </a:lnTo>
                <a:cubicBezTo>
                  <a:pt x="286" y="2488"/>
                  <a:pt x="283" y="2489"/>
                  <a:pt x="284" y="2490"/>
                </a:cubicBezTo>
                <a:close/>
                <a:moveTo>
                  <a:pt x="16625" y="2125"/>
                </a:moveTo>
                <a:lnTo>
                  <a:pt x="16628" y="2123"/>
                </a:lnTo>
                <a:cubicBezTo>
                  <a:pt x="16627" y="2123"/>
                  <a:pt x="16624" y="2124"/>
                  <a:pt x="16625" y="2125"/>
                </a:cubicBezTo>
                <a:close/>
                <a:moveTo>
                  <a:pt x="20790" y="3251"/>
                </a:moveTo>
                <a:lnTo>
                  <a:pt x="20792" y="3249"/>
                </a:lnTo>
                <a:cubicBezTo>
                  <a:pt x="20792" y="3249"/>
                  <a:pt x="20789" y="3251"/>
                  <a:pt x="20790" y="3251"/>
                </a:cubicBezTo>
                <a:close/>
                <a:moveTo>
                  <a:pt x="21357" y="5504"/>
                </a:moveTo>
                <a:lnTo>
                  <a:pt x="21359" y="5501"/>
                </a:lnTo>
                <a:cubicBezTo>
                  <a:pt x="21359" y="5502"/>
                  <a:pt x="21356" y="5503"/>
                  <a:pt x="21357" y="5504"/>
                </a:cubicBezTo>
                <a:close/>
                <a:moveTo>
                  <a:pt x="21673" y="1015"/>
                </a:moveTo>
                <a:lnTo>
                  <a:pt x="21675" y="1013"/>
                </a:lnTo>
                <a:cubicBezTo>
                  <a:pt x="21675" y="1013"/>
                  <a:pt x="21672" y="1014"/>
                  <a:pt x="21673" y="1015"/>
                </a:cubicBezTo>
                <a:close/>
                <a:moveTo>
                  <a:pt x="19590" y="4969"/>
                </a:moveTo>
                <a:lnTo>
                  <a:pt x="19593" y="4967"/>
                </a:lnTo>
                <a:cubicBezTo>
                  <a:pt x="19593" y="4967"/>
                  <a:pt x="19590" y="4968"/>
                  <a:pt x="19590" y="4969"/>
                </a:cubicBezTo>
                <a:close/>
                <a:moveTo>
                  <a:pt x="17508" y="1777"/>
                </a:moveTo>
                <a:lnTo>
                  <a:pt x="17511" y="1774"/>
                </a:lnTo>
                <a:cubicBezTo>
                  <a:pt x="17511" y="1775"/>
                  <a:pt x="17507" y="1776"/>
                  <a:pt x="17508" y="1777"/>
                </a:cubicBezTo>
                <a:close/>
                <a:moveTo>
                  <a:pt x="20190" y="4750"/>
                </a:moveTo>
                <a:lnTo>
                  <a:pt x="20192" y="4748"/>
                </a:lnTo>
                <a:cubicBezTo>
                  <a:pt x="20192" y="4748"/>
                  <a:pt x="20189" y="4750"/>
                  <a:pt x="20190" y="4750"/>
                </a:cubicBezTo>
                <a:close/>
                <a:moveTo>
                  <a:pt x="19590" y="1712"/>
                </a:moveTo>
                <a:lnTo>
                  <a:pt x="19593" y="1710"/>
                </a:lnTo>
                <a:cubicBezTo>
                  <a:pt x="19593" y="1710"/>
                  <a:pt x="19590" y="1711"/>
                  <a:pt x="19590" y="1712"/>
                </a:cubicBezTo>
                <a:close/>
                <a:moveTo>
                  <a:pt x="22766" y="1023"/>
                </a:moveTo>
                <a:lnTo>
                  <a:pt x="22769" y="1021"/>
                </a:lnTo>
                <a:cubicBezTo>
                  <a:pt x="22769" y="1021"/>
                  <a:pt x="22766" y="1023"/>
                  <a:pt x="22766" y="1023"/>
                </a:cubicBezTo>
                <a:close/>
                <a:moveTo>
                  <a:pt x="17897" y="2790"/>
                </a:moveTo>
                <a:lnTo>
                  <a:pt x="17900" y="2787"/>
                </a:lnTo>
                <a:cubicBezTo>
                  <a:pt x="17899" y="2787"/>
                  <a:pt x="17896" y="2789"/>
                  <a:pt x="17897" y="2790"/>
                </a:cubicBezTo>
                <a:close/>
                <a:moveTo>
                  <a:pt x="20401" y="2733"/>
                </a:moveTo>
                <a:lnTo>
                  <a:pt x="20403" y="2730"/>
                </a:lnTo>
                <a:cubicBezTo>
                  <a:pt x="20403" y="2731"/>
                  <a:pt x="20400" y="2732"/>
                  <a:pt x="20401" y="2733"/>
                </a:cubicBezTo>
                <a:close/>
                <a:moveTo>
                  <a:pt x="21851" y="4605"/>
                </a:moveTo>
                <a:lnTo>
                  <a:pt x="21853" y="4602"/>
                </a:lnTo>
                <a:cubicBezTo>
                  <a:pt x="21853" y="4602"/>
                  <a:pt x="21850" y="4604"/>
                  <a:pt x="21851" y="4605"/>
                </a:cubicBezTo>
                <a:close/>
                <a:moveTo>
                  <a:pt x="19096" y="2101"/>
                </a:moveTo>
                <a:lnTo>
                  <a:pt x="19099" y="2098"/>
                </a:lnTo>
                <a:cubicBezTo>
                  <a:pt x="19098" y="2099"/>
                  <a:pt x="19095" y="2100"/>
                  <a:pt x="19096" y="2101"/>
                </a:cubicBezTo>
                <a:close/>
                <a:moveTo>
                  <a:pt x="15353" y="2255"/>
                </a:moveTo>
                <a:lnTo>
                  <a:pt x="15356" y="2252"/>
                </a:lnTo>
                <a:cubicBezTo>
                  <a:pt x="15355" y="2253"/>
                  <a:pt x="15352" y="2254"/>
                  <a:pt x="15353" y="2255"/>
                </a:cubicBezTo>
                <a:close/>
                <a:moveTo>
                  <a:pt x="19096" y="3729"/>
                </a:moveTo>
                <a:lnTo>
                  <a:pt x="19099" y="3727"/>
                </a:lnTo>
                <a:cubicBezTo>
                  <a:pt x="19098" y="3727"/>
                  <a:pt x="19095" y="3729"/>
                  <a:pt x="19096" y="3729"/>
                </a:cubicBezTo>
                <a:close/>
                <a:moveTo>
                  <a:pt x="21851" y="4021"/>
                </a:moveTo>
                <a:lnTo>
                  <a:pt x="21853" y="4019"/>
                </a:lnTo>
                <a:cubicBezTo>
                  <a:pt x="21853" y="4019"/>
                  <a:pt x="21850" y="4020"/>
                  <a:pt x="21851" y="4021"/>
                </a:cubicBezTo>
                <a:close/>
                <a:moveTo>
                  <a:pt x="19590" y="5585"/>
                </a:moveTo>
                <a:lnTo>
                  <a:pt x="19593" y="5582"/>
                </a:lnTo>
                <a:cubicBezTo>
                  <a:pt x="19593" y="5583"/>
                  <a:pt x="19590" y="5584"/>
                  <a:pt x="19590" y="5585"/>
                </a:cubicBezTo>
                <a:close/>
                <a:moveTo>
                  <a:pt x="19307" y="5512"/>
                </a:moveTo>
                <a:lnTo>
                  <a:pt x="19309" y="5510"/>
                </a:lnTo>
                <a:cubicBezTo>
                  <a:pt x="19309" y="5510"/>
                  <a:pt x="19306" y="5511"/>
                  <a:pt x="19307" y="5512"/>
                </a:cubicBezTo>
                <a:close/>
                <a:moveTo>
                  <a:pt x="18286" y="2644"/>
                </a:moveTo>
                <a:lnTo>
                  <a:pt x="18288" y="2641"/>
                </a:lnTo>
                <a:cubicBezTo>
                  <a:pt x="18288" y="2642"/>
                  <a:pt x="18285" y="2643"/>
                  <a:pt x="18286" y="2644"/>
                </a:cubicBezTo>
                <a:close/>
                <a:moveTo>
                  <a:pt x="5363" y="6671"/>
                </a:moveTo>
                <a:lnTo>
                  <a:pt x="5366" y="6668"/>
                </a:lnTo>
                <a:cubicBezTo>
                  <a:pt x="5366" y="6668"/>
                  <a:pt x="5363" y="6670"/>
                  <a:pt x="5363" y="6671"/>
                </a:cubicBezTo>
                <a:close/>
                <a:moveTo>
                  <a:pt x="19623" y="5285"/>
                </a:moveTo>
                <a:lnTo>
                  <a:pt x="19625" y="5283"/>
                </a:lnTo>
                <a:cubicBezTo>
                  <a:pt x="19625" y="5283"/>
                  <a:pt x="19622" y="5284"/>
                  <a:pt x="19623" y="5285"/>
                </a:cubicBezTo>
                <a:close/>
                <a:moveTo>
                  <a:pt x="17646" y="2449"/>
                </a:moveTo>
                <a:lnTo>
                  <a:pt x="17648" y="2447"/>
                </a:lnTo>
                <a:cubicBezTo>
                  <a:pt x="17648" y="2447"/>
                  <a:pt x="17645" y="2449"/>
                  <a:pt x="17646" y="2449"/>
                </a:cubicBezTo>
                <a:close/>
                <a:moveTo>
                  <a:pt x="8256" y="1655"/>
                </a:moveTo>
                <a:lnTo>
                  <a:pt x="8258" y="1653"/>
                </a:lnTo>
                <a:cubicBezTo>
                  <a:pt x="8258" y="1653"/>
                  <a:pt x="8255" y="1654"/>
                  <a:pt x="8256" y="1655"/>
                </a:cubicBezTo>
                <a:close/>
                <a:moveTo>
                  <a:pt x="20927" y="3681"/>
                </a:moveTo>
                <a:lnTo>
                  <a:pt x="20930" y="3678"/>
                </a:lnTo>
                <a:cubicBezTo>
                  <a:pt x="20930" y="3679"/>
                  <a:pt x="20926" y="3680"/>
                  <a:pt x="20927" y="3681"/>
                </a:cubicBezTo>
                <a:close/>
                <a:moveTo>
                  <a:pt x="10832" y="1696"/>
                </a:moveTo>
                <a:lnTo>
                  <a:pt x="10835" y="1693"/>
                </a:lnTo>
                <a:cubicBezTo>
                  <a:pt x="10835" y="1694"/>
                  <a:pt x="10831" y="1695"/>
                  <a:pt x="10832" y="1696"/>
                </a:cubicBezTo>
                <a:close/>
                <a:moveTo>
                  <a:pt x="20117" y="1947"/>
                </a:moveTo>
                <a:lnTo>
                  <a:pt x="20119" y="1945"/>
                </a:lnTo>
                <a:cubicBezTo>
                  <a:pt x="20119" y="1945"/>
                  <a:pt x="20116" y="1946"/>
                  <a:pt x="20117" y="1947"/>
                </a:cubicBezTo>
                <a:close/>
                <a:moveTo>
                  <a:pt x="17614" y="5220"/>
                </a:moveTo>
                <a:lnTo>
                  <a:pt x="17616" y="5218"/>
                </a:lnTo>
                <a:cubicBezTo>
                  <a:pt x="17616" y="5218"/>
                  <a:pt x="17613" y="5219"/>
                  <a:pt x="17614" y="5220"/>
                </a:cubicBezTo>
                <a:close/>
                <a:moveTo>
                  <a:pt x="9917" y="1607"/>
                </a:moveTo>
                <a:lnTo>
                  <a:pt x="9919" y="1604"/>
                </a:lnTo>
                <a:cubicBezTo>
                  <a:pt x="9919" y="1604"/>
                  <a:pt x="9916" y="1606"/>
                  <a:pt x="9917" y="1607"/>
                </a:cubicBezTo>
                <a:close/>
                <a:moveTo>
                  <a:pt x="21810" y="4605"/>
                </a:moveTo>
                <a:lnTo>
                  <a:pt x="21813" y="4602"/>
                </a:lnTo>
                <a:cubicBezTo>
                  <a:pt x="21813" y="4602"/>
                  <a:pt x="21810" y="4604"/>
                  <a:pt x="21810" y="4605"/>
                </a:cubicBezTo>
                <a:close/>
                <a:moveTo>
                  <a:pt x="14964" y="2482"/>
                </a:moveTo>
                <a:lnTo>
                  <a:pt x="14967" y="2479"/>
                </a:lnTo>
                <a:cubicBezTo>
                  <a:pt x="14966" y="2479"/>
                  <a:pt x="14963" y="2481"/>
                  <a:pt x="14964" y="2482"/>
                </a:cubicBezTo>
                <a:close/>
                <a:moveTo>
                  <a:pt x="20822" y="4564"/>
                </a:moveTo>
                <a:lnTo>
                  <a:pt x="20824" y="4562"/>
                </a:lnTo>
                <a:cubicBezTo>
                  <a:pt x="20824" y="4562"/>
                  <a:pt x="20821" y="4563"/>
                  <a:pt x="20822" y="4564"/>
                </a:cubicBezTo>
                <a:close/>
                <a:moveTo>
                  <a:pt x="19129" y="5172"/>
                </a:moveTo>
                <a:lnTo>
                  <a:pt x="19131" y="5169"/>
                </a:lnTo>
                <a:cubicBezTo>
                  <a:pt x="19131" y="5169"/>
                  <a:pt x="19128" y="5171"/>
                  <a:pt x="19129" y="5172"/>
                </a:cubicBezTo>
                <a:close/>
                <a:moveTo>
                  <a:pt x="20222" y="4880"/>
                </a:moveTo>
                <a:lnTo>
                  <a:pt x="20225" y="4878"/>
                </a:lnTo>
                <a:cubicBezTo>
                  <a:pt x="20225" y="4878"/>
                  <a:pt x="20222" y="4879"/>
                  <a:pt x="20222" y="4880"/>
                </a:cubicBezTo>
                <a:close/>
                <a:moveTo>
                  <a:pt x="19769" y="2530"/>
                </a:moveTo>
                <a:lnTo>
                  <a:pt x="19771" y="2528"/>
                </a:lnTo>
                <a:cubicBezTo>
                  <a:pt x="19771" y="2528"/>
                  <a:pt x="19768" y="2530"/>
                  <a:pt x="19769" y="2530"/>
                </a:cubicBezTo>
                <a:close/>
                <a:moveTo>
                  <a:pt x="20652" y="4313"/>
                </a:moveTo>
                <a:lnTo>
                  <a:pt x="20654" y="4310"/>
                </a:lnTo>
                <a:cubicBezTo>
                  <a:pt x="20654" y="4311"/>
                  <a:pt x="20651" y="4312"/>
                  <a:pt x="20652" y="4313"/>
                </a:cubicBezTo>
                <a:close/>
                <a:moveTo>
                  <a:pt x="14122" y="2466"/>
                </a:moveTo>
                <a:lnTo>
                  <a:pt x="14124" y="2463"/>
                </a:lnTo>
                <a:cubicBezTo>
                  <a:pt x="14124" y="2463"/>
                  <a:pt x="14121" y="2465"/>
                  <a:pt x="14122" y="2466"/>
                </a:cubicBezTo>
                <a:close/>
                <a:moveTo>
                  <a:pt x="16204" y="2587"/>
                </a:moveTo>
                <a:lnTo>
                  <a:pt x="16206" y="2585"/>
                </a:lnTo>
                <a:cubicBezTo>
                  <a:pt x="16206" y="2585"/>
                  <a:pt x="16203" y="2586"/>
                  <a:pt x="16204" y="2587"/>
                </a:cubicBezTo>
                <a:close/>
                <a:moveTo>
                  <a:pt x="9568" y="1420"/>
                </a:moveTo>
                <a:lnTo>
                  <a:pt x="9571" y="1418"/>
                </a:lnTo>
                <a:cubicBezTo>
                  <a:pt x="9571" y="1418"/>
                  <a:pt x="9568" y="1420"/>
                  <a:pt x="9568" y="1420"/>
                </a:cubicBezTo>
                <a:close/>
                <a:moveTo>
                  <a:pt x="12534" y="1380"/>
                </a:moveTo>
                <a:lnTo>
                  <a:pt x="12536" y="1377"/>
                </a:lnTo>
                <a:cubicBezTo>
                  <a:pt x="12536" y="1378"/>
                  <a:pt x="12533" y="1379"/>
                  <a:pt x="12534" y="1380"/>
                </a:cubicBezTo>
                <a:close/>
                <a:moveTo>
                  <a:pt x="22134" y="3503"/>
                </a:moveTo>
                <a:lnTo>
                  <a:pt x="22137" y="3500"/>
                </a:lnTo>
                <a:cubicBezTo>
                  <a:pt x="22137" y="3500"/>
                  <a:pt x="22134" y="3502"/>
                  <a:pt x="22134" y="3503"/>
                </a:cubicBezTo>
                <a:close/>
                <a:moveTo>
                  <a:pt x="20158" y="2004"/>
                </a:moveTo>
                <a:lnTo>
                  <a:pt x="20160" y="2001"/>
                </a:lnTo>
                <a:cubicBezTo>
                  <a:pt x="20160" y="2001"/>
                  <a:pt x="20157" y="2003"/>
                  <a:pt x="20158" y="2004"/>
                </a:cubicBezTo>
                <a:close/>
                <a:moveTo>
                  <a:pt x="17508" y="2368"/>
                </a:moveTo>
                <a:lnTo>
                  <a:pt x="17511" y="2366"/>
                </a:lnTo>
                <a:cubicBezTo>
                  <a:pt x="17511" y="2366"/>
                  <a:pt x="17507" y="2367"/>
                  <a:pt x="17508" y="2368"/>
                </a:cubicBezTo>
                <a:close/>
                <a:moveTo>
                  <a:pt x="17119" y="2514"/>
                </a:moveTo>
                <a:lnTo>
                  <a:pt x="17122" y="2512"/>
                </a:lnTo>
                <a:cubicBezTo>
                  <a:pt x="17122" y="2512"/>
                  <a:pt x="17119" y="2513"/>
                  <a:pt x="17119" y="2514"/>
                </a:cubicBezTo>
                <a:close/>
                <a:moveTo>
                  <a:pt x="5153" y="6687"/>
                </a:moveTo>
                <a:lnTo>
                  <a:pt x="5155" y="6684"/>
                </a:lnTo>
                <a:cubicBezTo>
                  <a:pt x="5155" y="6685"/>
                  <a:pt x="5152" y="6686"/>
                  <a:pt x="5153" y="6687"/>
                </a:cubicBezTo>
                <a:close/>
                <a:moveTo>
                  <a:pt x="17119" y="4937"/>
                </a:moveTo>
                <a:lnTo>
                  <a:pt x="17122" y="4934"/>
                </a:lnTo>
                <a:cubicBezTo>
                  <a:pt x="17122" y="4934"/>
                  <a:pt x="17119" y="4936"/>
                  <a:pt x="17119" y="4937"/>
                </a:cubicBezTo>
                <a:close/>
                <a:moveTo>
                  <a:pt x="22839" y="4791"/>
                </a:moveTo>
                <a:lnTo>
                  <a:pt x="22842" y="4788"/>
                </a:lnTo>
                <a:cubicBezTo>
                  <a:pt x="22842" y="4789"/>
                  <a:pt x="22838" y="4790"/>
                  <a:pt x="22839" y="4791"/>
                </a:cubicBezTo>
                <a:close/>
                <a:moveTo>
                  <a:pt x="17119" y="2141"/>
                </a:moveTo>
                <a:lnTo>
                  <a:pt x="17122" y="2139"/>
                </a:lnTo>
                <a:cubicBezTo>
                  <a:pt x="17122" y="2139"/>
                  <a:pt x="17119" y="2141"/>
                  <a:pt x="17119" y="2141"/>
                </a:cubicBezTo>
                <a:close/>
                <a:moveTo>
                  <a:pt x="16342" y="2182"/>
                </a:moveTo>
                <a:lnTo>
                  <a:pt x="16344" y="2180"/>
                </a:lnTo>
                <a:cubicBezTo>
                  <a:pt x="16344" y="2180"/>
                  <a:pt x="16341" y="2181"/>
                  <a:pt x="16342" y="2182"/>
                </a:cubicBezTo>
                <a:close/>
                <a:moveTo>
                  <a:pt x="17614" y="1890"/>
                </a:moveTo>
                <a:lnTo>
                  <a:pt x="17616" y="1888"/>
                </a:lnTo>
                <a:cubicBezTo>
                  <a:pt x="17616" y="1888"/>
                  <a:pt x="17613" y="1889"/>
                  <a:pt x="17614" y="1890"/>
                </a:cubicBezTo>
                <a:close/>
                <a:moveTo>
                  <a:pt x="19874" y="4831"/>
                </a:moveTo>
                <a:lnTo>
                  <a:pt x="19876" y="4829"/>
                </a:lnTo>
                <a:cubicBezTo>
                  <a:pt x="19876" y="4829"/>
                  <a:pt x="19873" y="4831"/>
                  <a:pt x="19874" y="4831"/>
                </a:cubicBezTo>
                <a:close/>
                <a:moveTo>
                  <a:pt x="19412" y="3057"/>
                </a:moveTo>
                <a:lnTo>
                  <a:pt x="19415" y="3055"/>
                </a:lnTo>
                <a:cubicBezTo>
                  <a:pt x="19414" y="3055"/>
                  <a:pt x="19411" y="3056"/>
                  <a:pt x="19412" y="3057"/>
                </a:cubicBezTo>
                <a:close/>
                <a:moveTo>
                  <a:pt x="18813" y="2474"/>
                </a:moveTo>
                <a:lnTo>
                  <a:pt x="18815" y="2471"/>
                </a:lnTo>
                <a:cubicBezTo>
                  <a:pt x="18815" y="2471"/>
                  <a:pt x="18812" y="2473"/>
                  <a:pt x="18813" y="2474"/>
                </a:cubicBezTo>
                <a:close/>
                <a:moveTo>
                  <a:pt x="16730" y="5309"/>
                </a:moveTo>
                <a:lnTo>
                  <a:pt x="16733" y="5307"/>
                </a:lnTo>
                <a:cubicBezTo>
                  <a:pt x="16733" y="5307"/>
                  <a:pt x="16730" y="5309"/>
                  <a:pt x="16730" y="5309"/>
                </a:cubicBezTo>
                <a:close/>
                <a:moveTo>
                  <a:pt x="19485" y="4183"/>
                </a:moveTo>
                <a:lnTo>
                  <a:pt x="19488" y="4181"/>
                </a:lnTo>
                <a:cubicBezTo>
                  <a:pt x="19487" y="4181"/>
                  <a:pt x="19484" y="4182"/>
                  <a:pt x="19485" y="4183"/>
                </a:cubicBezTo>
                <a:close/>
                <a:moveTo>
                  <a:pt x="19080" y="1655"/>
                </a:moveTo>
                <a:lnTo>
                  <a:pt x="19082" y="1653"/>
                </a:lnTo>
                <a:cubicBezTo>
                  <a:pt x="19082" y="1653"/>
                  <a:pt x="19079" y="1654"/>
                  <a:pt x="19080" y="1655"/>
                </a:cubicBezTo>
                <a:close/>
                <a:moveTo>
                  <a:pt x="19777" y="886"/>
                </a:moveTo>
                <a:lnTo>
                  <a:pt x="19779" y="883"/>
                </a:lnTo>
                <a:cubicBezTo>
                  <a:pt x="19779" y="883"/>
                  <a:pt x="19776" y="885"/>
                  <a:pt x="19777" y="886"/>
                </a:cubicBezTo>
                <a:close/>
                <a:moveTo>
                  <a:pt x="18019" y="1574"/>
                </a:moveTo>
                <a:lnTo>
                  <a:pt x="18021" y="1572"/>
                </a:lnTo>
                <a:cubicBezTo>
                  <a:pt x="18021" y="1572"/>
                  <a:pt x="18018" y="1573"/>
                  <a:pt x="18019" y="1574"/>
                </a:cubicBezTo>
                <a:close/>
                <a:moveTo>
                  <a:pt x="15791" y="1696"/>
                </a:moveTo>
                <a:lnTo>
                  <a:pt x="15793" y="1693"/>
                </a:lnTo>
                <a:cubicBezTo>
                  <a:pt x="15793" y="1694"/>
                  <a:pt x="15790" y="1695"/>
                  <a:pt x="15791" y="1696"/>
                </a:cubicBezTo>
                <a:close/>
                <a:moveTo>
                  <a:pt x="17946" y="1696"/>
                </a:moveTo>
                <a:lnTo>
                  <a:pt x="17948" y="1693"/>
                </a:lnTo>
                <a:cubicBezTo>
                  <a:pt x="17948" y="1694"/>
                  <a:pt x="17945" y="1695"/>
                  <a:pt x="17946" y="1696"/>
                </a:cubicBezTo>
                <a:close/>
                <a:moveTo>
                  <a:pt x="9933" y="1404"/>
                </a:moveTo>
                <a:lnTo>
                  <a:pt x="9935" y="1402"/>
                </a:lnTo>
                <a:cubicBezTo>
                  <a:pt x="9935" y="1402"/>
                  <a:pt x="9932" y="1403"/>
                  <a:pt x="9933" y="1404"/>
                </a:cubicBezTo>
                <a:close/>
                <a:moveTo>
                  <a:pt x="7041" y="1655"/>
                </a:moveTo>
                <a:lnTo>
                  <a:pt x="7043" y="1653"/>
                </a:lnTo>
                <a:cubicBezTo>
                  <a:pt x="7043" y="1653"/>
                  <a:pt x="7040" y="1654"/>
                  <a:pt x="7041" y="1655"/>
                </a:cubicBezTo>
                <a:close/>
                <a:moveTo>
                  <a:pt x="20530" y="4767"/>
                </a:moveTo>
                <a:lnTo>
                  <a:pt x="20533" y="4764"/>
                </a:lnTo>
                <a:cubicBezTo>
                  <a:pt x="20533" y="4764"/>
                  <a:pt x="20529" y="4766"/>
                  <a:pt x="20530" y="4767"/>
                </a:cubicBezTo>
                <a:close/>
                <a:moveTo>
                  <a:pt x="19931" y="3219"/>
                </a:moveTo>
                <a:lnTo>
                  <a:pt x="19933" y="3217"/>
                </a:lnTo>
                <a:cubicBezTo>
                  <a:pt x="19933" y="3217"/>
                  <a:pt x="19930" y="3218"/>
                  <a:pt x="19931" y="3219"/>
                </a:cubicBezTo>
                <a:close/>
                <a:moveTo>
                  <a:pt x="19542" y="3219"/>
                </a:moveTo>
                <a:lnTo>
                  <a:pt x="19544" y="3217"/>
                </a:lnTo>
                <a:cubicBezTo>
                  <a:pt x="19544" y="3217"/>
                  <a:pt x="19541" y="3218"/>
                  <a:pt x="19542" y="3219"/>
                </a:cubicBezTo>
                <a:close/>
                <a:moveTo>
                  <a:pt x="19266" y="4912"/>
                </a:moveTo>
                <a:lnTo>
                  <a:pt x="19269" y="4910"/>
                </a:lnTo>
                <a:cubicBezTo>
                  <a:pt x="19269" y="4910"/>
                  <a:pt x="19266" y="4912"/>
                  <a:pt x="19266" y="4912"/>
                </a:cubicBezTo>
                <a:close/>
                <a:moveTo>
                  <a:pt x="18278" y="4912"/>
                </a:moveTo>
                <a:lnTo>
                  <a:pt x="18280" y="4910"/>
                </a:lnTo>
                <a:cubicBezTo>
                  <a:pt x="18280" y="4910"/>
                  <a:pt x="18277" y="4912"/>
                  <a:pt x="18278" y="4912"/>
                </a:cubicBezTo>
                <a:close/>
                <a:moveTo>
                  <a:pt x="15864" y="2700"/>
                </a:moveTo>
                <a:lnTo>
                  <a:pt x="15866" y="2698"/>
                </a:lnTo>
                <a:cubicBezTo>
                  <a:pt x="15866" y="2698"/>
                  <a:pt x="15863" y="2700"/>
                  <a:pt x="15864" y="2700"/>
                </a:cubicBezTo>
                <a:close/>
                <a:moveTo>
                  <a:pt x="22937" y="2700"/>
                </a:moveTo>
                <a:lnTo>
                  <a:pt x="22939" y="2698"/>
                </a:lnTo>
                <a:cubicBezTo>
                  <a:pt x="22939" y="2698"/>
                  <a:pt x="22936" y="2700"/>
                  <a:pt x="22937" y="2700"/>
                </a:cubicBezTo>
                <a:close/>
                <a:moveTo>
                  <a:pt x="1013" y="2093"/>
                </a:moveTo>
                <a:lnTo>
                  <a:pt x="1015" y="2090"/>
                </a:lnTo>
                <a:cubicBezTo>
                  <a:pt x="1015" y="2091"/>
                  <a:pt x="1012" y="2092"/>
                  <a:pt x="1013" y="2093"/>
                </a:cubicBezTo>
                <a:close/>
                <a:moveTo>
                  <a:pt x="22937" y="3138"/>
                </a:moveTo>
                <a:lnTo>
                  <a:pt x="22939" y="3136"/>
                </a:lnTo>
                <a:cubicBezTo>
                  <a:pt x="22939" y="3136"/>
                  <a:pt x="22936" y="3137"/>
                  <a:pt x="22937" y="3138"/>
                </a:cubicBezTo>
                <a:close/>
                <a:moveTo>
                  <a:pt x="22864" y="3138"/>
                </a:moveTo>
                <a:lnTo>
                  <a:pt x="22866" y="3136"/>
                </a:lnTo>
                <a:cubicBezTo>
                  <a:pt x="22866" y="3136"/>
                  <a:pt x="22863" y="3137"/>
                  <a:pt x="22864" y="3138"/>
                </a:cubicBezTo>
                <a:close/>
                <a:moveTo>
                  <a:pt x="19104" y="4888"/>
                </a:moveTo>
                <a:lnTo>
                  <a:pt x="19107" y="4886"/>
                </a:lnTo>
                <a:cubicBezTo>
                  <a:pt x="19107" y="4886"/>
                  <a:pt x="19104" y="4887"/>
                  <a:pt x="19104" y="4888"/>
                </a:cubicBezTo>
                <a:close/>
                <a:moveTo>
                  <a:pt x="18715" y="3138"/>
                </a:moveTo>
                <a:lnTo>
                  <a:pt x="18718" y="3136"/>
                </a:lnTo>
                <a:cubicBezTo>
                  <a:pt x="18718" y="3136"/>
                  <a:pt x="18715" y="3137"/>
                  <a:pt x="18715" y="3138"/>
                </a:cubicBezTo>
                <a:close/>
                <a:moveTo>
                  <a:pt x="18894" y="4888"/>
                </a:moveTo>
                <a:lnTo>
                  <a:pt x="18896" y="4886"/>
                </a:lnTo>
                <a:cubicBezTo>
                  <a:pt x="18896" y="4886"/>
                  <a:pt x="18893" y="4887"/>
                  <a:pt x="18894" y="4888"/>
                </a:cubicBezTo>
                <a:close/>
                <a:moveTo>
                  <a:pt x="16293" y="5139"/>
                </a:moveTo>
                <a:lnTo>
                  <a:pt x="16295" y="5137"/>
                </a:lnTo>
                <a:cubicBezTo>
                  <a:pt x="16295" y="5137"/>
                  <a:pt x="16292" y="5138"/>
                  <a:pt x="16293" y="5139"/>
                </a:cubicBezTo>
                <a:close/>
                <a:moveTo>
                  <a:pt x="14243" y="2490"/>
                </a:moveTo>
                <a:lnTo>
                  <a:pt x="14246" y="2487"/>
                </a:lnTo>
                <a:cubicBezTo>
                  <a:pt x="14245" y="2488"/>
                  <a:pt x="14242" y="2489"/>
                  <a:pt x="14243" y="2490"/>
                </a:cubicBezTo>
                <a:close/>
                <a:moveTo>
                  <a:pt x="19404" y="4848"/>
                </a:moveTo>
                <a:lnTo>
                  <a:pt x="19407" y="4845"/>
                </a:lnTo>
                <a:cubicBezTo>
                  <a:pt x="19406" y="4845"/>
                  <a:pt x="19403" y="4847"/>
                  <a:pt x="19404" y="4848"/>
                </a:cubicBezTo>
                <a:close/>
                <a:moveTo>
                  <a:pt x="15791" y="5099"/>
                </a:moveTo>
                <a:lnTo>
                  <a:pt x="15793" y="5096"/>
                </a:lnTo>
                <a:cubicBezTo>
                  <a:pt x="15793" y="5096"/>
                  <a:pt x="15790" y="5098"/>
                  <a:pt x="15791" y="5099"/>
                </a:cubicBezTo>
                <a:close/>
                <a:moveTo>
                  <a:pt x="21681" y="4848"/>
                </a:moveTo>
                <a:lnTo>
                  <a:pt x="21683" y="4845"/>
                </a:lnTo>
                <a:cubicBezTo>
                  <a:pt x="21683" y="4845"/>
                  <a:pt x="21680" y="4847"/>
                  <a:pt x="21681" y="4848"/>
                </a:cubicBezTo>
                <a:close/>
                <a:moveTo>
                  <a:pt x="19615" y="4993"/>
                </a:moveTo>
                <a:lnTo>
                  <a:pt x="19617" y="4991"/>
                </a:lnTo>
                <a:cubicBezTo>
                  <a:pt x="19617" y="4991"/>
                  <a:pt x="19614" y="4993"/>
                  <a:pt x="19615" y="4993"/>
                </a:cubicBezTo>
                <a:close/>
                <a:moveTo>
                  <a:pt x="19242" y="3097"/>
                </a:moveTo>
                <a:lnTo>
                  <a:pt x="19244" y="3095"/>
                </a:lnTo>
                <a:cubicBezTo>
                  <a:pt x="19244" y="3095"/>
                  <a:pt x="19241" y="3097"/>
                  <a:pt x="19242" y="3097"/>
                </a:cubicBezTo>
                <a:close/>
                <a:moveTo>
                  <a:pt x="19218" y="4993"/>
                </a:moveTo>
                <a:lnTo>
                  <a:pt x="19220" y="4991"/>
                </a:lnTo>
                <a:cubicBezTo>
                  <a:pt x="19220" y="4991"/>
                  <a:pt x="19217" y="4993"/>
                  <a:pt x="19218" y="4993"/>
                </a:cubicBezTo>
                <a:close/>
                <a:moveTo>
                  <a:pt x="348" y="3033"/>
                </a:moveTo>
                <a:lnTo>
                  <a:pt x="351" y="3030"/>
                </a:lnTo>
                <a:cubicBezTo>
                  <a:pt x="351" y="3030"/>
                  <a:pt x="348" y="3032"/>
                  <a:pt x="348" y="3033"/>
                </a:cubicBezTo>
                <a:close/>
                <a:moveTo>
                  <a:pt x="16285" y="2555"/>
                </a:moveTo>
                <a:lnTo>
                  <a:pt x="16287" y="2552"/>
                </a:lnTo>
                <a:cubicBezTo>
                  <a:pt x="16287" y="2552"/>
                  <a:pt x="16284" y="2554"/>
                  <a:pt x="16285" y="2555"/>
                </a:cubicBezTo>
                <a:close/>
                <a:moveTo>
                  <a:pt x="17873" y="4888"/>
                </a:moveTo>
                <a:lnTo>
                  <a:pt x="17875" y="4886"/>
                </a:lnTo>
                <a:cubicBezTo>
                  <a:pt x="17875" y="4886"/>
                  <a:pt x="17872" y="4887"/>
                  <a:pt x="17873" y="4888"/>
                </a:cubicBezTo>
                <a:close/>
                <a:moveTo>
                  <a:pt x="18262" y="2555"/>
                </a:moveTo>
                <a:lnTo>
                  <a:pt x="18264" y="2552"/>
                </a:lnTo>
                <a:cubicBezTo>
                  <a:pt x="18264" y="2552"/>
                  <a:pt x="18261" y="2554"/>
                  <a:pt x="18262" y="2555"/>
                </a:cubicBezTo>
                <a:close/>
                <a:moveTo>
                  <a:pt x="20239" y="4159"/>
                </a:moveTo>
                <a:lnTo>
                  <a:pt x="20241" y="4156"/>
                </a:lnTo>
                <a:cubicBezTo>
                  <a:pt x="20241" y="4157"/>
                  <a:pt x="20238" y="4158"/>
                  <a:pt x="20239" y="4159"/>
                </a:cubicBezTo>
                <a:close/>
                <a:moveTo>
                  <a:pt x="535" y="3033"/>
                </a:moveTo>
                <a:lnTo>
                  <a:pt x="537" y="3030"/>
                </a:lnTo>
                <a:cubicBezTo>
                  <a:pt x="537" y="3030"/>
                  <a:pt x="534" y="3032"/>
                  <a:pt x="535" y="3033"/>
                </a:cubicBezTo>
                <a:close/>
                <a:moveTo>
                  <a:pt x="20773" y="4118"/>
                </a:moveTo>
                <a:lnTo>
                  <a:pt x="20776" y="4116"/>
                </a:lnTo>
                <a:cubicBezTo>
                  <a:pt x="20776" y="4116"/>
                  <a:pt x="20773" y="4118"/>
                  <a:pt x="20773" y="4118"/>
                </a:cubicBezTo>
                <a:close/>
                <a:moveTo>
                  <a:pt x="21899" y="4054"/>
                </a:moveTo>
                <a:lnTo>
                  <a:pt x="21902" y="4051"/>
                </a:lnTo>
                <a:cubicBezTo>
                  <a:pt x="21902" y="4051"/>
                  <a:pt x="21899" y="4053"/>
                  <a:pt x="21899" y="4054"/>
                </a:cubicBezTo>
                <a:close/>
                <a:moveTo>
                  <a:pt x="21324" y="4054"/>
                </a:moveTo>
                <a:lnTo>
                  <a:pt x="21327" y="4051"/>
                </a:lnTo>
                <a:cubicBezTo>
                  <a:pt x="21327" y="4051"/>
                  <a:pt x="21323" y="4053"/>
                  <a:pt x="21324" y="4054"/>
                </a:cubicBezTo>
                <a:close/>
                <a:moveTo>
                  <a:pt x="20312" y="2555"/>
                </a:moveTo>
                <a:lnTo>
                  <a:pt x="20314" y="2552"/>
                </a:lnTo>
                <a:cubicBezTo>
                  <a:pt x="20314" y="2552"/>
                  <a:pt x="20311" y="2554"/>
                  <a:pt x="20312" y="2555"/>
                </a:cubicBezTo>
                <a:close/>
                <a:moveTo>
                  <a:pt x="21818" y="4013"/>
                </a:moveTo>
                <a:lnTo>
                  <a:pt x="21821" y="4011"/>
                </a:lnTo>
                <a:cubicBezTo>
                  <a:pt x="21821" y="4011"/>
                  <a:pt x="21818" y="4012"/>
                  <a:pt x="21818" y="4013"/>
                </a:cubicBezTo>
                <a:close/>
                <a:moveTo>
                  <a:pt x="12615" y="5893"/>
                </a:moveTo>
                <a:lnTo>
                  <a:pt x="12617" y="5890"/>
                </a:lnTo>
                <a:cubicBezTo>
                  <a:pt x="12617" y="5891"/>
                  <a:pt x="12614" y="5892"/>
                  <a:pt x="12615" y="5893"/>
                </a:cubicBezTo>
                <a:close/>
                <a:moveTo>
                  <a:pt x="20093" y="3973"/>
                </a:moveTo>
                <a:lnTo>
                  <a:pt x="20095" y="3970"/>
                </a:lnTo>
                <a:cubicBezTo>
                  <a:pt x="20095" y="3970"/>
                  <a:pt x="20092" y="3972"/>
                  <a:pt x="20093" y="3973"/>
                </a:cubicBezTo>
                <a:close/>
                <a:moveTo>
                  <a:pt x="19712" y="3973"/>
                </a:moveTo>
                <a:lnTo>
                  <a:pt x="19714" y="3970"/>
                </a:lnTo>
                <a:cubicBezTo>
                  <a:pt x="19714" y="3970"/>
                  <a:pt x="19711" y="3972"/>
                  <a:pt x="19712" y="3973"/>
                </a:cubicBezTo>
                <a:close/>
                <a:moveTo>
                  <a:pt x="12833" y="5868"/>
                </a:moveTo>
                <a:lnTo>
                  <a:pt x="12836" y="5866"/>
                </a:lnTo>
                <a:cubicBezTo>
                  <a:pt x="12836" y="5866"/>
                  <a:pt x="12833" y="5868"/>
                  <a:pt x="12833" y="5868"/>
                </a:cubicBezTo>
                <a:close/>
                <a:moveTo>
                  <a:pt x="21430" y="3324"/>
                </a:moveTo>
                <a:lnTo>
                  <a:pt x="21432" y="3322"/>
                </a:lnTo>
                <a:cubicBezTo>
                  <a:pt x="21432" y="3322"/>
                  <a:pt x="21429" y="3324"/>
                  <a:pt x="21430" y="3324"/>
                </a:cubicBezTo>
                <a:close/>
                <a:moveTo>
                  <a:pt x="18578" y="2303"/>
                </a:moveTo>
                <a:lnTo>
                  <a:pt x="18580" y="2301"/>
                </a:lnTo>
                <a:cubicBezTo>
                  <a:pt x="18580" y="2301"/>
                  <a:pt x="18577" y="2303"/>
                  <a:pt x="18578" y="2303"/>
                </a:cubicBezTo>
                <a:close/>
                <a:moveTo>
                  <a:pt x="19785" y="3721"/>
                </a:moveTo>
                <a:lnTo>
                  <a:pt x="19787" y="3719"/>
                </a:lnTo>
                <a:cubicBezTo>
                  <a:pt x="19787" y="3719"/>
                  <a:pt x="19784" y="3721"/>
                  <a:pt x="19785" y="3721"/>
                </a:cubicBezTo>
                <a:close/>
                <a:moveTo>
                  <a:pt x="18958" y="3033"/>
                </a:moveTo>
                <a:lnTo>
                  <a:pt x="18961" y="3030"/>
                </a:lnTo>
                <a:cubicBezTo>
                  <a:pt x="18961" y="3030"/>
                  <a:pt x="18958" y="3032"/>
                  <a:pt x="18958" y="3033"/>
                </a:cubicBezTo>
                <a:close/>
                <a:moveTo>
                  <a:pt x="22475" y="3681"/>
                </a:moveTo>
                <a:lnTo>
                  <a:pt x="22477" y="3678"/>
                </a:lnTo>
                <a:cubicBezTo>
                  <a:pt x="22477" y="3679"/>
                  <a:pt x="22474" y="3680"/>
                  <a:pt x="22475" y="3681"/>
                </a:cubicBezTo>
                <a:close/>
                <a:moveTo>
                  <a:pt x="14316" y="2409"/>
                </a:moveTo>
                <a:lnTo>
                  <a:pt x="14319" y="2406"/>
                </a:lnTo>
                <a:cubicBezTo>
                  <a:pt x="14318" y="2407"/>
                  <a:pt x="14315" y="2408"/>
                  <a:pt x="14316" y="2409"/>
                </a:cubicBezTo>
                <a:close/>
                <a:moveTo>
                  <a:pt x="18237" y="4807"/>
                </a:moveTo>
                <a:lnTo>
                  <a:pt x="18240" y="4805"/>
                </a:lnTo>
                <a:cubicBezTo>
                  <a:pt x="18240" y="4805"/>
                  <a:pt x="18237" y="4806"/>
                  <a:pt x="18237" y="4807"/>
                </a:cubicBezTo>
                <a:close/>
                <a:moveTo>
                  <a:pt x="21964" y="2636"/>
                </a:moveTo>
                <a:lnTo>
                  <a:pt x="21967" y="2633"/>
                </a:lnTo>
                <a:cubicBezTo>
                  <a:pt x="21967" y="2633"/>
                  <a:pt x="21963" y="2635"/>
                  <a:pt x="21964" y="2636"/>
                </a:cubicBezTo>
                <a:close/>
                <a:moveTo>
                  <a:pt x="21980" y="2636"/>
                </a:moveTo>
                <a:lnTo>
                  <a:pt x="21983" y="2633"/>
                </a:lnTo>
                <a:cubicBezTo>
                  <a:pt x="21983" y="2633"/>
                  <a:pt x="21980" y="2635"/>
                  <a:pt x="21980" y="2636"/>
                </a:cubicBezTo>
                <a:close/>
                <a:moveTo>
                  <a:pt x="20490" y="3389"/>
                </a:moveTo>
                <a:lnTo>
                  <a:pt x="20492" y="3387"/>
                </a:lnTo>
                <a:cubicBezTo>
                  <a:pt x="20492" y="3387"/>
                  <a:pt x="20489" y="3388"/>
                  <a:pt x="20490" y="3389"/>
                </a:cubicBezTo>
                <a:close/>
                <a:moveTo>
                  <a:pt x="21089" y="3284"/>
                </a:moveTo>
                <a:lnTo>
                  <a:pt x="21092" y="3281"/>
                </a:lnTo>
                <a:cubicBezTo>
                  <a:pt x="21092" y="3282"/>
                  <a:pt x="21088" y="3283"/>
                  <a:pt x="21089" y="3284"/>
                </a:cubicBezTo>
                <a:close/>
                <a:moveTo>
                  <a:pt x="18643" y="3284"/>
                </a:moveTo>
                <a:lnTo>
                  <a:pt x="18645" y="3281"/>
                </a:lnTo>
                <a:cubicBezTo>
                  <a:pt x="18645" y="3282"/>
                  <a:pt x="18642" y="3283"/>
                  <a:pt x="18643" y="3284"/>
                </a:cubicBezTo>
                <a:close/>
                <a:moveTo>
                  <a:pt x="23236" y="4912"/>
                </a:moveTo>
                <a:lnTo>
                  <a:pt x="23239" y="4910"/>
                </a:lnTo>
                <a:cubicBezTo>
                  <a:pt x="23239" y="4910"/>
                  <a:pt x="23235" y="4912"/>
                  <a:pt x="23236" y="4912"/>
                </a:cubicBezTo>
                <a:close/>
                <a:moveTo>
                  <a:pt x="19688" y="4912"/>
                </a:moveTo>
                <a:lnTo>
                  <a:pt x="19690" y="4910"/>
                </a:lnTo>
                <a:cubicBezTo>
                  <a:pt x="19690" y="4910"/>
                  <a:pt x="19687" y="4912"/>
                  <a:pt x="19688" y="4912"/>
                </a:cubicBezTo>
                <a:close/>
                <a:moveTo>
                  <a:pt x="19574" y="4070"/>
                </a:moveTo>
                <a:lnTo>
                  <a:pt x="19577" y="4067"/>
                </a:lnTo>
                <a:cubicBezTo>
                  <a:pt x="19576" y="4068"/>
                  <a:pt x="19573" y="4069"/>
                  <a:pt x="19574" y="4070"/>
                </a:cubicBezTo>
                <a:close/>
                <a:moveTo>
                  <a:pt x="18553" y="4880"/>
                </a:moveTo>
                <a:lnTo>
                  <a:pt x="18556" y="4878"/>
                </a:lnTo>
                <a:cubicBezTo>
                  <a:pt x="18556" y="4878"/>
                  <a:pt x="18553" y="4879"/>
                  <a:pt x="18553" y="4880"/>
                </a:cubicBezTo>
                <a:close/>
                <a:moveTo>
                  <a:pt x="19291" y="3673"/>
                </a:moveTo>
                <a:lnTo>
                  <a:pt x="19293" y="3670"/>
                </a:lnTo>
                <a:cubicBezTo>
                  <a:pt x="19293" y="3670"/>
                  <a:pt x="19290" y="3672"/>
                  <a:pt x="19291" y="3673"/>
                </a:cubicBezTo>
                <a:close/>
                <a:moveTo>
                  <a:pt x="20109" y="5318"/>
                </a:moveTo>
                <a:lnTo>
                  <a:pt x="20111" y="5315"/>
                </a:lnTo>
                <a:cubicBezTo>
                  <a:pt x="20111" y="5315"/>
                  <a:pt x="20108" y="5317"/>
                  <a:pt x="20109" y="5318"/>
                </a:cubicBezTo>
                <a:close/>
                <a:moveTo>
                  <a:pt x="18958" y="5261"/>
                </a:moveTo>
                <a:lnTo>
                  <a:pt x="18961" y="5258"/>
                </a:lnTo>
                <a:cubicBezTo>
                  <a:pt x="18961" y="5259"/>
                  <a:pt x="18958" y="5260"/>
                  <a:pt x="18958" y="5261"/>
                </a:cubicBezTo>
                <a:close/>
                <a:moveTo>
                  <a:pt x="18861" y="4880"/>
                </a:moveTo>
                <a:lnTo>
                  <a:pt x="18864" y="4878"/>
                </a:lnTo>
                <a:cubicBezTo>
                  <a:pt x="18864" y="4878"/>
                  <a:pt x="18860" y="4879"/>
                  <a:pt x="18861" y="4880"/>
                </a:cubicBezTo>
                <a:close/>
                <a:moveTo>
                  <a:pt x="19996" y="4961"/>
                </a:moveTo>
                <a:lnTo>
                  <a:pt x="19998" y="4959"/>
                </a:lnTo>
                <a:cubicBezTo>
                  <a:pt x="19998" y="4959"/>
                  <a:pt x="19995" y="4960"/>
                  <a:pt x="19996" y="4961"/>
                </a:cubicBezTo>
                <a:close/>
                <a:moveTo>
                  <a:pt x="22961" y="2692"/>
                </a:moveTo>
                <a:lnTo>
                  <a:pt x="22963" y="2690"/>
                </a:lnTo>
                <a:cubicBezTo>
                  <a:pt x="22963" y="2690"/>
                  <a:pt x="22960" y="2692"/>
                  <a:pt x="22961" y="2692"/>
                </a:cubicBezTo>
                <a:close/>
                <a:moveTo>
                  <a:pt x="21754" y="4605"/>
                </a:moveTo>
                <a:lnTo>
                  <a:pt x="21756" y="4602"/>
                </a:lnTo>
                <a:cubicBezTo>
                  <a:pt x="21756" y="4602"/>
                  <a:pt x="21753" y="4604"/>
                  <a:pt x="21754" y="4605"/>
                </a:cubicBezTo>
                <a:close/>
                <a:moveTo>
                  <a:pt x="21243" y="4896"/>
                </a:moveTo>
                <a:lnTo>
                  <a:pt x="21246" y="4894"/>
                </a:lnTo>
                <a:cubicBezTo>
                  <a:pt x="21245" y="4894"/>
                  <a:pt x="21242" y="4895"/>
                  <a:pt x="21243" y="4896"/>
                </a:cubicBezTo>
                <a:close/>
                <a:moveTo>
                  <a:pt x="14875" y="2441"/>
                </a:moveTo>
                <a:lnTo>
                  <a:pt x="14878" y="2439"/>
                </a:lnTo>
                <a:cubicBezTo>
                  <a:pt x="14877" y="2439"/>
                  <a:pt x="14874" y="2440"/>
                  <a:pt x="14875" y="2441"/>
                </a:cubicBezTo>
                <a:close/>
                <a:moveTo>
                  <a:pt x="17306" y="2441"/>
                </a:moveTo>
                <a:lnTo>
                  <a:pt x="17308" y="2439"/>
                </a:lnTo>
                <a:cubicBezTo>
                  <a:pt x="17308" y="2439"/>
                  <a:pt x="17305" y="2440"/>
                  <a:pt x="17306" y="2441"/>
                </a:cubicBezTo>
                <a:close/>
                <a:moveTo>
                  <a:pt x="20676" y="4029"/>
                </a:moveTo>
                <a:lnTo>
                  <a:pt x="20679" y="4027"/>
                </a:lnTo>
                <a:cubicBezTo>
                  <a:pt x="20678" y="4027"/>
                  <a:pt x="20675" y="4028"/>
                  <a:pt x="20676" y="4029"/>
                </a:cubicBezTo>
                <a:close/>
                <a:moveTo>
                  <a:pt x="15523" y="2085"/>
                </a:moveTo>
                <a:lnTo>
                  <a:pt x="15526" y="2082"/>
                </a:lnTo>
                <a:cubicBezTo>
                  <a:pt x="15526" y="2082"/>
                  <a:pt x="15522" y="2084"/>
                  <a:pt x="15523" y="2085"/>
                </a:cubicBezTo>
                <a:close/>
                <a:moveTo>
                  <a:pt x="20393" y="2441"/>
                </a:moveTo>
                <a:lnTo>
                  <a:pt x="20395" y="2439"/>
                </a:lnTo>
                <a:cubicBezTo>
                  <a:pt x="20395" y="2439"/>
                  <a:pt x="20392" y="2440"/>
                  <a:pt x="20393" y="2441"/>
                </a:cubicBezTo>
                <a:close/>
                <a:moveTo>
                  <a:pt x="14794" y="2085"/>
                </a:moveTo>
                <a:lnTo>
                  <a:pt x="14797" y="2082"/>
                </a:lnTo>
                <a:cubicBezTo>
                  <a:pt x="14796" y="2082"/>
                  <a:pt x="14793" y="2084"/>
                  <a:pt x="14794" y="2085"/>
                </a:cubicBezTo>
                <a:close/>
                <a:moveTo>
                  <a:pt x="20538" y="4548"/>
                </a:moveTo>
                <a:lnTo>
                  <a:pt x="20541" y="4545"/>
                </a:lnTo>
                <a:cubicBezTo>
                  <a:pt x="20541" y="4546"/>
                  <a:pt x="20538" y="4547"/>
                  <a:pt x="20538" y="4548"/>
                </a:cubicBezTo>
                <a:close/>
                <a:moveTo>
                  <a:pt x="17962" y="2069"/>
                </a:moveTo>
                <a:lnTo>
                  <a:pt x="17964" y="2066"/>
                </a:lnTo>
                <a:cubicBezTo>
                  <a:pt x="17964" y="2066"/>
                  <a:pt x="17961" y="2068"/>
                  <a:pt x="17962" y="2069"/>
                </a:cubicBezTo>
                <a:close/>
                <a:moveTo>
                  <a:pt x="19428" y="3648"/>
                </a:moveTo>
                <a:lnTo>
                  <a:pt x="19431" y="3646"/>
                </a:lnTo>
                <a:cubicBezTo>
                  <a:pt x="19431" y="3646"/>
                  <a:pt x="19428" y="3648"/>
                  <a:pt x="19428" y="3648"/>
                </a:cubicBezTo>
                <a:close/>
                <a:moveTo>
                  <a:pt x="15305" y="2069"/>
                </a:moveTo>
                <a:lnTo>
                  <a:pt x="15307" y="2066"/>
                </a:lnTo>
                <a:cubicBezTo>
                  <a:pt x="15307" y="2066"/>
                  <a:pt x="15304" y="2068"/>
                  <a:pt x="15305" y="2069"/>
                </a:cubicBezTo>
                <a:close/>
                <a:moveTo>
                  <a:pt x="19315" y="3648"/>
                </a:moveTo>
                <a:lnTo>
                  <a:pt x="19317" y="3646"/>
                </a:lnTo>
                <a:cubicBezTo>
                  <a:pt x="19317" y="3646"/>
                  <a:pt x="19314" y="3648"/>
                  <a:pt x="19315" y="3648"/>
                </a:cubicBezTo>
                <a:close/>
                <a:moveTo>
                  <a:pt x="10962" y="6071"/>
                </a:moveTo>
                <a:lnTo>
                  <a:pt x="10964" y="6069"/>
                </a:lnTo>
                <a:cubicBezTo>
                  <a:pt x="10964" y="6069"/>
                  <a:pt x="10961" y="6070"/>
                  <a:pt x="10962" y="6071"/>
                </a:cubicBezTo>
                <a:close/>
                <a:moveTo>
                  <a:pt x="11489" y="6006"/>
                </a:moveTo>
                <a:lnTo>
                  <a:pt x="11491" y="6004"/>
                </a:lnTo>
                <a:cubicBezTo>
                  <a:pt x="11491" y="6004"/>
                  <a:pt x="11488" y="6005"/>
                  <a:pt x="11489" y="6006"/>
                </a:cubicBezTo>
                <a:close/>
                <a:moveTo>
                  <a:pt x="16577" y="3041"/>
                </a:moveTo>
                <a:lnTo>
                  <a:pt x="16579" y="3038"/>
                </a:lnTo>
                <a:cubicBezTo>
                  <a:pt x="16579" y="3039"/>
                  <a:pt x="16576" y="3040"/>
                  <a:pt x="16577" y="3041"/>
                </a:cubicBezTo>
                <a:close/>
                <a:moveTo>
                  <a:pt x="14073" y="2457"/>
                </a:moveTo>
                <a:lnTo>
                  <a:pt x="14075" y="2455"/>
                </a:lnTo>
                <a:cubicBezTo>
                  <a:pt x="14075" y="2455"/>
                  <a:pt x="14072" y="2457"/>
                  <a:pt x="14073" y="2457"/>
                </a:cubicBezTo>
                <a:close/>
                <a:moveTo>
                  <a:pt x="14535" y="1704"/>
                </a:moveTo>
                <a:lnTo>
                  <a:pt x="14537" y="1701"/>
                </a:lnTo>
                <a:cubicBezTo>
                  <a:pt x="14537" y="1702"/>
                  <a:pt x="14534" y="1703"/>
                  <a:pt x="14535" y="1704"/>
                </a:cubicBezTo>
                <a:close/>
                <a:moveTo>
                  <a:pt x="19420" y="4062"/>
                </a:moveTo>
                <a:lnTo>
                  <a:pt x="19423" y="4059"/>
                </a:lnTo>
                <a:cubicBezTo>
                  <a:pt x="19423" y="4059"/>
                  <a:pt x="19419" y="4061"/>
                  <a:pt x="19420" y="4062"/>
                </a:cubicBezTo>
                <a:close/>
                <a:moveTo>
                  <a:pt x="22750" y="4880"/>
                </a:moveTo>
                <a:lnTo>
                  <a:pt x="22753" y="4878"/>
                </a:lnTo>
                <a:cubicBezTo>
                  <a:pt x="22752" y="4878"/>
                  <a:pt x="22749" y="4879"/>
                  <a:pt x="22750" y="4880"/>
                </a:cubicBezTo>
                <a:close/>
                <a:moveTo>
                  <a:pt x="12266" y="5925"/>
                </a:moveTo>
                <a:lnTo>
                  <a:pt x="12269" y="5923"/>
                </a:lnTo>
                <a:cubicBezTo>
                  <a:pt x="12269" y="5923"/>
                  <a:pt x="12265" y="5924"/>
                  <a:pt x="12266" y="5925"/>
                </a:cubicBezTo>
                <a:close/>
                <a:moveTo>
                  <a:pt x="18821" y="1631"/>
                </a:moveTo>
                <a:lnTo>
                  <a:pt x="18823" y="1629"/>
                </a:lnTo>
                <a:cubicBezTo>
                  <a:pt x="18823" y="1629"/>
                  <a:pt x="18820" y="1630"/>
                  <a:pt x="18821" y="1631"/>
                </a:cubicBezTo>
                <a:close/>
                <a:moveTo>
                  <a:pt x="19671" y="2457"/>
                </a:moveTo>
                <a:lnTo>
                  <a:pt x="19674" y="2455"/>
                </a:lnTo>
                <a:cubicBezTo>
                  <a:pt x="19674" y="2455"/>
                  <a:pt x="19671" y="2457"/>
                  <a:pt x="19671" y="2457"/>
                </a:cubicBezTo>
                <a:close/>
                <a:moveTo>
                  <a:pt x="21940" y="4062"/>
                </a:moveTo>
                <a:lnTo>
                  <a:pt x="21942" y="4059"/>
                </a:lnTo>
                <a:cubicBezTo>
                  <a:pt x="21942" y="4059"/>
                  <a:pt x="21939" y="4061"/>
                  <a:pt x="21940" y="4062"/>
                </a:cubicBezTo>
                <a:close/>
                <a:moveTo>
                  <a:pt x="19809" y="2457"/>
                </a:moveTo>
                <a:lnTo>
                  <a:pt x="19812" y="2455"/>
                </a:lnTo>
                <a:cubicBezTo>
                  <a:pt x="19811" y="2455"/>
                  <a:pt x="19808" y="2457"/>
                  <a:pt x="19809" y="2457"/>
                </a:cubicBezTo>
                <a:close/>
                <a:moveTo>
                  <a:pt x="13952" y="1631"/>
                </a:moveTo>
                <a:lnTo>
                  <a:pt x="13954" y="1629"/>
                </a:lnTo>
                <a:cubicBezTo>
                  <a:pt x="13954" y="1629"/>
                  <a:pt x="13951" y="1630"/>
                  <a:pt x="13952" y="1631"/>
                </a:cubicBezTo>
                <a:close/>
                <a:moveTo>
                  <a:pt x="17759" y="2060"/>
                </a:moveTo>
                <a:lnTo>
                  <a:pt x="17762" y="2058"/>
                </a:lnTo>
                <a:cubicBezTo>
                  <a:pt x="17762" y="2058"/>
                  <a:pt x="17759" y="2060"/>
                  <a:pt x="17759" y="2060"/>
                </a:cubicBezTo>
                <a:close/>
                <a:moveTo>
                  <a:pt x="20028" y="2498"/>
                </a:moveTo>
                <a:lnTo>
                  <a:pt x="20030" y="2496"/>
                </a:lnTo>
                <a:cubicBezTo>
                  <a:pt x="20030" y="2496"/>
                  <a:pt x="20027" y="2497"/>
                  <a:pt x="20028" y="2498"/>
                </a:cubicBezTo>
                <a:close/>
                <a:moveTo>
                  <a:pt x="2139" y="2"/>
                </a:moveTo>
                <a:lnTo>
                  <a:pt x="2141" y="0"/>
                </a:lnTo>
                <a:cubicBezTo>
                  <a:pt x="2141" y="0"/>
                  <a:pt x="2138" y="2"/>
                  <a:pt x="2139" y="2"/>
                </a:cubicBezTo>
                <a:close/>
                <a:moveTo>
                  <a:pt x="13563" y="2044"/>
                </a:moveTo>
                <a:lnTo>
                  <a:pt x="13565" y="2042"/>
                </a:lnTo>
                <a:cubicBezTo>
                  <a:pt x="13565" y="2042"/>
                  <a:pt x="13562" y="2043"/>
                  <a:pt x="13563" y="2044"/>
                </a:cubicBezTo>
                <a:close/>
                <a:moveTo>
                  <a:pt x="19315" y="5253"/>
                </a:moveTo>
                <a:lnTo>
                  <a:pt x="19317" y="5250"/>
                </a:lnTo>
                <a:cubicBezTo>
                  <a:pt x="19317" y="5250"/>
                  <a:pt x="19314" y="5252"/>
                  <a:pt x="19315" y="5253"/>
                </a:cubicBezTo>
                <a:close/>
                <a:moveTo>
                  <a:pt x="17776" y="2692"/>
                </a:moveTo>
                <a:lnTo>
                  <a:pt x="17778" y="2690"/>
                </a:lnTo>
                <a:cubicBezTo>
                  <a:pt x="17778" y="2690"/>
                  <a:pt x="17775" y="2692"/>
                  <a:pt x="17776" y="2692"/>
                </a:cubicBezTo>
                <a:close/>
                <a:moveTo>
                  <a:pt x="18975" y="3025"/>
                </a:moveTo>
                <a:lnTo>
                  <a:pt x="18977" y="3022"/>
                </a:lnTo>
                <a:cubicBezTo>
                  <a:pt x="18977" y="3022"/>
                  <a:pt x="18974" y="3024"/>
                  <a:pt x="18975" y="3025"/>
                </a:cubicBezTo>
                <a:close/>
                <a:moveTo>
                  <a:pt x="22823" y="4880"/>
                </a:moveTo>
                <a:lnTo>
                  <a:pt x="22826" y="4878"/>
                </a:lnTo>
                <a:cubicBezTo>
                  <a:pt x="22825" y="4878"/>
                  <a:pt x="22822" y="4879"/>
                  <a:pt x="22823" y="4880"/>
                </a:cubicBezTo>
                <a:close/>
                <a:moveTo>
                  <a:pt x="12995" y="1631"/>
                </a:moveTo>
                <a:lnTo>
                  <a:pt x="12998" y="1629"/>
                </a:lnTo>
                <a:cubicBezTo>
                  <a:pt x="12998" y="1629"/>
                  <a:pt x="12995" y="1630"/>
                  <a:pt x="12995" y="1631"/>
                </a:cubicBezTo>
                <a:close/>
                <a:moveTo>
                  <a:pt x="23285" y="3008"/>
                </a:moveTo>
                <a:lnTo>
                  <a:pt x="23287" y="3006"/>
                </a:lnTo>
                <a:cubicBezTo>
                  <a:pt x="23287" y="3006"/>
                  <a:pt x="23284" y="3008"/>
                  <a:pt x="23285" y="3008"/>
                </a:cubicBezTo>
                <a:close/>
                <a:moveTo>
                  <a:pt x="14851" y="2482"/>
                </a:moveTo>
                <a:lnTo>
                  <a:pt x="14853" y="2479"/>
                </a:lnTo>
                <a:cubicBezTo>
                  <a:pt x="14853" y="2479"/>
                  <a:pt x="14850" y="2481"/>
                  <a:pt x="14851" y="2482"/>
                </a:cubicBezTo>
                <a:close/>
                <a:moveTo>
                  <a:pt x="19461" y="3592"/>
                </a:moveTo>
                <a:lnTo>
                  <a:pt x="19463" y="3589"/>
                </a:lnTo>
                <a:cubicBezTo>
                  <a:pt x="19463" y="3589"/>
                  <a:pt x="19460" y="3591"/>
                  <a:pt x="19461" y="3592"/>
                </a:cubicBezTo>
                <a:close/>
                <a:moveTo>
                  <a:pt x="20044" y="5236"/>
                </a:moveTo>
                <a:lnTo>
                  <a:pt x="20047" y="5234"/>
                </a:lnTo>
                <a:cubicBezTo>
                  <a:pt x="20046" y="5234"/>
                  <a:pt x="20043" y="5236"/>
                  <a:pt x="20044" y="5236"/>
                </a:cubicBezTo>
                <a:close/>
                <a:moveTo>
                  <a:pt x="18999" y="1623"/>
                </a:moveTo>
                <a:lnTo>
                  <a:pt x="19001" y="1620"/>
                </a:lnTo>
                <a:cubicBezTo>
                  <a:pt x="19001" y="1621"/>
                  <a:pt x="18998" y="1622"/>
                  <a:pt x="18999" y="1623"/>
                </a:cubicBezTo>
                <a:close/>
                <a:moveTo>
                  <a:pt x="16706" y="2028"/>
                </a:moveTo>
                <a:lnTo>
                  <a:pt x="16709" y="2026"/>
                </a:lnTo>
                <a:cubicBezTo>
                  <a:pt x="16708" y="2026"/>
                  <a:pt x="16705" y="2027"/>
                  <a:pt x="16706" y="2028"/>
                </a:cubicBezTo>
                <a:close/>
                <a:moveTo>
                  <a:pt x="15305" y="1412"/>
                </a:moveTo>
                <a:lnTo>
                  <a:pt x="15307" y="1410"/>
                </a:lnTo>
                <a:cubicBezTo>
                  <a:pt x="15307" y="1410"/>
                  <a:pt x="15304" y="1411"/>
                  <a:pt x="15305" y="1412"/>
                </a:cubicBezTo>
                <a:close/>
                <a:moveTo>
                  <a:pt x="18100" y="5115"/>
                </a:moveTo>
                <a:lnTo>
                  <a:pt x="18102" y="5113"/>
                </a:lnTo>
                <a:cubicBezTo>
                  <a:pt x="18102" y="5113"/>
                  <a:pt x="18099" y="5114"/>
                  <a:pt x="18100" y="5115"/>
                </a:cubicBezTo>
                <a:close/>
                <a:moveTo>
                  <a:pt x="20725" y="2628"/>
                </a:moveTo>
                <a:lnTo>
                  <a:pt x="20727" y="2625"/>
                </a:lnTo>
                <a:cubicBezTo>
                  <a:pt x="20727" y="2625"/>
                  <a:pt x="20724" y="2627"/>
                  <a:pt x="20725" y="2628"/>
                </a:cubicBezTo>
                <a:close/>
                <a:moveTo>
                  <a:pt x="17168" y="5253"/>
                </a:moveTo>
                <a:lnTo>
                  <a:pt x="17170" y="5250"/>
                </a:lnTo>
                <a:cubicBezTo>
                  <a:pt x="17170" y="5250"/>
                  <a:pt x="17167" y="5252"/>
                  <a:pt x="17168" y="5253"/>
                </a:cubicBezTo>
                <a:close/>
                <a:moveTo>
                  <a:pt x="21057" y="3025"/>
                </a:moveTo>
                <a:lnTo>
                  <a:pt x="21059" y="3022"/>
                </a:lnTo>
                <a:cubicBezTo>
                  <a:pt x="21059" y="3022"/>
                  <a:pt x="21056" y="3024"/>
                  <a:pt x="21057" y="3025"/>
                </a:cubicBezTo>
                <a:close/>
                <a:moveTo>
                  <a:pt x="308" y="3584"/>
                </a:moveTo>
                <a:lnTo>
                  <a:pt x="310" y="3581"/>
                </a:lnTo>
                <a:cubicBezTo>
                  <a:pt x="310" y="3581"/>
                  <a:pt x="307" y="3583"/>
                  <a:pt x="308" y="3584"/>
                </a:cubicBezTo>
                <a:close/>
                <a:moveTo>
                  <a:pt x="15377" y="2004"/>
                </a:moveTo>
                <a:lnTo>
                  <a:pt x="15380" y="2001"/>
                </a:lnTo>
                <a:cubicBezTo>
                  <a:pt x="15380" y="2001"/>
                  <a:pt x="15377" y="2003"/>
                  <a:pt x="15377" y="2004"/>
                </a:cubicBezTo>
                <a:close/>
                <a:moveTo>
                  <a:pt x="15572" y="5658"/>
                </a:moveTo>
                <a:lnTo>
                  <a:pt x="15574" y="5655"/>
                </a:lnTo>
                <a:cubicBezTo>
                  <a:pt x="15574" y="5656"/>
                  <a:pt x="15571" y="5657"/>
                  <a:pt x="15572" y="5658"/>
                </a:cubicBezTo>
                <a:close/>
                <a:moveTo>
                  <a:pt x="10735" y="1688"/>
                </a:moveTo>
                <a:lnTo>
                  <a:pt x="10737" y="1685"/>
                </a:lnTo>
                <a:cubicBezTo>
                  <a:pt x="10737" y="1685"/>
                  <a:pt x="10734" y="1687"/>
                  <a:pt x="10735" y="1688"/>
                </a:cubicBezTo>
                <a:close/>
                <a:moveTo>
                  <a:pt x="20068" y="894"/>
                </a:moveTo>
                <a:lnTo>
                  <a:pt x="20071" y="891"/>
                </a:lnTo>
                <a:cubicBezTo>
                  <a:pt x="20071" y="891"/>
                  <a:pt x="20068" y="893"/>
                  <a:pt x="20068" y="894"/>
                </a:cubicBezTo>
                <a:close/>
                <a:moveTo>
                  <a:pt x="14316" y="2125"/>
                </a:moveTo>
                <a:lnTo>
                  <a:pt x="14319" y="2123"/>
                </a:lnTo>
                <a:cubicBezTo>
                  <a:pt x="14318" y="2123"/>
                  <a:pt x="14315" y="2124"/>
                  <a:pt x="14316" y="2125"/>
                </a:cubicBezTo>
                <a:close/>
                <a:moveTo>
                  <a:pt x="16082" y="2125"/>
                </a:moveTo>
                <a:lnTo>
                  <a:pt x="16085" y="2123"/>
                </a:lnTo>
                <a:cubicBezTo>
                  <a:pt x="16085" y="2123"/>
                  <a:pt x="16081" y="2124"/>
                  <a:pt x="16082" y="2125"/>
                </a:cubicBezTo>
                <a:close/>
                <a:moveTo>
                  <a:pt x="19971" y="3989"/>
                </a:moveTo>
                <a:lnTo>
                  <a:pt x="19974" y="3986"/>
                </a:lnTo>
                <a:cubicBezTo>
                  <a:pt x="19973" y="3986"/>
                  <a:pt x="19970" y="3988"/>
                  <a:pt x="19971" y="3989"/>
                </a:cubicBezTo>
                <a:close/>
                <a:moveTo>
                  <a:pt x="20239" y="4669"/>
                </a:moveTo>
                <a:lnTo>
                  <a:pt x="20241" y="4667"/>
                </a:lnTo>
                <a:cubicBezTo>
                  <a:pt x="20241" y="4667"/>
                  <a:pt x="20238" y="4669"/>
                  <a:pt x="20239" y="4669"/>
                </a:cubicBezTo>
                <a:close/>
                <a:moveTo>
                  <a:pt x="15467" y="2652"/>
                </a:moveTo>
                <a:lnTo>
                  <a:pt x="15469" y="2649"/>
                </a:lnTo>
                <a:cubicBezTo>
                  <a:pt x="15469" y="2650"/>
                  <a:pt x="15466" y="2651"/>
                  <a:pt x="15467" y="2652"/>
                </a:cubicBezTo>
                <a:close/>
                <a:moveTo>
                  <a:pt x="15499" y="5634"/>
                </a:moveTo>
                <a:lnTo>
                  <a:pt x="15501" y="5631"/>
                </a:lnTo>
                <a:cubicBezTo>
                  <a:pt x="15501" y="5631"/>
                  <a:pt x="15498" y="5633"/>
                  <a:pt x="15499" y="5634"/>
                </a:cubicBezTo>
                <a:close/>
                <a:moveTo>
                  <a:pt x="20060" y="1963"/>
                </a:moveTo>
                <a:lnTo>
                  <a:pt x="20063" y="1961"/>
                </a:lnTo>
                <a:cubicBezTo>
                  <a:pt x="20063" y="1961"/>
                  <a:pt x="20060" y="1962"/>
                  <a:pt x="20060" y="1963"/>
                </a:cubicBezTo>
                <a:close/>
                <a:moveTo>
                  <a:pt x="19923" y="1753"/>
                </a:moveTo>
                <a:lnTo>
                  <a:pt x="19925" y="1750"/>
                </a:lnTo>
                <a:cubicBezTo>
                  <a:pt x="19925" y="1750"/>
                  <a:pt x="19922" y="1752"/>
                  <a:pt x="19923" y="1753"/>
                </a:cubicBezTo>
                <a:close/>
                <a:moveTo>
                  <a:pt x="413" y="4191"/>
                </a:moveTo>
                <a:lnTo>
                  <a:pt x="416" y="4189"/>
                </a:lnTo>
                <a:cubicBezTo>
                  <a:pt x="415" y="4189"/>
                  <a:pt x="412" y="4190"/>
                  <a:pt x="413" y="4191"/>
                </a:cubicBezTo>
                <a:close/>
                <a:moveTo>
                  <a:pt x="20320" y="2166"/>
                </a:moveTo>
                <a:lnTo>
                  <a:pt x="20322" y="2163"/>
                </a:lnTo>
                <a:cubicBezTo>
                  <a:pt x="20322" y="2163"/>
                  <a:pt x="20319" y="2165"/>
                  <a:pt x="20320" y="2166"/>
                </a:cubicBezTo>
                <a:close/>
                <a:moveTo>
                  <a:pt x="19080" y="4191"/>
                </a:moveTo>
                <a:lnTo>
                  <a:pt x="19082" y="4189"/>
                </a:lnTo>
                <a:cubicBezTo>
                  <a:pt x="19082" y="4189"/>
                  <a:pt x="19079" y="4190"/>
                  <a:pt x="19080" y="4191"/>
                </a:cubicBezTo>
                <a:close/>
                <a:moveTo>
                  <a:pt x="9544" y="1412"/>
                </a:moveTo>
                <a:lnTo>
                  <a:pt x="9546" y="1410"/>
                </a:lnTo>
                <a:cubicBezTo>
                  <a:pt x="9546" y="1410"/>
                  <a:pt x="9543" y="1411"/>
                  <a:pt x="9544" y="1412"/>
                </a:cubicBezTo>
                <a:close/>
                <a:moveTo>
                  <a:pt x="438" y="3276"/>
                </a:moveTo>
                <a:lnTo>
                  <a:pt x="440" y="3273"/>
                </a:lnTo>
                <a:cubicBezTo>
                  <a:pt x="440" y="3273"/>
                  <a:pt x="437" y="3275"/>
                  <a:pt x="438" y="3276"/>
                </a:cubicBezTo>
                <a:close/>
                <a:moveTo>
                  <a:pt x="21997" y="3964"/>
                </a:moveTo>
                <a:lnTo>
                  <a:pt x="21999" y="3962"/>
                </a:lnTo>
                <a:cubicBezTo>
                  <a:pt x="21999" y="3962"/>
                  <a:pt x="21996" y="3964"/>
                  <a:pt x="21997" y="3964"/>
                </a:cubicBezTo>
                <a:close/>
                <a:moveTo>
                  <a:pt x="22475" y="3519"/>
                </a:moveTo>
                <a:lnTo>
                  <a:pt x="22477" y="3516"/>
                </a:lnTo>
                <a:cubicBezTo>
                  <a:pt x="22477" y="3517"/>
                  <a:pt x="22474" y="3518"/>
                  <a:pt x="22475" y="3519"/>
                </a:cubicBezTo>
                <a:close/>
                <a:moveTo>
                  <a:pt x="21187" y="4677"/>
                </a:moveTo>
                <a:lnTo>
                  <a:pt x="21189" y="4675"/>
                </a:lnTo>
                <a:cubicBezTo>
                  <a:pt x="21189" y="4675"/>
                  <a:pt x="21186" y="4677"/>
                  <a:pt x="21187" y="4677"/>
                </a:cubicBezTo>
                <a:close/>
                <a:moveTo>
                  <a:pt x="21729" y="2174"/>
                </a:moveTo>
                <a:lnTo>
                  <a:pt x="21732" y="2171"/>
                </a:lnTo>
                <a:cubicBezTo>
                  <a:pt x="21732" y="2172"/>
                  <a:pt x="21729" y="2173"/>
                  <a:pt x="21729" y="2174"/>
                </a:cubicBezTo>
                <a:close/>
                <a:moveTo>
                  <a:pt x="19939" y="4815"/>
                </a:moveTo>
                <a:lnTo>
                  <a:pt x="19941" y="4813"/>
                </a:lnTo>
                <a:cubicBezTo>
                  <a:pt x="19941" y="4813"/>
                  <a:pt x="19938" y="4814"/>
                  <a:pt x="19939" y="4815"/>
                </a:cubicBezTo>
                <a:close/>
                <a:moveTo>
                  <a:pt x="20287" y="2628"/>
                </a:moveTo>
                <a:lnTo>
                  <a:pt x="20290" y="2625"/>
                </a:lnTo>
                <a:cubicBezTo>
                  <a:pt x="20289" y="2625"/>
                  <a:pt x="20286" y="2627"/>
                  <a:pt x="20287" y="2628"/>
                </a:cubicBezTo>
                <a:close/>
                <a:moveTo>
                  <a:pt x="21535" y="3883"/>
                </a:moveTo>
                <a:lnTo>
                  <a:pt x="21537" y="3881"/>
                </a:lnTo>
                <a:cubicBezTo>
                  <a:pt x="21537" y="3881"/>
                  <a:pt x="21534" y="3883"/>
                  <a:pt x="21535" y="3883"/>
                </a:cubicBezTo>
                <a:close/>
                <a:moveTo>
                  <a:pt x="19526" y="1923"/>
                </a:moveTo>
                <a:lnTo>
                  <a:pt x="19528" y="1920"/>
                </a:lnTo>
                <a:cubicBezTo>
                  <a:pt x="19528" y="1920"/>
                  <a:pt x="19525" y="1922"/>
                  <a:pt x="19526" y="1923"/>
                </a:cubicBezTo>
                <a:close/>
                <a:moveTo>
                  <a:pt x="10500" y="1607"/>
                </a:moveTo>
                <a:lnTo>
                  <a:pt x="10503" y="1604"/>
                </a:lnTo>
                <a:cubicBezTo>
                  <a:pt x="10502" y="1604"/>
                  <a:pt x="10499" y="1606"/>
                  <a:pt x="10500" y="1607"/>
                </a:cubicBezTo>
                <a:close/>
                <a:moveTo>
                  <a:pt x="15945" y="2652"/>
                </a:moveTo>
                <a:lnTo>
                  <a:pt x="15947" y="2649"/>
                </a:lnTo>
                <a:cubicBezTo>
                  <a:pt x="15947" y="2650"/>
                  <a:pt x="15944" y="2651"/>
                  <a:pt x="15945" y="2652"/>
                </a:cubicBezTo>
                <a:close/>
                <a:moveTo>
                  <a:pt x="15620" y="2255"/>
                </a:moveTo>
                <a:lnTo>
                  <a:pt x="15623" y="2252"/>
                </a:lnTo>
                <a:cubicBezTo>
                  <a:pt x="15623" y="2253"/>
                  <a:pt x="15620" y="2254"/>
                  <a:pt x="15620" y="2255"/>
                </a:cubicBezTo>
                <a:close/>
                <a:moveTo>
                  <a:pt x="19752" y="5585"/>
                </a:moveTo>
                <a:lnTo>
                  <a:pt x="19755" y="5582"/>
                </a:lnTo>
                <a:cubicBezTo>
                  <a:pt x="19755" y="5583"/>
                  <a:pt x="19752" y="5584"/>
                  <a:pt x="19752" y="5585"/>
                </a:cubicBezTo>
                <a:close/>
                <a:moveTo>
                  <a:pt x="18019" y="1874"/>
                </a:moveTo>
                <a:lnTo>
                  <a:pt x="18021" y="1872"/>
                </a:lnTo>
                <a:cubicBezTo>
                  <a:pt x="18021" y="1872"/>
                  <a:pt x="18018" y="1873"/>
                  <a:pt x="18019" y="1874"/>
                </a:cubicBezTo>
                <a:close/>
                <a:moveTo>
                  <a:pt x="18942" y="5585"/>
                </a:moveTo>
                <a:lnTo>
                  <a:pt x="18945" y="5582"/>
                </a:lnTo>
                <a:cubicBezTo>
                  <a:pt x="18945" y="5583"/>
                  <a:pt x="18941" y="5584"/>
                  <a:pt x="18942" y="5585"/>
                </a:cubicBezTo>
                <a:close/>
                <a:moveTo>
                  <a:pt x="18205" y="4232"/>
                </a:moveTo>
                <a:lnTo>
                  <a:pt x="18207" y="4229"/>
                </a:lnTo>
                <a:cubicBezTo>
                  <a:pt x="18207" y="4230"/>
                  <a:pt x="18204" y="4231"/>
                  <a:pt x="18205" y="4232"/>
                </a:cubicBezTo>
                <a:close/>
                <a:moveTo>
                  <a:pt x="20247" y="4710"/>
                </a:moveTo>
                <a:lnTo>
                  <a:pt x="20249" y="4707"/>
                </a:lnTo>
                <a:cubicBezTo>
                  <a:pt x="20249" y="4708"/>
                  <a:pt x="20246" y="4709"/>
                  <a:pt x="20247" y="4710"/>
                </a:cubicBezTo>
                <a:close/>
                <a:moveTo>
                  <a:pt x="18975" y="2255"/>
                </a:moveTo>
                <a:lnTo>
                  <a:pt x="18977" y="2252"/>
                </a:lnTo>
                <a:cubicBezTo>
                  <a:pt x="18977" y="2253"/>
                  <a:pt x="18974" y="2254"/>
                  <a:pt x="18975" y="2255"/>
                </a:cubicBezTo>
                <a:close/>
                <a:moveTo>
                  <a:pt x="17208" y="2271"/>
                </a:moveTo>
                <a:lnTo>
                  <a:pt x="17211" y="2269"/>
                </a:lnTo>
                <a:cubicBezTo>
                  <a:pt x="17211" y="2269"/>
                  <a:pt x="17208" y="2270"/>
                  <a:pt x="17208" y="2271"/>
                </a:cubicBezTo>
                <a:close/>
                <a:moveTo>
                  <a:pt x="19615" y="2628"/>
                </a:moveTo>
                <a:lnTo>
                  <a:pt x="19617" y="2625"/>
                </a:lnTo>
                <a:cubicBezTo>
                  <a:pt x="19617" y="2625"/>
                  <a:pt x="19614" y="2627"/>
                  <a:pt x="19615" y="2628"/>
                </a:cubicBezTo>
                <a:close/>
                <a:moveTo>
                  <a:pt x="17905" y="5301"/>
                </a:moveTo>
                <a:lnTo>
                  <a:pt x="17908" y="5299"/>
                </a:lnTo>
                <a:cubicBezTo>
                  <a:pt x="17907" y="5299"/>
                  <a:pt x="17904" y="5301"/>
                  <a:pt x="17905" y="5301"/>
                </a:cubicBezTo>
                <a:close/>
                <a:moveTo>
                  <a:pt x="22256" y="5512"/>
                </a:moveTo>
                <a:lnTo>
                  <a:pt x="22258" y="5510"/>
                </a:lnTo>
                <a:cubicBezTo>
                  <a:pt x="22258" y="5510"/>
                  <a:pt x="22255" y="5511"/>
                  <a:pt x="22256" y="5512"/>
                </a:cubicBezTo>
                <a:close/>
                <a:moveTo>
                  <a:pt x="18043" y="2652"/>
                </a:moveTo>
                <a:lnTo>
                  <a:pt x="18045" y="2649"/>
                </a:lnTo>
                <a:cubicBezTo>
                  <a:pt x="18045" y="2650"/>
                  <a:pt x="18042" y="2651"/>
                  <a:pt x="18043" y="2652"/>
                </a:cubicBezTo>
                <a:close/>
                <a:moveTo>
                  <a:pt x="19655" y="2538"/>
                </a:moveTo>
                <a:lnTo>
                  <a:pt x="19658" y="2536"/>
                </a:lnTo>
                <a:cubicBezTo>
                  <a:pt x="19658" y="2536"/>
                  <a:pt x="19654" y="2538"/>
                  <a:pt x="19655" y="2538"/>
                </a:cubicBezTo>
                <a:close/>
                <a:moveTo>
                  <a:pt x="19987" y="3251"/>
                </a:moveTo>
                <a:lnTo>
                  <a:pt x="19990" y="3249"/>
                </a:lnTo>
                <a:cubicBezTo>
                  <a:pt x="19990" y="3249"/>
                  <a:pt x="19987" y="3251"/>
                  <a:pt x="19987" y="3251"/>
                </a:cubicBezTo>
                <a:close/>
                <a:moveTo>
                  <a:pt x="17865" y="2749"/>
                </a:moveTo>
                <a:lnTo>
                  <a:pt x="17867" y="2747"/>
                </a:lnTo>
                <a:cubicBezTo>
                  <a:pt x="17867" y="2747"/>
                  <a:pt x="17864" y="2748"/>
                  <a:pt x="17865" y="2749"/>
                </a:cubicBezTo>
                <a:close/>
                <a:moveTo>
                  <a:pt x="9520" y="1420"/>
                </a:moveTo>
                <a:lnTo>
                  <a:pt x="9522" y="1418"/>
                </a:lnTo>
                <a:cubicBezTo>
                  <a:pt x="9522" y="1418"/>
                  <a:pt x="9519" y="1420"/>
                  <a:pt x="9520" y="1420"/>
                </a:cubicBezTo>
                <a:close/>
                <a:moveTo>
                  <a:pt x="20919" y="4256"/>
                </a:moveTo>
                <a:lnTo>
                  <a:pt x="20922" y="4254"/>
                </a:lnTo>
                <a:cubicBezTo>
                  <a:pt x="20921" y="4254"/>
                  <a:pt x="20918" y="4255"/>
                  <a:pt x="20919" y="4256"/>
                </a:cubicBezTo>
                <a:close/>
                <a:moveTo>
                  <a:pt x="22507" y="3438"/>
                </a:moveTo>
                <a:lnTo>
                  <a:pt x="22510" y="3435"/>
                </a:lnTo>
                <a:cubicBezTo>
                  <a:pt x="22509" y="3436"/>
                  <a:pt x="22506" y="3437"/>
                  <a:pt x="22507" y="3438"/>
                </a:cubicBezTo>
                <a:close/>
                <a:moveTo>
                  <a:pt x="11521" y="1582"/>
                </a:moveTo>
                <a:lnTo>
                  <a:pt x="11523" y="1580"/>
                </a:lnTo>
                <a:cubicBezTo>
                  <a:pt x="11523" y="1580"/>
                  <a:pt x="11520" y="1582"/>
                  <a:pt x="11521" y="1582"/>
                </a:cubicBezTo>
                <a:close/>
                <a:moveTo>
                  <a:pt x="22442" y="3438"/>
                </a:moveTo>
                <a:lnTo>
                  <a:pt x="22445" y="3435"/>
                </a:lnTo>
                <a:cubicBezTo>
                  <a:pt x="22445" y="3436"/>
                  <a:pt x="22442" y="3437"/>
                  <a:pt x="22442" y="3438"/>
                </a:cubicBezTo>
                <a:close/>
                <a:moveTo>
                  <a:pt x="22434" y="4734"/>
                </a:moveTo>
                <a:lnTo>
                  <a:pt x="22437" y="4732"/>
                </a:lnTo>
                <a:cubicBezTo>
                  <a:pt x="22436" y="4732"/>
                  <a:pt x="22433" y="4733"/>
                  <a:pt x="22434" y="4734"/>
                </a:cubicBezTo>
                <a:close/>
                <a:moveTo>
                  <a:pt x="21276" y="3438"/>
                </a:moveTo>
                <a:lnTo>
                  <a:pt x="21278" y="3435"/>
                </a:lnTo>
                <a:cubicBezTo>
                  <a:pt x="21278" y="3436"/>
                  <a:pt x="21275" y="3437"/>
                  <a:pt x="21276" y="3438"/>
                </a:cubicBezTo>
                <a:close/>
                <a:moveTo>
                  <a:pt x="21259" y="3438"/>
                </a:moveTo>
                <a:lnTo>
                  <a:pt x="21262" y="3435"/>
                </a:lnTo>
                <a:cubicBezTo>
                  <a:pt x="21262" y="3436"/>
                  <a:pt x="21259" y="3437"/>
                  <a:pt x="21259" y="3438"/>
                </a:cubicBezTo>
                <a:close/>
                <a:moveTo>
                  <a:pt x="17387" y="5512"/>
                </a:moveTo>
                <a:lnTo>
                  <a:pt x="17389" y="5510"/>
                </a:lnTo>
                <a:cubicBezTo>
                  <a:pt x="17389" y="5510"/>
                  <a:pt x="17386" y="5511"/>
                  <a:pt x="17387" y="5512"/>
                </a:cubicBezTo>
                <a:close/>
                <a:moveTo>
                  <a:pt x="11278" y="1582"/>
                </a:moveTo>
                <a:lnTo>
                  <a:pt x="11280" y="1580"/>
                </a:lnTo>
                <a:cubicBezTo>
                  <a:pt x="11280" y="1580"/>
                  <a:pt x="11277" y="1582"/>
                  <a:pt x="11278" y="1582"/>
                </a:cubicBezTo>
                <a:close/>
                <a:moveTo>
                  <a:pt x="20919" y="2652"/>
                </a:moveTo>
                <a:lnTo>
                  <a:pt x="20922" y="2649"/>
                </a:lnTo>
                <a:cubicBezTo>
                  <a:pt x="20921" y="2650"/>
                  <a:pt x="20918" y="2651"/>
                  <a:pt x="20919" y="2652"/>
                </a:cubicBezTo>
                <a:close/>
                <a:moveTo>
                  <a:pt x="16252" y="1898"/>
                </a:moveTo>
                <a:lnTo>
                  <a:pt x="16255" y="1896"/>
                </a:lnTo>
                <a:cubicBezTo>
                  <a:pt x="16255" y="1896"/>
                  <a:pt x="16252" y="1898"/>
                  <a:pt x="16252" y="1898"/>
                </a:cubicBezTo>
                <a:close/>
                <a:moveTo>
                  <a:pt x="21373" y="3738"/>
                </a:moveTo>
                <a:lnTo>
                  <a:pt x="21375" y="3735"/>
                </a:lnTo>
                <a:cubicBezTo>
                  <a:pt x="21375" y="3735"/>
                  <a:pt x="21372" y="3737"/>
                  <a:pt x="21373" y="3738"/>
                </a:cubicBezTo>
                <a:close/>
                <a:moveTo>
                  <a:pt x="21948" y="1040"/>
                </a:moveTo>
                <a:lnTo>
                  <a:pt x="21951" y="1037"/>
                </a:lnTo>
                <a:cubicBezTo>
                  <a:pt x="21950" y="1037"/>
                  <a:pt x="21947" y="1039"/>
                  <a:pt x="21948" y="1040"/>
                </a:cubicBezTo>
                <a:close/>
                <a:moveTo>
                  <a:pt x="20838" y="3422"/>
                </a:moveTo>
                <a:lnTo>
                  <a:pt x="20841" y="3419"/>
                </a:lnTo>
                <a:cubicBezTo>
                  <a:pt x="20840" y="3419"/>
                  <a:pt x="20837" y="3421"/>
                  <a:pt x="20838" y="3422"/>
                </a:cubicBezTo>
                <a:close/>
                <a:moveTo>
                  <a:pt x="20943" y="3738"/>
                </a:moveTo>
                <a:lnTo>
                  <a:pt x="20946" y="3735"/>
                </a:lnTo>
                <a:cubicBezTo>
                  <a:pt x="20946" y="3735"/>
                  <a:pt x="20943" y="3737"/>
                  <a:pt x="20943" y="3738"/>
                </a:cubicBezTo>
                <a:close/>
                <a:moveTo>
                  <a:pt x="21276" y="3729"/>
                </a:moveTo>
                <a:lnTo>
                  <a:pt x="21278" y="3727"/>
                </a:lnTo>
                <a:cubicBezTo>
                  <a:pt x="21278" y="3727"/>
                  <a:pt x="21275" y="3729"/>
                  <a:pt x="21276" y="3729"/>
                </a:cubicBezTo>
                <a:close/>
                <a:moveTo>
                  <a:pt x="19331" y="3729"/>
                </a:moveTo>
                <a:lnTo>
                  <a:pt x="19334" y="3727"/>
                </a:lnTo>
                <a:cubicBezTo>
                  <a:pt x="19333" y="3727"/>
                  <a:pt x="19330" y="3729"/>
                  <a:pt x="19331" y="3729"/>
                </a:cubicBezTo>
                <a:close/>
                <a:moveTo>
                  <a:pt x="20433" y="5342"/>
                </a:moveTo>
                <a:lnTo>
                  <a:pt x="20435" y="5339"/>
                </a:lnTo>
                <a:cubicBezTo>
                  <a:pt x="20435" y="5340"/>
                  <a:pt x="20432" y="5341"/>
                  <a:pt x="20433" y="5342"/>
                </a:cubicBezTo>
                <a:close/>
                <a:moveTo>
                  <a:pt x="20174" y="4758"/>
                </a:moveTo>
                <a:lnTo>
                  <a:pt x="20176" y="4756"/>
                </a:lnTo>
                <a:cubicBezTo>
                  <a:pt x="20176" y="4756"/>
                  <a:pt x="20173" y="4758"/>
                  <a:pt x="20174" y="4758"/>
                </a:cubicBezTo>
                <a:close/>
                <a:moveTo>
                  <a:pt x="20952" y="4280"/>
                </a:moveTo>
                <a:lnTo>
                  <a:pt x="20954" y="4278"/>
                </a:lnTo>
                <a:cubicBezTo>
                  <a:pt x="20954" y="4278"/>
                  <a:pt x="20951" y="4280"/>
                  <a:pt x="20952" y="4280"/>
                </a:cubicBezTo>
                <a:close/>
                <a:moveTo>
                  <a:pt x="1256" y="5504"/>
                </a:moveTo>
                <a:lnTo>
                  <a:pt x="1258" y="5501"/>
                </a:lnTo>
                <a:cubicBezTo>
                  <a:pt x="1258" y="5502"/>
                  <a:pt x="1255" y="5503"/>
                  <a:pt x="1256" y="5504"/>
                </a:cubicBezTo>
                <a:close/>
                <a:moveTo>
                  <a:pt x="19112" y="1874"/>
                </a:moveTo>
                <a:lnTo>
                  <a:pt x="19115" y="1872"/>
                </a:lnTo>
                <a:cubicBezTo>
                  <a:pt x="19115" y="1872"/>
                  <a:pt x="19112" y="1873"/>
                  <a:pt x="19112" y="1874"/>
                </a:cubicBezTo>
                <a:close/>
                <a:moveTo>
                  <a:pt x="18618" y="5293"/>
                </a:moveTo>
                <a:lnTo>
                  <a:pt x="18621" y="5291"/>
                </a:lnTo>
                <a:cubicBezTo>
                  <a:pt x="18620" y="5291"/>
                  <a:pt x="18617" y="5292"/>
                  <a:pt x="18618" y="5293"/>
                </a:cubicBezTo>
                <a:close/>
                <a:moveTo>
                  <a:pt x="16682" y="1874"/>
                </a:moveTo>
                <a:lnTo>
                  <a:pt x="16684" y="1872"/>
                </a:lnTo>
                <a:cubicBezTo>
                  <a:pt x="16684" y="1872"/>
                  <a:pt x="16681" y="1873"/>
                  <a:pt x="16682" y="1874"/>
                </a:cubicBezTo>
                <a:close/>
                <a:moveTo>
                  <a:pt x="17913" y="813"/>
                </a:moveTo>
                <a:lnTo>
                  <a:pt x="17916" y="810"/>
                </a:lnTo>
                <a:cubicBezTo>
                  <a:pt x="17916" y="810"/>
                  <a:pt x="17913" y="812"/>
                  <a:pt x="17913" y="813"/>
                </a:cubicBezTo>
                <a:close/>
                <a:moveTo>
                  <a:pt x="20522" y="3397"/>
                </a:moveTo>
                <a:lnTo>
                  <a:pt x="20525" y="3395"/>
                </a:lnTo>
                <a:cubicBezTo>
                  <a:pt x="20524" y="3395"/>
                  <a:pt x="20521" y="3396"/>
                  <a:pt x="20522" y="3397"/>
                </a:cubicBezTo>
                <a:close/>
                <a:moveTo>
                  <a:pt x="348" y="3397"/>
                </a:moveTo>
                <a:lnTo>
                  <a:pt x="351" y="3395"/>
                </a:lnTo>
                <a:cubicBezTo>
                  <a:pt x="351" y="3395"/>
                  <a:pt x="348" y="3396"/>
                  <a:pt x="348" y="3397"/>
                </a:cubicBezTo>
                <a:close/>
                <a:moveTo>
                  <a:pt x="16358" y="1874"/>
                </a:moveTo>
                <a:lnTo>
                  <a:pt x="16360" y="1872"/>
                </a:lnTo>
                <a:cubicBezTo>
                  <a:pt x="16360" y="1872"/>
                  <a:pt x="16357" y="1873"/>
                  <a:pt x="16358" y="1874"/>
                </a:cubicBezTo>
                <a:close/>
                <a:moveTo>
                  <a:pt x="17605" y="2376"/>
                </a:moveTo>
                <a:lnTo>
                  <a:pt x="17608" y="2374"/>
                </a:lnTo>
                <a:cubicBezTo>
                  <a:pt x="17608" y="2374"/>
                  <a:pt x="17605" y="2376"/>
                  <a:pt x="17605" y="2376"/>
                </a:cubicBezTo>
                <a:close/>
                <a:moveTo>
                  <a:pt x="17865" y="3130"/>
                </a:moveTo>
                <a:lnTo>
                  <a:pt x="17867" y="3127"/>
                </a:lnTo>
                <a:cubicBezTo>
                  <a:pt x="17867" y="3128"/>
                  <a:pt x="17864" y="3129"/>
                  <a:pt x="17865" y="3130"/>
                </a:cubicBezTo>
                <a:close/>
                <a:moveTo>
                  <a:pt x="21948" y="3381"/>
                </a:moveTo>
                <a:lnTo>
                  <a:pt x="21951" y="3379"/>
                </a:lnTo>
                <a:cubicBezTo>
                  <a:pt x="21950" y="3379"/>
                  <a:pt x="21947" y="3380"/>
                  <a:pt x="21948" y="3381"/>
                </a:cubicBezTo>
                <a:close/>
                <a:moveTo>
                  <a:pt x="15159" y="2393"/>
                </a:moveTo>
                <a:lnTo>
                  <a:pt x="15161" y="2390"/>
                </a:lnTo>
                <a:cubicBezTo>
                  <a:pt x="15161" y="2390"/>
                  <a:pt x="15158" y="2392"/>
                  <a:pt x="15159" y="2393"/>
                </a:cubicBezTo>
                <a:close/>
                <a:moveTo>
                  <a:pt x="17184" y="2393"/>
                </a:moveTo>
                <a:lnTo>
                  <a:pt x="17187" y="2390"/>
                </a:lnTo>
                <a:cubicBezTo>
                  <a:pt x="17186" y="2390"/>
                  <a:pt x="17183" y="2392"/>
                  <a:pt x="17184" y="2393"/>
                </a:cubicBezTo>
                <a:close/>
                <a:moveTo>
                  <a:pt x="15718" y="1501"/>
                </a:moveTo>
                <a:lnTo>
                  <a:pt x="15720" y="1499"/>
                </a:lnTo>
                <a:cubicBezTo>
                  <a:pt x="15720" y="1499"/>
                  <a:pt x="15717" y="1501"/>
                  <a:pt x="15718" y="1501"/>
                </a:cubicBezTo>
                <a:close/>
                <a:moveTo>
                  <a:pt x="16990" y="1858"/>
                </a:moveTo>
                <a:lnTo>
                  <a:pt x="16992" y="1855"/>
                </a:lnTo>
                <a:cubicBezTo>
                  <a:pt x="16992" y="1856"/>
                  <a:pt x="16989" y="1857"/>
                  <a:pt x="16990" y="1858"/>
                </a:cubicBezTo>
                <a:close/>
                <a:moveTo>
                  <a:pt x="16820" y="1850"/>
                </a:moveTo>
                <a:lnTo>
                  <a:pt x="16822" y="1847"/>
                </a:lnTo>
                <a:cubicBezTo>
                  <a:pt x="16822" y="1847"/>
                  <a:pt x="16819" y="1849"/>
                  <a:pt x="16820" y="1850"/>
                </a:cubicBezTo>
                <a:close/>
                <a:moveTo>
                  <a:pt x="16155" y="2401"/>
                </a:moveTo>
                <a:lnTo>
                  <a:pt x="16158" y="2398"/>
                </a:lnTo>
                <a:cubicBezTo>
                  <a:pt x="16157" y="2398"/>
                  <a:pt x="16154" y="2400"/>
                  <a:pt x="16155" y="2401"/>
                </a:cubicBezTo>
                <a:close/>
                <a:moveTo>
                  <a:pt x="20498" y="3689"/>
                </a:moveTo>
                <a:lnTo>
                  <a:pt x="20500" y="3687"/>
                </a:lnTo>
                <a:cubicBezTo>
                  <a:pt x="20500" y="3687"/>
                  <a:pt x="20497" y="3688"/>
                  <a:pt x="20498" y="3689"/>
                </a:cubicBezTo>
                <a:close/>
                <a:moveTo>
                  <a:pt x="17338" y="4337"/>
                </a:moveTo>
                <a:lnTo>
                  <a:pt x="17341" y="4335"/>
                </a:lnTo>
                <a:cubicBezTo>
                  <a:pt x="17340" y="4335"/>
                  <a:pt x="17337" y="4336"/>
                  <a:pt x="17338" y="4337"/>
                </a:cubicBezTo>
                <a:close/>
                <a:moveTo>
                  <a:pt x="7794" y="1501"/>
                </a:moveTo>
                <a:lnTo>
                  <a:pt x="7796" y="1499"/>
                </a:lnTo>
                <a:cubicBezTo>
                  <a:pt x="7796" y="1499"/>
                  <a:pt x="7793" y="1501"/>
                  <a:pt x="7794" y="1501"/>
                </a:cubicBezTo>
                <a:close/>
                <a:moveTo>
                  <a:pt x="18667" y="1834"/>
                </a:moveTo>
                <a:lnTo>
                  <a:pt x="18669" y="1831"/>
                </a:lnTo>
                <a:cubicBezTo>
                  <a:pt x="18669" y="1831"/>
                  <a:pt x="18666" y="1833"/>
                  <a:pt x="18667" y="1834"/>
                </a:cubicBezTo>
                <a:close/>
                <a:moveTo>
                  <a:pt x="17962" y="5423"/>
                </a:moveTo>
                <a:lnTo>
                  <a:pt x="17964" y="5420"/>
                </a:lnTo>
                <a:cubicBezTo>
                  <a:pt x="17964" y="5421"/>
                  <a:pt x="17961" y="5422"/>
                  <a:pt x="17962" y="5423"/>
                </a:cubicBezTo>
                <a:close/>
                <a:moveTo>
                  <a:pt x="1069" y="5423"/>
                </a:moveTo>
                <a:lnTo>
                  <a:pt x="1072" y="5420"/>
                </a:lnTo>
                <a:cubicBezTo>
                  <a:pt x="1072" y="5421"/>
                  <a:pt x="1069" y="5422"/>
                  <a:pt x="1069" y="5423"/>
                </a:cubicBezTo>
                <a:close/>
                <a:moveTo>
                  <a:pt x="19193" y="3689"/>
                </a:moveTo>
                <a:lnTo>
                  <a:pt x="19196" y="3687"/>
                </a:lnTo>
                <a:cubicBezTo>
                  <a:pt x="19196" y="3687"/>
                  <a:pt x="19193" y="3688"/>
                  <a:pt x="19193" y="3689"/>
                </a:cubicBezTo>
                <a:close/>
                <a:moveTo>
                  <a:pt x="8053" y="1477"/>
                </a:moveTo>
                <a:lnTo>
                  <a:pt x="8056" y="1475"/>
                </a:lnTo>
                <a:cubicBezTo>
                  <a:pt x="8056" y="1475"/>
                  <a:pt x="8053" y="1476"/>
                  <a:pt x="8053" y="1477"/>
                </a:cubicBezTo>
                <a:close/>
                <a:moveTo>
                  <a:pt x="19364" y="4775"/>
                </a:moveTo>
                <a:lnTo>
                  <a:pt x="19366" y="4772"/>
                </a:lnTo>
                <a:cubicBezTo>
                  <a:pt x="19366" y="4772"/>
                  <a:pt x="19363" y="4774"/>
                  <a:pt x="19364" y="4775"/>
                </a:cubicBezTo>
                <a:close/>
                <a:moveTo>
                  <a:pt x="22937" y="5407"/>
                </a:moveTo>
                <a:lnTo>
                  <a:pt x="22939" y="5404"/>
                </a:lnTo>
                <a:cubicBezTo>
                  <a:pt x="22939" y="5404"/>
                  <a:pt x="22936" y="5406"/>
                  <a:pt x="22937" y="5407"/>
                </a:cubicBezTo>
                <a:close/>
                <a:moveTo>
                  <a:pt x="18651" y="2401"/>
                </a:moveTo>
                <a:lnTo>
                  <a:pt x="18653" y="2398"/>
                </a:lnTo>
                <a:cubicBezTo>
                  <a:pt x="18653" y="2398"/>
                  <a:pt x="18650" y="2400"/>
                  <a:pt x="18651" y="2401"/>
                </a:cubicBezTo>
                <a:close/>
                <a:moveTo>
                  <a:pt x="16852" y="1817"/>
                </a:moveTo>
                <a:lnTo>
                  <a:pt x="16854" y="1815"/>
                </a:lnTo>
                <a:cubicBezTo>
                  <a:pt x="16854" y="1815"/>
                  <a:pt x="16851" y="1817"/>
                  <a:pt x="16852" y="1817"/>
                </a:cubicBezTo>
                <a:close/>
                <a:moveTo>
                  <a:pt x="21616" y="3341"/>
                </a:moveTo>
                <a:lnTo>
                  <a:pt x="21618" y="3338"/>
                </a:lnTo>
                <a:cubicBezTo>
                  <a:pt x="21618" y="3338"/>
                  <a:pt x="21615" y="3340"/>
                  <a:pt x="21616" y="3341"/>
                </a:cubicBezTo>
                <a:close/>
                <a:moveTo>
                  <a:pt x="16706" y="2603"/>
                </a:moveTo>
                <a:lnTo>
                  <a:pt x="16709" y="2601"/>
                </a:lnTo>
                <a:cubicBezTo>
                  <a:pt x="16708" y="2601"/>
                  <a:pt x="16705" y="2602"/>
                  <a:pt x="16706" y="2603"/>
                </a:cubicBezTo>
                <a:close/>
                <a:moveTo>
                  <a:pt x="22070" y="5366"/>
                </a:moveTo>
                <a:lnTo>
                  <a:pt x="22072" y="5364"/>
                </a:lnTo>
                <a:cubicBezTo>
                  <a:pt x="22072" y="5364"/>
                  <a:pt x="22069" y="5365"/>
                  <a:pt x="22070" y="5366"/>
                </a:cubicBezTo>
                <a:close/>
                <a:moveTo>
                  <a:pt x="17314" y="2611"/>
                </a:moveTo>
                <a:lnTo>
                  <a:pt x="17316" y="2609"/>
                </a:lnTo>
                <a:cubicBezTo>
                  <a:pt x="17316" y="2609"/>
                  <a:pt x="17313" y="2611"/>
                  <a:pt x="17314" y="2611"/>
                </a:cubicBezTo>
                <a:close/>
                <a:moveTo>
                  <a:pt x="21827" y="5358"/>
                </a:moveTo>
                <a:lnTo>
                  <a:pt x="21829" y="5356"/>
                </a:lnTo>
                <a:cubicBezTo>
                  <a:pt x="21829" y="5356"/>
                  <a:pt x="21826" y="5357"/>
                  <a:pt x="21827" y="5358"/>
                </a:cubicBezTo>
                <a:close/>
                <a:moveTo>
                  <a:pt x="17338" y="2611"/>
                </a:moveTo>
                <a:lnTo>
                  <a:pt x="17341" y="2609"/>
                </a:lnTo>
                <a:cubicBezTo>
                  <a:pt x="17340" y="2609"/>
                  <a:pt x="17337" y="2611"/>
                  <a:pt x="17338" y="2611"/>
                </a:cubicBezTo>
                <a:close/>
                <a:moveTo>
                  <a:pt x="20919" y="1437"/>
                </a:moveTo>
                <a:lnTo>
                  <a:pt x="20922" y="1434"/>
                </a:lnTo>
                <a:cubicBezTo>
                  <a:pt x="20921" y="1434"/>
                  <a:pt x="20918" y="1436"/>
                  <a:pt x="20919" y="1437"/>
                </a:cubicBezTo>
                <a:close/>
                <a:moveTo>
                  <a:pt x="19283" y="1793"/>
                </a:moveTo>
                <a:lnTo>
                  <a:pt x="19285" y="1791"/>
                </a:lnTo>
                <a:cubicBezTo>
                  <a:pt x="19285" y="1791"/>
                  <a:pt x="19282" y="1792"/>
                  <a:pt x="19283" y="1793"/>
                </a:cubicBezTo>
                <a:close/>
                <a:moveTo>
                  <a:pt x="17411" y="2611"/>
                </a:moveTo>
                <a:lnTo>
                  <a:pt x="17413" y="2609"/>
                </a:lnTo>
                <a:cubicBezTo>
                  <a:pt x="17413" y="2609"/>
                  <a:pt x="17410" y="2611"/>
                  <a:pt x="17411" y="2611"/>
                </a:cubicBezTo>
                <a:close/>
                <a:moveTo>
                  <a:pt x="15061" y="1380"/>
                </a:moveTo>
                <a:lnTo>
                  <a:pt x="15064" y="1377"/>
                </a:lnTo>
                <a:cubicBezTo>
                  <a:pt x="15064" y="1378"/>
                  <a:pt x="15061" y="1379"/>
                  <a:pt x="15061" y="1380"/>
                </a:cubicBezTo>
                <a:close/>
                <a:moveTo>
                  <a:pt x="17921" y="1777"/>
                </a:moveTo>
                <a:lnTo>
                  <a:pt x="17924" y="1774"/>
                </a:lnTo>
                <a:cubicBezTo>
                  <a:pt x="17924" y="1775"/>
                  <a:pt x="17921" y="1776"/>
                  <a:pt x="17921" y="1777"/>
                </a:cubicBezTo>
                <a:close/>
                <a:moveTo>
                  <a:pt x="22053" y="2733"/>
                </a:moveTo>
                <a:lnTo>
                  <a:pt x="22056" y="2730"/>
                </a:lnTo>
                <a:cubicBezTo>
                  <a:pt x="22056" y="2731"/>
                  <a:pt x="22053" y="2732"/>
                  <a:pt x="22053" y="2733"/>
                </a:cubicBezTo>
                <a:close/>
                <a:moveTo>
                  <a:pt x="18011" y="4856"/>
                </a:moveTo>
                <a:lnTo>
                  <a:pt x="18013" y="4853"/>
                </a:lnTo>
                <a:cubicBezTo>
                  <a:pt x="18013" y="4853"/>
                  <a:pt x="18010" y="4855"/>
                  <a:pt x="18011" y="4856"/>
                </a:cubicBezTo>
                <a:close/>
                <a:moveTo>
                  <a:pt x="19996" y="1769"/>
                </a:moveTo>
                <a:lnTo>
                  <a:pt x="19998" y="1766"/>
                </a:lnTo>
                <a:cubicBezTo>
                  <a:pt x="19998" y="1766"/>
                  <a:pt x="19995" y="1768"/>
                  <a:pt x="19996" y="1769"/>
                </a:cubicBezTo>
                <a:close/>
                <a:moveTo>
                  <a:pt x="21818" y="4402"/>
                </a:moveTo>
                <a:lnTo>
                  <a:pt x="21821" y="4400"/>
                </a:lnTo>
                <a:cubicBezTo>
                  <a:pt x="21821" y="4400"/>
                  <a:pt x="21818" y="4401"/>
                  <a:pt x="21818" y="4402"/>
                </a:cubicBezTo>
                <a:close/>
                <a:moveTo>
                  <a:pt x="18408" y="2773"/>
                </a:moveTo>
                <a:lnTo>
                  <a:pt x="18410" y="2771"/>
                </a:lnTo>
                <a:cubicBezTo>
                  <a:pt x="18410" y="2771"/>
                  <a:pt x="18407" y="2773"/>
                  <a:pt x="18408" y="2773"/>
                </a:cubicBezTo>
                <a:close/>
                <a:moveTo>
                  <a:pt x="13684" y="1372"/>
                </a:moveTo>
                <a:lnTo>
                  <a:pt x="13687" y="1369"/>
                </a:lnTo>
                <a:cubicBezTo>
                  <a:pt x="13686" y="1369"/>
                  <a:pt x="13683" y="1371"/>
                  <a:pt x="13684" y="1372"/>
                </a:cubicBezTo>
                <a:close/>
                <a:moveTo>
                  <a:pt x="21924" y="5010"/>
                </a:moveTo>
                <a:lnTo>
                  <a:pt x="21926" y="5007"/>
                </a:lnTo>
                <a:cubicBezTo>
                  <a:pt x="21926" y="5007"/>
                  <a:pt x="21923" y="5009"/>
                  <a:pt x="21924" y="5010"/>
                </a:cubicBezTo>
                <a:close/>
                <a:moveTo>
                  <a:pt x="17265" y="3235"/>
                </a:moveTo>
                <a:lnTo>
                  <a:pt x="17268" y="3233"/>
                </a:lnTo>
                <a:cubicBezTo>
                  <a:pt x="17267" y="3233"/>
                  <a:pt x="17264" y="3234"/>
                  <a:pt x="17265" y="3235"/>
                </a:cubicBezTo>
                <a:close/>
                <a:moveTo>
                  <a:pt x="786" y="5010"/>
                </a:moveTo>
                <a:lnTo>
                  <a:pt x="788" y="5007"/>
                </a:lnTo>
                <a:cubicBezTo>
                  <a:pt x="788" y="5007"/>
                  <a:pt x="785" y="5009"/>
                  <a:pt x="786" y="5010"/>
                </a:cubicBezTo>
                <a:close/>
                <a:moveTo>
                  <a:pt x="18456" y="2773"/>
                </a:moveTo>
                <a:lnTo>
                  <a:pt x="18459" y="2771"/>
                </a:lnTo>
                <a:cubicBezTo>
                  <a:pt x="18458" y="2771"/>
                  <a:pt x="18455" y="2773"/>
                  <a:pt x="18456" y="2773"/>
                </a:cubicBezTo>
                <a:close/>
                <a:moveTo>
                  <a:pt x="19631" y="5002"/>
                </a:moveTo>
                <a:lnTo>
                  <a:pt x="19633" y="4999"/>
                </a:lnTo>
                <a:cubicBezTo>
                  <a:pt x="19633" y="4999"/>
                  <a:pt x="19630" y="5001"/>
                  <a:pt x="19631" y="5002"/>
                </a:cubicBezTo>
                <a:close/>
                <a:moveTo>
                  <a:pt x="18578" y="5002"/>
                </a:moveTo>
                <a:lnTo>
                  <a:pt x="18580" y="4999"/>
                </a:lnTo>
                <a:cubicBezTo>
                  <a:pt x="18580" y="4999"/>
                  <a:pt x="18577" y="5001"/>
                  <a:pt x="18578" y="5002"/>
                </a:cubicBezTo>
                <a:close/>
                <a:moveTo>
                  <a:pt x="19752" y="2773"/>
                </a:moveTo>
                <a:lnTo>
                  <a:pt x="19755" y="2771"/>
                </a:lnTo>
                <a:cubicBezTo>
                  <a:pt x="19755" y="2771"/>
                  <a:pt x="19752" y="2773"/>
                  <a:pt x="19752" y="2773"/>
                </a:cubicBezTo>
                <a:close/>
                <a:moveTo>
                  <a:pt x="22702" y="2773"/>
                </a:moveTo>
                <a:lnTo>
                  <a:pt x="22704" y="2771"/>
                </a:lnTo>
                <a:cubicBezTo>
                  <a:pt x="22704" y="2771"/>
                  <a:pt x="22701" y="2773"/>
                  <a:pt x="22702" y="2773"/>
                </a:cubicBezTo>
                <a:close/>
                <a:moveTo>
                  <a:pt x="21065" y="5172"/>
                </a:moveTo>
                <a:lnTo>
                  <a:pt x="21067" y="5169"/>
                </a:lnTo>
                <a:cubicBezTo>
                  <a:pt x="21067" y="5169"/>
                  <a:pt x="21064" y="5171"/>
                  <a:pt x="21065" y="5172"/>
                </a:cubicBezTo>
                <a:close/>
                <a:moveTo>
                  <a:pt x="17427" y="3106"/>
                </a:moveTo>
                <a:lnTo>
                  <a:pt x="17430" y="3103"/>
                </a:lnTo>
                <a:cubicBezTo>
                  <a:pt x="17429" y="3103"/>
                  <a:pt x="17426" y="3105"/>
                  <a:pt x="17427" y="3106"/>
                </a:cubicBezTo>
                <a:close/>
                <a:moveTo>
                  <a:pt x="22021" y="4864"/>
                </a:moveTo>
                <a:lnTo>
                  <a:pt x="22023" y="4861"/>
                </a:lnTo>
                <a:cubicBezTo>
                  <a:pt x="22023" y="4862"/>
                  <a:pt x="22020" y="4863"/>
                  <a:pt x="22021" y="4864"/>
                </a:cubicBezTo>
                <a:close/>
                <a:moveTo>
                  <a:pt x="17038" y="3106"/>
                </a:moveTo>
                <a:lnTo>
                  <a:pt x="17041" y="3103"/>
                </a:lnTo>
                <a:cubicBezTo>
                  <a:pt x="17041" y="3103"/>
                  <a:pt x="17038" y="3105"/>
                  <a:pt x="17038" y="3106"/>
                </a:cubicBezTo>
                <a:close/>
                <a:moveTo>
                  <a:pt x="22920" y="2733"/>
                </a:moveTo>
                <a:lnTo>
                  <a:pt x="22923" y="2730"/>
                </a:lnTo>
                <a:cubicBezTo>
                  <a:pt x="22923" y="2731"/>
                  <a:pt x="22920" y="2732"/>
                  <a:pt x="22920" y="2733"/>
                </a:cubicBezTo>
                <a:close/>
                <a:moveTo>
                  <a:pt x="23212" y="3195"/>
                </a:moveTo>
                <a:lnTo>
                  <a:pt x="23214" y="3192"/>
                </a:lnTo>
                <a:cubicBezTo>
                  <a:pt x="23214" y="3192"/>
                  <a:pt x="23211" y="3194"/>
                  <a:pt x="23212" y="3195"/>
                </a:cubicBezTo>
                <a:close/>
                <a:moveTo>
                  <a:pt x="23301" y="2773"/>
                </a:moveTo>
                <a:lnTo>
                  <a:pt x="23304" y="2771"/>
                </a:lnTo>
                <a:cubicBezTo>
                  <a:pt x="23303" y="2771"/>
                  <a:pt x="23300" y="2773"/>
                  <a:pt x="23301" y="2773"/>
                </a:cubicBezTo>
                <a:close/>
                <a:moveTo>
                  <a:pt x="16180" y="1728"/>
                </a:moveTo>
                <a:lnTo>
                  <a:pt x="16182" y="1726"/>
                </a:lnTo>
                <a:cubicBezTo>
                  <a:pt x="16182" y="1726"/>
                  <a:pt x="16179" y="1727"/>
                  <a:pt x="16180" y="1728"/>
                </a:cubicBezTo>
                <a:close/>
                <a:moveTo>
                  <a:pt x="17743" y="2790"/>
                </a:moveTo>
                <a:lnTo>
                  <a:pt x="17746" y="2787"/>
                </a:lnTo>
                <a:cubicBezTo>
                  <a:pt x="17745" y="2787"/>
                  <a:pt x="17742" y="2789"/>
                  <a:pt x="17743" y="2790"/>
                </a:cubicBezTo>
                <a:close/>
                <a:moveTo>
                  <a:pt x="21624" y="5188"/>
                </a:moveTo>
                <a:lnTo>
                  <a:pt x="21626" y="5185"/>
                </a:lnTo>
                <a:cubicBezTo>
                  <a:pt x="21626" y="5186"/>
                  <a:pt x="21623" y="5187"/>
                  <a:pt x="21624" y="5188"/>
                </a:cubicBezTo>
                <a:close/>
                <a:moveTo>
                  <a:pt x="22604" y="4985"/>
                </a:moveTo>
                <a:lnTo>
                  <a:pt x="22607" y="4983"/>
                </a:lnTo>
                <a:cubicBezTo>
                  <a:pt x="22607" y="4983"/>
                  <a:pt x="22604" y="4985"/>
                  <a:pt x="22604" y="4985"/>
                </a:cubicBezTo>
                <a:close/>
                <a:moveTo>
                  <a:pt x="10597" y="1396"/>
                </a:moveTo>
                <a:lnTo>
                  <a:pt x="10600" y="1394"/>
                </a:lnTo>
                <a:cubicBezTo>
                  <a:pt x="10600" y="1394"/>
                  <a:pt x="10597" y="1395"/>
                  <a:pt x="10597" y="1396"/>
                </a:cubicBezTo>
                <a:close/>
                <a:moveTo>
                  <a:pt x="17954" y="2790"/>
                </a:moveTo>
                <a:lnTo>
                  <a:pt x="17956" y="2787"/>
                </a:lnTo>
                <a:cubicBezTo>
                  <a:pt x="17956" y="2787"/>
                  <a:pt x="17953" y="2789"/>
                  <a:pt x="17954" y="2790"/>
                </a:cubicBezTo>
                <a:close/>
                <a:moveTo>
                  <a:pt x="16998" y="1712"/>
                </a:moveTo>
                <a:lnTo>
                  <a:pt x="17000" y="1710"/>
                </a:lnTo>
                <a:cubicBezTo>
                  <a:pt x="17000" y="1710"/>
                  <a:pt x="16997" y="1711"/>
                  <a:pt x="16998" y="1712"/>
                </a:cubicBezTo>
                <a:close/>
                <a:moveTo>
                  <a:pt x="16333" y="1712"/>
                </a:moveTo>
                <a:lnTo>
                  <a:pt x="16336" y="1710"/>
                </a:lnTo>
                <a:cubicBezTo>
                  <a:pt x="16336" y="1710"/>
                  <a:pt x="16333" y="1711"/>
                  <a:pt x="16333" y="1712"/>
                </a:cubicBezTo>
                <a:close/>
                <a:moveTo>
                  <a:pt x="20854" y="4532"/>
                </a:moveTo>
                <a:lnTo>
                  <a:pt x="20857" y="4529"/>
                </a:lnTo>
                <a:cubicBezTo>
                  <a:pt x="20857" y="4529"/>
                  <a:pt x="20854" y="4531"/>
                  <a:pt x="20854" y="4532"/>
                </a:cubicBezTo>
                <a:close/>
                <a:moveTo>
                  <a:pt x="19453" y="5261"/>
                </a:moveTo>
                <a:lnTo>
                  <a:pt x="19455" y="5258"/>
                </a:lnTo>
                <a:cubicBezTo>
                  <a:pt x="19455" y="5259"/>
                  <a:pt x="19452" y="5260"/>
                  <a:pt x="19453" y="5261"/>
                </a:cubicBezTo>
                <a:close/>
                <a:moveTo>
                  <a:pt x="308" y="2960"/>
                </a:moveTo>
                <a:lnTo>
                  <a:pt x="310" y="2957"/>
                </a:lnTo>
                <a:cubicBezTo>
                  <a:pt x="310" y="2957"/>
                  <a:pt x="307" y="2959"/>
                  <a:pt x="308" y="2960"/>
                </a:cubicBezTo>
                <a:close/>
                <a:moveTo>
                  <a:pt x="22531" y="5212"/>
                </a:moveTo>
                <a:lnTo>
                  <a:pt x="22534" y="5210"/>
                </a:lnTo>
                <a:cubicBezTo>
                  <a:pt x="22534" y="5210"/>
                  <a:pt x="22531" y="5211"/>
                  <a:pt x="22531" y="5212"/>
                </a:cubicBezTo>
                <a:close/>
                <a:moveTo>
                  <a:pt x="16868" y="2433"/>
                </a:moveTo>
                <a:lnTo>
                  <a:pt x="16871" y="2431"/>
                </a:lnTo>
                <a:cubicBezTo>
                  <a:pt x="16870" y="2431"/>
                  <a:pt x="16867" y="2432"/>
                  <a:pt x="16868" y="2433"/>
                </a:cubicBezTo>
                <a:close/>
                <a:moveTo>
                  <a:pt x="20012" y="5334"/>
                </a:moveTo>
                <a:lnTo>
                  <a:pt x="20014" y="5331"/>
                </a:lnTo>
                <a:cubicBezTo>
                  <a:pt x="20014" y="5331"/>
                  <a:pt x="20011" y="5333"/>
                  <a:pt x="20012" y="5334"/>
                </a:cubicBezTo>
                <a:close/>
                <a:moveTo>
                  <a:pt x="12744" y="1388"/>
                </a:moveTo>
                <a:lnTo>
                  <a:pt x="12747" y="1385"/>
                </a:lnTo>
                <a:cubicBezTo>
                  <a:pt x="12747" y="1386"/>
                  <a:pt x="12744" y="1387"/>
                  <a:pt x="12744" y="1388"/>
                </a:cubicBezTo>
                <a:close/>
                <a:moveTo>
                  <a:pt x="11051" y="1388"/>
                </a:moveTo>
                <a:lnTo>
                  <a:pt x="11053" y="1385"/>
                </a:lnTo>
                <a:cubicBezTo>
                  <a:pt x="11053" y="1386"/>
                  <a:pt x="11050" y="1387"/>
                  <a:pt x="11051" y="1388"/>
                </a:cubicBezTo>
                <a:close/>
                <a:moveTo>
                  <a:pt x="19663" y="5625"/>
                </a:moveTo>
                <a:lnTo>
                  <a:pt x="19666" y="5623"/>
                </a:lnTo>
                <a:cubicBezTo>
                  <a:pt x="19666" y="5623"/>
                  <a:pt x="19663" y="5625"/>
                  <a:pt x="19663" y="5625"/>
                </a:cubicBezTo>
                <a:close/>
                <a:moveTo>
                  <a:pt x="19542" y="1590"/>
                </a:moveTo>
                <a:lnTo>
                  <a:pt x="19544" y="1588"/>
                </a:lnTo>
                <a:cubicBezTo>
                  <a:pt x="19544" y="1588"/>
                  <a:pt x="19541" y="1590"/>
                  <a:pt x="19542" y="1590"/>
                </a:cubicBezTo>
                <a:close/>
                <a:moveTo>
                  <a:pt x="20028" y="902"/>
                </a:moveTo>
                <a:lnTo>
                  <a:pt x="20030" y="899"/>
                </a:lnTo>
                <a:cubicBezTo>
                  <a:pt x="20030" y="900"/>
                  <a:pt x="20027" y="901"/>
                  <a:pt x="20028" y="902"/>
                </a:cubicBezTo>
                <a:close/>
                <a:moveTo>
                  <a:pt x="13465" y="2425"/>
                </a:moveTo>
                <a:lnTo>
                  <a:pt x="13468" y="2423"/>
                </a:lnTo>
                <a:cubicBezTo>
                  <a:pt x="13468" y="2423"/>
                  <a:pt x="13465" y="2424"/>
                  <a:pt x="13465" y="2425"/>
                </a:cubicBezTo>
                <a:close/>
                <a:moveTo>
                  <a:pt x="17289" y="1736"/>
                </a:moveTo>
                <a:lnTo>
                  <a:pt x="17292" y="1734"/>
                </a:lnTo>
                <a:cubicBezTo>
                  <a:pt x="17292" y="1734"/>
                  <a:pt x="17289" y="1736"/>
                  <a:pt x="17289" y="1736"/>
                </a:cubicBezTo>
                <a:close/>
                <a:moveTo>
                  <a:pt x="21859" y="3802"/>
                </a:moveTo>
                <a:lnTo>
                  <a:pt x="21861" y="3800"/>
                </a:lnTo>
                <a:cubicBezTo>
                  <a:pt x="21861" y="3800"/>
                  <a:pt x="21858" y="3802"/>
                  <a:pt x="21859" y="3802"/>
                </a:cubicBezTo>
                <a:close/>
                <a:moveTo>
                  <a:pt x="19850" y="3657"/>
                </a:moveTo>
                <a:lnTo>
                  <a:pt x="19852" y="3654"/>
                </a:lnTo>
                <a:cubicBezTo>
                  <a:pt x="19852" y="3654"/>
                  <a:pt x="19849" y="3656"/>
                  <a:pt x="19850" y="3657"/>
                </a:cubicBezTo>
                <a:close/>
                <a:moveTo>
                  <a:pt x="18926" y="3657"/>
                </a:moveTo>
                <a:lnTo>
                  <a:pt x="18928" y="3654"/>
                </a:lnTo>
                <a:cubicBezTo>
                  <a:pt x="18928" y="3654"/>
                  <a:pt x="18925" y="3656"/>
                  <a:pt x="18926" y="3657"/>
                </a:cubicBezTo>
                <a:close/>
                <a:moveTo>
                  <a:pt x="16366" y="1736"/>
                </a:moveTo>
                <a:lnTo>
                  <a:pt x="16368" y="1734"/>
                </a:lnTo>
                <a:cubicBezTo>
                  <a:pt x="16368" y="1734"/>
                  <a:pt x="16365" y="1736"/>
                  <a:pt x="16366" y="1736"/>
                </a:cubicBezTo>
                <a:close/>
                <a:moveTo>
                  <a:pt x="17557" y="2133"/>
                </a:moveTo>
                <a:lnTo>
                  <a:pt x="17559" y="2131"/>
                </a:lnTo>
                <a:cubicBezTo>
                  <a:pt x="17559" y="2131"/>
                  <a:pt x="17556" y="2133"/>
                  <a:pt x="17557" y="2133"/>
                </a:cubicBezTo>
                <a:close/>
                <a:moveTo>
                  <a:pt x="17484" y="5220"/>
                </a:moveTo>
                <a:lnTo>
                  <a:pt x="17486" y="5218"/>
                </a:lnTo>
                <a:cubicBezTo>
                  <a:pt x="17486" y="5218"/>
                  <a:pt x="17483" y="5219"/>
                  <a:pt x="17484" y="5220"/>
                </a:cubicBezTo>
                <a:close/>
                <a:moveTo>
                  <a:pt x="21770" y="4345"/>
                </a:moveTo>
                <a:lnTo>
                  <a:pt x="21772" y="4343"/>
                </a:lnTo>
                <a:cubicBezTo>
                  <a:pt x="21772" y="4343"/>
                  <a:pt x="21769" y="4344"/>
                  <a:pt x="21770" y="4345"/>
                </a:cubicBezTo>
                <a:close/>
                <a:moveTo>
                  <a:pt x="21478" y="2676"/>
                </a:moveTo>
                <a:lnTo>
                  <a:pt x="21481" y="2674"/>
                </a:lnTo>
                <a:cubicBezTo>
                  <a:pt x="21480" y="2674"/>
                  <a:pt x="21477" y="2675"/>
                  <a:pt x="21478" y="2676"/>
                </a:cubicBezTo>
                <a:close/>
                <a:moveTo>
                  <a:pt x="14924" y="1736"/>
                </a:moveTo>
                <a:lnTo>
                  <a:pt x="14926" y="1734"/>
                </a:lnTo>
                <a:cubicBezTo>
                  <a:pt x="14926" y="1734"/>
                  <a:pt x="14923" y="1736"/>
                  <a:pt x="14924" y="1736"/>
                </a:cubicBezTo>
                <a:close/>
                <a:moveTo>
                  <a:pt x="16333" y="1736"/>
                </a:moveTo>
                <a:lnTo>
                  <a:pt x="16336" y="1734"/>
                </a:lnTo>
                <a:cubicBezTo>
                  <a:pt x="16336" y="1734"/>
                  <a:pt x="16333" y="1736"/>
                  <a:pt x="16333" y="1736"/>
                </a:cubicBezTo>
                <a:close/>
                <a:moveTo>
                  <a:pt x="17654" y="2676"/>
                </a:moveTo>
                <a:lnTo>
                  <a:pt x="17656" y="2674"/>
                </a:lnTo>
                <a:cubicBezTo>
                  <a:pt x="17656" y="2674"/>
                  <a:pt x="17653" y="2675"/>
                  <a:pt x="17654" y="2676"/>
                </a:cubicBezTo>
                <a:close/>
                <a:moveTo>
                  <a:pt x="19963" y="5326"/>
                </a:moveTo>
                <a:lnTo>
                  <a:pt x="19966" y="5323"/>
                </a:lnTo>
                <a:cubicBezTo>
                  <a:pt x="19965" y="5323"/>
                  <a:pt x="19962" y="5325"/>
                  <a:pt x="19963" y="5326"/>
                </a:cubicBezTo>
                <a:close/>
                <a:moveTo>
                  <a:pt x="17144" y="1987"/>
                </a:moveTo>
                <a:lnTo>
                  <a:pt x="17146" y="1985"/>
                </a:lnTo>
                <a:cubicBezTo>
                  <a:pt x="17146" y="1985"/>
                  <a:pt x="17143" y="1987"/>
                  <a:pt x="17144" y="1987"/>
                </a:cubicBezTo>
                <a:close/>
                <a:moveTo>
                  <a:pt x="19607" y="3114"/>
                </a:moveTo>
                <a:lnTo>
                  <a:pt x="19609" y="3111"/>
                </a:lnTo>
                <a:cubicBezTo>
                  <a:pt x="19609" y="3111"/>
                  <a:pt x="19606" y="3113"/>
                  <a:pt x="19607" y="3114"/>
                </a:cubicBezTo>
                <a:close/>
                <a:moveTo>
                  <a:pt x="21770" y="3511"/>
                </a:moveTo>
                <a:lnTo>
                  <a:pt x="21772" y="3508"/>
                </a:lnTo>
                <a:cubicBezTo>
                  <a:pt x="21772" y="3508"/>
                  <a:pt x="21769" y="3510"/>
                  <a:pt x="21770" y="3511"/>
                </a:cubicBezTo>
                <a:close/>
                <a:moveTo>
                  <a:pt x="19299" y="2279"/>
                </a:moveTo>
                <a:lnTo>
                  <a:pt x="19301" y="2277"/>
                </a:lnTo>
                <a:cubicBezTo>
                  <a:pt x="19301" y="2277"/>
                  <a:pt x="19298" y="2278"/>
                  <a:pt x="19299" y="2279"/>
                </a:cubicBezTo>
                <a:close/>
                <a:moveTo>
                  <a:pt x="21170" y="2133"/>
                </a:moveTo>
                <a:lnTo>
                  <a:pt x="21173" y="2131"/>
                </a:lnTo>
                <a:cubicBezTo>
                  <a:pt x="21173" y="2131"/>
                  <a:pt x="21170" y="2133"/>
                  <a:pt x="21170" y="2133"/>
                </a:cubicBezTo>
                <a:close/>
                <a:moveTo>
                  <a:pt x="18618" y="2717"/>
                </a:moveTo>
                <a:lnTo>
                  <a:pt x="18621" y="2714"/>
                </a:lnTo>
                <a:cubicBezTo>
                  <a:pt x="18620" y="2714"/>
                  <a:pt x="18617" y="2716"/>
                  <a:pt x="18618" y="2717"/>
                </a:cubicBezTo>
                <a:close/>
                <a:moveTo>
                  <a:pt x="14340" y="2433"/>
                </a:moveTo>
                <a:lnTo>
                  <a:pt x="14343" y="2431"/>
                </a:lnTo>
                <a:cubicBezTo>
                  <a:pt x="14343" y="2431"/>
                  <a:pt x="14340" y="2432"/>
                  <a:pt x="14340" y="2433"/>
                </a:cubicBezTo>
                <a:close/>
                <a:moveTo>
                  <a:pt x="16674" y="4499"/>
                </a:moveTo>
                <a:lnTo>
                  <a:pt x="16676" y="4497"/>
                </a:lnTo>
                <a:cubicBezTo>
                  <a:pt x="16676" y="4497"/>
                  <a:pt x="16673" y="4498"/>
                  <a:pt x="16674" y="4499"/>
                </a:cubicBezTo>
                <a:close/>
                <a:moveTo>
                  <a:pt x="14559" y="2433"/>
                </a:moveTo>
                <a:lnTo>
                  <a:pt x="14562" y="2431"/>
                </a:lnTo>
                <a:cubicBezTo>
                  <a:pt x="14561" y="2431"/>
                  <a:pt x="14558" y="2432"/>
                  <a:pt x="14559" y="2433"/>
                </a:cubicBezTo>
                <a:close/>
                <a:moveTo>
                  <a:pt x="10581" y="1639"/>
                </a:moveTo>
                <a:lnTo>
                  <a:pt x="10584" y="1637"/>
                </a:lnTo>
                <a:cubicBezTo>
                  <a:pt x="10583" y="1637"/>
                  <a:pt x="10580" y="1638"/>
                  <a:pt x="10581" y="1639"/>
                </a:cubicBezTo>
                <a:close/>
                <a:moveTo>
                  <a:pt x="19842" y="1744"/>
                </a:moveTo>
                <a:lnTo>
                  <a:pt x="19844" y="1742"/>
                </a:lnTo>
                <a:cubicBezTo>
                  <a:pt x="19844" y="1742"/>
                  <a:pt x="19841" y="1744"/>
                  <a:pt x="19842" y="1744"/>
                </a:cubicBezTo>
                <a:close/>
                <a:moveTo>
                  <a:pt x="23034" y="1785"/>
                </a:moveTo>
                <a:lnTo>
                  <a:pt x="23036" y="1783"/>
                </a:lnTo>
                <a:cubicBezTo>
                  <a:pt x="23036" y="1783"/>
                  <a:pt x="23033" y="1784"/>
                  <a:pt x="23034" y="1785"/>
                </a:cubicBezTo>
                <a:close/>
                <a:moveTo>
                  <a:pt x="18764" y="2036"/>
                </a:moveTo>
                <a:lnTo>
                  <a:pt x="18766" y="2034"/>
                </a:lnTo>
                <a:cubicBezTo>
                  <a:pt x="18766" y="2034"/>
                  <a:pt x="18763" y="2035"/>
                  <a:pt x="18764" y="2036"/>
                </a:cubicBezTo>
                <a:close/>
                <a:moveTo>
                  <a:pt x="21300" y="2725"/>
                </a:moveTo>
                <a:lnTo>
                  <a:pt x="21302" y="2722"/>
                </a:lnTo>
                <a:cubicBezTo>
                  <a:pt x="21302" y="2723"/>
                  <a:pt x="21299" y="2724"/>
                  <a:pt x="21300" y="2725"/>
                </a:cubicBezTo>
                <a:close/>
                <a:moveTo>
                  <a:pt x="17905" y="2036"/>
                </a:moveTo>
                <a:lnTo>
                  <a:pt x="17908" y="2034"/>
                </a:lnTo>
                <a:cubicBezTo>
                  <a:pt x="17907" y="2034"/>
                  <a:pt x="17904" y="2035"/>
                  <a:pt x="17905" y="2036"/>
                </a:cubicBezTo>
                <a:close/>
                <a:moveTo>
                  <a:pt x="21024" y="4143"/>
                </a:moveTo>
                <a:lnTo>
                  <a:pt x="21027" y="4140"/>
                </a:lnTo>
                <a:cubicBezTo>
                  <a:pt x="21027" y="4140"/>
                  <a:pt x="21024" y="4142"/>
                  <a:pt x="21024" y="4143"/>
                </a:cubicBezTo>
                <a:close/>
                <a:moveTo>
                  <a:pt x="17338" y="805"/>
                </a:moveTo>
                <a:lnTo>
                  <a:pt x="17341" y="802"/>
                </a:lnTo>
                <a:cubicBezTo>
                  <a:pt x="17340" y="802"/>
                  <a:pt x="17337" y="804"/>
                  <a:pt x="17338" y="805"/>
                </a:cubicBezTo>
                <a:close/>
                <a:moveTo>
                  <a:pt x="21964" y="3495"/>
                </a:moveTo>
                <a:lnTo>
                  <a:pt x="21967" y="3492"/>
                </a:lnTo>
                <a:cubicBezTo>
                  <a:pt x="21967" y="3492"/>
                  <a:pt x="21963" y="3494"/>
                  <a:pt x="21964" y="3495"/>
                </a:cubicBezTo>
                <a:close/>
                <a:moveTo>
                  <a:pt x="21575" y="3495"/>
                </a:moveTo>
                <a:lnTo>
                  <a:pt x="21578" y="3492"/>
                </a:lnTo>
                <a:cubicBezTo>
                  <a:pt x="21578" y="3492"/>
                  <a:pt x="21575" y="3494"/>
                  <a:pt x="21575" y="3495"/>
                </a:cubicBezTo>
                <a:close/>
                <a:moveTo>
                  <a:pt x="19355" y="2514"/>
                </a:moveTo>
                <a:lnTo>
                  <a:pt x="19358" y="2512"/>
                </a:lnTo>
                <a:cubicBezTo>
                  <a:pt x="19358" y="2512"/>
                  <a:pt x="19355" y="2513"/>
                  <a:pt x="19355" y="2514"/>
                </a:cubicBezTo>
                <a:close/>
                <a:moveTo>
                  <a:pt x="18327" y="4248"/>
                </a:moveTo>
                <a:lnTo>
                  <a:pt x="18329" y="4246"/>
                </a:lnTo>
                <a:cubicBezTo>
                  <a:pt x="18329" y="4246"/>
                  <a:pt x="18326" y="4247"/>
                  <a:pt x="18327" y="4248"/>
                </a:cubicBezTo>
                <a:close/>
                <a:moveTo>
                  <a:pt x="20773" y="4726"/>
                </a:moveTo>
                <a:lnTo>
                  <a:pt x="20776" y="4724"/>
                </a:lnTo>
                <a:cubicBezTo>
                  <a:pt x="20776" y="4724"/>
                  <a:pt x="20773" y="4725"/>
                  <a:pt x="20773" y="4726"/>
                </a:cubicBezTo>
                <a:close/>
                <a:moveTo>
                  <a:pt x="21478" y="3454"/>
                </a:moveTo>
                <a:lnTo>
                  <a:pt x="21481" y="3452"/>
                </a:lnTo>
                <a:cubicBezTo>
                  <a:pt x="21480" y="3452"/>
                  <a:pt x="21477" y="3453"/>
                  <a:pt x="21478" y="3454"/>
                </a:cubicBezTo>
                <a:close/>
                <a:moveTo>
                  <a:pt x="22256" y="3413"/>
                </a:moveTo>
                <a:lnTo>
                  <a:pt x="22258" y="3411"/>
                </a:lnTo>
                <a:cubicBezTo>
                  <a:pt x="22258" y="3411"/>
                  <a:pt x="22255" y="3413"/>
                  <a:pt x="22256" y="3413"/>
                </a:cubicBezTo>
                <a:close/>
                <a:moveTo>
                  <a:pt x="22232" y="3413"/>
                </a:moveTo>
                <a:lnTo>
                  <a:pt x="22234" y="3411"/>
                </a:lnTo>
                <a:cubicBezTo>
                  <a:pt x="22234" y="3411"/>
                  <a:pt x="22231" y="3413"/>
                  <a:pt x="22232" y="3413"/>
                </a:cubicBezTo>
                <a:close/>
                <a:moveTo>
                  <a:pt x="16277" y="1890"/>
                </a:moveTo>
                <a:lnTo>
                  <a:pt x="16279" y="1888"/>
                </a:lnTo>
                <a:cubicBezTo>
                  <a:pt x="16279" y="1888"/>
                  <a:pt x="16276" y="1889"/>
                  <a:pt x="16277" y="1890"/>
                </a:cubicBezTo>
                <a:close/>
                <a:moveTo>
                  <a:pt x="16107" y="1890"/>
                </a:moveTo>
                <a:lnTo>
                  <a:pt x="16109" y="1888"/>
                </a:lnTo>
                <a:cubicBezTo>
                  <a:pt x="16109" y="1888"/>
                  <a:pt x="16106" y="1889"/>
                  <a:pt x="16107" y="1890"/>
                </a:cubicBezTo>
                <a:close/>
                <a:moveTo>
                  <a:pt x="21008" y="2660"/>
                </a:moveTo>
                <a:lnTo>
                  <a:pt x="21011" y="2658"/>
                </a:lnTo>
                <a:cubicBezTo>
                  <a:pt x="21011" y="2658"/>
                  <a:pt x="21007" y="2659"/>
                  <a:pt x="21008" y="2660"/>
                </a:cubicBezTo>
                <a:close/>
                <a:moveTo>
                  <a:pt x="18480" y="2765"/>
                </a:moveTo>
                <a:lnTo>
                  <a:pt x="18483" y="2763"/>
                </a:lnTo>
                <a:cubicBezTo>
                  <a:pt x="18483" y="2763"/>
                  <a:pt x="18480" y="2764"/>
                  <a:pt x="18480" y="2765"/>
                </a:cubicBezTo>
                <a:close/>
                <a:moveTo>
                  <a:pt x="21381" y="4329"/>
                </a:moveTo>
                <a:lnTo>
                  <a:pt x="21383" y="4327"/>
                </a:lnTo>
                <a:cubicBezTo>
                  <a:pt x="21383" y="4327"/>
                  <a:pt x="21380" y="4328"/>
                  <a:pt x="21381" y="4329"/>
                </a:cubicBezTo>
                <a:close/>
                <a:moveTo>
                  <a:pt x="23042" y="5415"/>
                </a:moveTo>
                <a:lnTo>
                  <a:pt x="23044" y="5412"/>
                </a:lnTo>
                <a:cubicBezTo>
                  <a:pt x="23044" y="5412"/>
                  <a:pt x="23041" y="5414"/>
                  <a:pt x="23042" y="5415"/>
                </a:cubicBezTo>
                <a:close/>
                <a:moveTo>
                  <a:pt x="12048" y="1388"/>
                </a:moveTo>
                <a:lnTo>
                  <a:pt x="12050" y="1385"/>
                </a:lnTo>
                <a:cubicBezTo>
                  <a:pt x="12050" y="1386"/>
                  <a:pt x="12047" y="1387"/>
                  <a:pt x="12048" y="1388"/>
                </a:cubicBezTo>
                <a:close/>
                <a:moveTo>
                  <a:pt x="15961" y="2141"/>
                </a:moveTo>
                <a:lnTo>
                  <a:pt x="15963" y="2139"/>
                </a:lnTo>
                <a:cubicBezTo>
                  <a:pt x="15963" y="2139"/>
                  <a:pt x="15960" y="2141"/>
                  <a:pt x="15961" y="2141"/>
                </a:cubicBezTo>
                <a:close/>
                <a:moveTo>
                  <a:pt x="16820" y="2141"/>
                </a:moveTo>
                <a:lnTo>
                  <a:pt x="16822" y="2139"/>
                </a:lnTo>
                <a:cubicBezTo>
                  <a:pt x="16822" y="2139"/>
                  <a:pt x="16819" y="2141"/>
                  <a:pt x="16820" y="2141"/>
                </a:cubicBezTo>
                <a:close/>
                <a:moveTo>
                  <a:pt x="16974" y="2141"/>
                </a:moveTo>
                <a:lnTo>
                  <a:pt x="16976" y="2139"/>
                </a:lnTo>
                <a:cubicBezTo>
                  <a:pt x="16976" y="2139"/>
                  <a:pt x="16973" y="2141"/>
                  <a:pt x="16974" y="2141"/>
                </a:cubicBezTo>
                <a:close/>
                <a:moveTo>
                  <a:pt x="19258" y="4394"/>
                </a:moveTo>
                <a:lnTo>
                  <a:pt x="19261" y="4391"/>
                </a:lnTo>
                <a:cubicBezTo>
                  <a:pt x="19261" y="4392"/>
                  <a:pt x="19257" y="4393"/>
                  <a:pt x="19258" y="4394"/>
                </a:cubicBezTo>
                <a:close/>
                <a:moveTo>
                  <a:pt x="17233" y="3122"/>
                </a:moveTo>
                <a:lnTo>
                  <a:pt x="17235" y="3119"/>
                </a:lnTo>
                <a:cubicBezTo>
                  <a:pt x="17235" y="3120"/>
                  <a:pt x="17232" y="3121"/>
                  <a:pt x="17233" y="3122"/>
                </a:cubicBezTo>
                <a:close/>
                <a:moveTo>
                  <a:pt x="23220" y="1307"/>
                </a:moveTo>
                <a:lnTo>
                  <a:pt x="23223" y="1304"/>
                </a:lnTo>
                <a:cubicBezTo>
                  <a:pt x="23222" y="1305"/>
                  <a:pt x="23219" y="1306"/>
                  <a:pt x="23220" y="1307"/>
                </a:cubicBezTo>
                <a:close/>
                <a:moveTo>
                  <a:pt x="18626" y="2222"/>
                </a:moveTo>
                <a:lnTo>
                  <a:pt x="18629" y="2220"/>
                </a:lnTo>
                <a:cubicBezTo>
                  <a:pt x="18629" y="2220"/>
                  <a:pt x="18625" y="2222"/>
                  <a:pt x="18626" y="2222"/>
                </a:cubicBezTo>
                <a:close/>
                <a:moveTo>
                  <a:pt x="18051" y="3308"/>
                </a:moveTo>
                <a:lnTo>
                  <a:pt x="18053" y="3306"/>
                </a:lnTo>
                <a:cubicBezTo>
                  <a:pt x="18053" y="3306"/>
                  <a:pt x="18050" y="3307"/>
                  <a:pt x="18051" y="3308"/>
                </a:cubicBezTo>
                <a:close/>
                <a:moveTo>
                  <a:pt x="18132" y="3308"/>
                </a:moveTo>
                <a:lnTo>
                  <a:pt x="18135" y="3306"/>
                </a:lnTo>
                <a:cubicBezTo>
                  <a:pt x="18134" y="3306"/>
                  <a:pt x="18131" y="3307"/>
                  <a:pt x="18132" y="3308"/>
                </a:cubicBezTo>
                <a:close/>
                <a:moveTo>
                  <a:pt x="11440" y="1388"/>
                </a:moveTo>
                <a:lnTo>
                  <a:pt x="11442" y="1385"/>
                </a:lnTo>
                <a:cubicBezTo>
                  <a:pt x="11442" y="1386"/>
                  <a:pt x="11439" y="1387"/>
                  <a:pt x="11440" y="1388"/>
                </a:cubicBezTo>
                <a:close/>
                <a:moveTo>
                  <a:pt x="21089" y="3851"/>
                </a:moveTo>
                <a:lnTo>
                  <a:pt x="21092" y="3849"/>
                </a:lnTo>
                <a:cubicBezTo>
                  <a:pt x="21092" y="3849"/>
                  <a:pt x="21088" y="3850"/>
                  <a:pt x="21089" y="3851"/>
                </a:cubicBezTo>
                <a:close/>
                <a:moveTo>
                  <a:pt x="22742" y="4394"/>
                </a:moveTo>
                <a:lnTo>
                  <a:pt x="22744" y="4391"/>
                </a:lnTo>
                <a:cubicBezTo>
                  <a:pt x="22744" y="4392"/>
                  <a:pt x="22741" y="4393"/>
                  <a:pt x="22742" y="4394"/>
                </a:cubicBezTo>
                <a:close/>
                <a:moveTo>
                  <a:pt x="22523" y="1056"/>
                </a:moveTo>
                <a:lnTo>
                  <a:pt x="22526" y="1053"/>
                </a:lnTo>
                <a:cubicBezTo>
                  <a:pt x="22526" y="1053"/>
                  <a:pt x="22523" y="1055"/>
                  <a:pt x="22523" y="1056"/>
                </a:cubicBezTo>
                <a:close/>
                <a:moveTo>
                  <a:pt x="16560" y="4499"/>
                </a:moveTo>
                <a:lnTo>
                  <a:pt x="16563" y="4497"/>
                </a:lnTo>
                <a:cubicBezTo>
                  <a:pt x="16563" y="4497"/>
                  <a:pt x="16560" y="4498"/>
                  <a:pt x="16560" y="4499"/>
                </a:cubicBezTo>
                <a:close/>
                <a:moveTo>
                  <a:pt x="16277" y="2619"/>
                </a:moveTo>
                <a:lnTo>
                  <a:pt x="16279" y="2617"/>
                </a:lnTo>
                <a:cubicBezTo>
                  <a:pt x="16279" y="2617"/>
                  <a:pt x="16276" y="2619"/>
                  <a:pt x="16277" y="2619"/>
                </a:cubicBezTo>
                <a:close/>
                <a:moveTo>
                  <a:pt x="17168" y="2368"/>
                </a:moveTo>
                <a:lnTo>
                  <a:pt x="17170" y="2366"/>
                </a:lnTo>
                <a:cubicBezTo>
                  <a:pt x="17170" y="2366"/>
                  <a:pt x="17167" y="2367"/>
                  <a:pt x="17168" y="2368"/>
                </a:cubicBezTo>
                <a:close/>
                <a:moveTo>
                  <a:pt x="19939" y="3705"/>
                </a:moveTo>
                <a:lnTo>
                  <a:pt x="19941" y="3703"/>
                </a:lnTo>
                <a:cubicBezTo>
                  <a:pt x="19941" y="3703"/>
                  <a:pt x="19938" y="3704"/>
                  <a:pt x="19939" y="3705"/>
                </a:cubicBezTo>
                <a:close/>
                <a:moveTo>
                  <a:pt x="17589" y="5301"/>
                </a:moveTo>
                <a:lnTo>
                  <a:pt x="17589" y="5305"/>
                </a:lnTo>
                <a:cubicBezTo>
                  <a:pt x="17597" y="5304"/>
                  <a:pt x="17578" y="5320"/>
                  <a:pt x="17592" y="5304"/>
                </a:cubicBezTo>
                <a:cubicBezTo>
                  <a:pt x="17592" y="5304"/>
                  <a:pt x="17593" y="5303"/>
                  <a:pt x="17593" y="5303"/>
                </a:cubicBezTo>
                <a:lnTo>
                  <a:pt x="17589" y="5301"/>
                </a:lnTo>
                <a:close/>
                <a:moveTo>
                  <a:pt x="20376" y="5447"/>
                </a:moveTo>
                <a:lnTo>
                  <a:pt x="20377" y="5451"/>
                </a:lnTo>
                <a:cubicBezTo>
                  <a:pt x="20384" y="5450"/>
                  <a:pt x="20365" y="5466"/>
                  <a:pt x="20379" y="5450"/>
                </a:cubicBezTo>
                <a:cubicBezTo>
                  <a:pt x="20379" y="5450"/>
                  <a:pt x="20380" y="5449"/>
                  <a:pt x="20380" y="5448"/>
                </a:cubicBezTo>
                <a:lnTo>
                  <a:pt x="20376" y="5447"/>
                </a:lnTo>
                <a:close/>
                <a:moveTo>
                  <a:pt x="16439" y="2571"/>
                </a:moveTo>
                <a:lnTo>
                  <a:pt x="16439" y="2574"/>
                </a:lnTo>
                <a:cubicBezTo>
                  <a:pt x="16447" y="2574"/>
                  <a:pt x="16428" y="2590"/>
                  <a:pt x="16442" y="2574"/>
                </a:cubicBezTo>
                <a:cubicBezTo>
                  <a:pt x="16442" y="2574"/>
                  <a:pt x="16442" y="2572"/>
                  <a:pt x="16442" y="2572"/>
                </a:cubicBezTo>
                <a:lnTo>
                  <a:pt x="16439" y="2571"/>
                </a:lnTo>
                <a:close/>
                <a:moveTo>
                  <a:pt x="18975" y="5617"/>
                </a:moveTo>
                <a:lnTo>
                  <a:pt x="18975" y="5621"/>
                </a:lnTo>
                <a:cubicBezTo>
                  <a:pt x="18982" y="5620"/>
                  <a:pt x="18964" y="5636"/>
                  <a:pt x="18977" y="5620"/>
                </a:cubicBezTo>
                <a:cubicBezTo>
                  <a:pt x="18977" y="5620"/>
                  <a:pt x="18978" y="5619"/>
                  <a:pt x="18978" y="5619"/>
                </a:cubicBezTo>
                <a:lnTo>
                  <a:pt x="18975" y="5617"/>
                </a:lnTo>
                <a:close/>
                <a:moveTo>
                  <a:pt x="15710" y="1404"/>
                </a:moveTo>
                <a:lnTo>
                  <a:pt x="15710" y="1408"/>
                </a:lnTo>
                <a:cubicBezTo>
                  <a:pt x="15717" y="1407"/>
                  <a:pt x="15698" y="1423"/>
                  <a:pt x="15712" y="1407"/>
                </a:cubicBezTo>
                <a:cubicBezTo>
                  <a:pt x="15712" y="1407"/>
                  <a:pt x="15713" y="1405"/>
                  <a:pt x="15713" y="1405"/>
                </a:cubicBezTo>
                <a:lnTo>
                  <a:pt x="15710" y="1404"/>
                </a:lnTo>
                <a:close/>
                <a:moveTo>
                  <a:pt x="17241" y="1939"/>
                </a:moveTo>
                <a:lnTo>
                  <a:pt x="17241" y="1942"/>
                </a:lnTo>
                <a:cubicBezTo>
                  <a:pt x="17249" y="1942"/>
                  <a:pt x="17230" y="1958"/>
                  <a:pt x="17244" y="1942"/>
                </a:cubicBezTo>
                <a:cubicBezTo>
                  <a:pt x="17244" y="1942"/>
                  <a:pt x="17245" y="1940"/>
                  <a:pt x="17245" y="1940"/>
                </a:cubicBezTo>
                <a:lnTo>
                  <a:pt x="17241" y="1939"/>
                </a:lnTo>
                <a:close/>
                <a:moveTo>
                  <a:pt x="17176" y="4313"/>
                </a:moveTo>
                <a:lnTo>
                  <a:pt x="17176" y="4316"/>
                </a:lnTo>
                <a:cubicBezTo>
                  <a:pt x="17184" y="4316"/>
                  <a:pt x="17165" y="4332"/>
                  <a:pt x="17179" y="4316"/>
                </a:cubicBezTo>
                <a:cubicBezTo>
                  <a:pt x="17179" y="4316"/>
                  <a:pt x="17180" y="4314"/>
                  <a:pt x="17180" y="4314"/>
                </a:cubicBezTo>
                <a:lnTo>
                  <a:pt x="17176" y="4313"/>
                </a:lnTo>
                <a:close/>
                <a:moveTo>
                  <a:pt x="16876" y="2579"/>
                </a:moveTo>
                <a:lnTo>
                  <a:pt x="16876" y="2583"/>
                </a:lnTo>
                <a:cubicBezTo>
                  <a:pt x="16884" y="2582"/>
                  <a:pt x="16865" y="2598"/>
                  <a:pt x="16879" y="2582"/>
                </a:cubicBezTo>
                <a:cubicBezTo>
                  <a:pt x="16879" y="2582"/>
                  <a:pt x="16880" y="2580"/>
                  <a:pt x="16880" y="2580"/>
                </a:cubicBezTo>
                <a:lnTo>
                  <a:pt x="16876" y="2579"/>
                </a:lnTo>
                <a:close/>
                <a:moveTo>
                  <a:pt x="18075" y="4791"/>
                </a:moveTo>
                <a:lnTo>
                  <a:pt x="18076" y="4794"/>
                </a:lnTo>
                <a:cubicBezTo>
                  <a:pt x="18083" y="4794"/>
                  <a:pt x="18064" y="4810"/>
                  <a:pt x="18078" y="4794"/>
                </a:cubicBezTo>
                <a:cubicBezTo>
                  <a:pt x="18078" y="4794"/>
                  <a:pt x="18079" y="4792"/>
                  <a:pt x="18079" y="4792"/>
                </a:cubicBezTo>
                <a:lnTo>
                  <a:pt x="18075" y="4791"/>
                </a:lnTo>
                <a:close/>
                <a:moveTo>
                  <a:pt x="9220" y="1428"/>
                </a:moveTo>
                <a:cubicBezTo>
                  <a:pt x="9221" y="1429"/>
                  <a:pt x="9222" y="1425"/>
                  <a:pt x="9222" y="1426"/>
                </a:cubicBezTo>
                <a:lnTo>
                  <a:pt x="9222" y="1426"/>
                </a:lnTo>
                <a:cubicBezTo>
                  <a:pt x="9222" y="1426"/>
                  <a:pt x="9219" y="1428"/>
                  <a:pt x="9220" y="1428"/>
                </a:cubicBezTo>
                <a:close/>
                <a:moveTo>
                  <a:pt x="14162" y="5747"/>
                </a:moveTo>
                <a:cubicBezTo>
                  <a:pt x="14163" y="5748"/>
                  <a:pt x="14165" y="5743"/>
                  <a:pt x="14165" y="5745"/>
                </a:cubicBezTo>
                <a:lnTo>
                  <a:pt x="14165" y="5745"/>
                </a:lnTo>
                <a:cubicBezTo>
                  <a:pt x="14164" y="5745"/>
                  <a:pt x="14161" y="5746"/>
                  <a:pt x="14162" y="5747"/>
                </a:cubicBezTo>
                <a:close/>
                <a:moveTo>
                  <a:pt x="21008" y="3430"/>
                </a:moveTo>
                <a:cubicBezTo>
                  <a:pt x="21009" y="3430"/>
                  <a:pt x="21011" y="3426"/>
                  <a:pt x="21011" y="3427"/>
                </a:cubicBezTo>
                <a:lnTo>
                  <a:pt x="21011" y="3427"/>
                </a:lnTo>
                <a:cubicBezTo>
                  <a:pt x="21011" y="3427"/>
                  <a:pt x="21007" y="3429"/>
                  <a:pt x="21008" y="3430"/>
                </a:cubicBezTo>
                <a:close/>
                <a:moveTo>
                  <a:pt x="18788" y="4848"/>
                </a:moveTo>
                <a:cubicBezTo>
                  <a:pt x="18789" y="4848"/>
                  <a:pt x="18791" y="4844"/>
                  <a:pt x="18791" y="4845"/>
                </a:cubicBezTo>
                <a:lnTo>
                  <a:pt x="18791" y="4845"/>
                </a:lnTo>
                <a:cubicBezTo>
                  <a:pt x="18791" y="4845"/>
                  <a:pt x="18788" y="4847"/>
                  <a:pt x="18788" y="4848"/>
                </a:cubicBezTo>
                <a:close/>
                <a:moveTo>
                  <a:pt x="21324" y="4888"/>
                </a:moveTo>
                <a:cubicBezTo>
                  <a:pt x="21325" y="4889"/>
                  <a:pt x="21327" y="4885"/>
                  <a:pt x="21327" y="4886"/>
                </a:cubicBezTo>
                <a:lnTo>
                  <a:pt x="21327" y="4886"/>
                </a:lnTo>
                <a:cubicBezTo>
                  <a:pt x="21327" y="4886"/>
                  <a:pt x="21323" y="4887"/>
                  <a:pt x="21324" y="4888"/>
                </a:cubicBezTo>
                <a:close/>
                <a:moveTo>
                  <a:pt x="11651" y="5933"/>
                </a:moveTo>
                <a:cubicBezTo>
                  <a:pt x="11651" y="5934"/>
                  <a:pt x="11653" y="5930"/>
                  <a:pt x="11653" y="5931"/>
                </a:cubicBezTo>
                <a:lnTo>
                  <a:pt x="11653" y="5931"/>
                </a:lnTo>
                <a:cubicBezTo>
                  <a:pt x="11653" y="5931"/>
                  <a:pt x="11650" y="5932"/>
                  <a:pt x="11651" y="5933"/>
                </a:cubicBezTo>
                <a:close/>
                <a:moveTo>
                  <a:pt x="16593" y="5496"/>
                </a:moveTo>
                <a:cubicBezTo>
                  <a:pt x="16594" y="5497"/>
                  <a:pt x="16595" y="5492"/>
                  <a:pt x="16595" y="5493"/>
                </a:cubicBezTo>
                <a:lnTo>
                  <a:pt x="16595" y="5493"/>
                </a:lnTo>
                <a:cubicBezTo>
                  <a:pt x="16595" y="5494"/>
                  <a:pt x="16592" y="5495"/>
                  <a:pt x="16593" y="5496"/>
                </a:cubicBezTo>
                <a:close/>
                <a:moveTo>
                  <a:pt x="23228" y="3179"/>
                </a:moveTo>
                <a:cubicBezTo>
                  <a:pt x="23229" y="3179"/>
                  <a:pt x="23231" y="3175"/>
                  <a:pt x="23231" y="3176"/>
                </a:cubicBezTo>
                <a:lnTo>
                  <a:pt x="23231" y="3176"/>
                </a:lnTo>
                <a:cubicBezTo>
                  <a:pt x="23230" y="3176"/>
                  <a:pt x="23227" y="3178"/>
                  <a:pt x="23228" y="3179"/>
                </a:cubicBezTo>
                <a:close/>
                <a:moveTo>
                  <a:pt x="13522" y="2384"/>
                </a:moveTo>
                <a:cubicBezTo>
                  <a:pt x="13523" y="2385"/>
                  <a:pt x="13525" y="2381"/>
                  <a:pt x="13525" y="2382"/>
                </a:cubicBezTo>
                <a:lnTo>
                  <a:pt x="13525" y="2382"/>
                </a:lnTo>
                <a:cubicBezTo>
                  <a:pt x="13524" y="2382"/>
                  <a:pt x="13521" y="2384"/>
                  <a:pt x="13522" y="2384"/>
                </a:cubicBezTo>
                <a:close/>
                <a:moveTo>
                  <a:pt x="21640" y="5350"/>
                </a:moveTo>
                <a:cubicBezTo>
                  <a:pt x="21641" y="5351"/>
                  <a:pt x="21643" y="5346"/>
                  <a:pt x="21643" y="5348"/>
                </a:cubicBezTo>
                <a:lnTo>
                  <a:pt x="21643" y="5348"/>
                </a:lnTo>
                <a:cubicBezTo>
                  <a:pt x="21642" y="5348"/>
                  <a:pt x="21639" y="5349"/>
                  <a:pt x="21640" y="5350"/>
                </a:cubicBezTo>
                <a:close/>
                <a:moveTo>
                  <a:pt x="15928" y="5123"/>
                </a:moveTo>
                <a:cubicBezTo>
                  <a:pt x="15929" y="5124"/>
                  <a:pt x="15931" y="5120"/>
                  <a:pt x="15931" y="5121"/>
                </a:cubicBezTo>
                <a:lnTo>
                  <a:pt x="15931" y="5121"/>
                </a:lnTo>
                <a:cubicBezTo>
                  <a:pt x="15931" y="5121"/>
                  <a:pt x="15928" y="5122"/>
                  <a:pt x="15928" y="5123"/>
                </a:cubicBezTo>
                <a:close/>
                <a:moveTo>
                  <a:pt x="18399" y="5018"/>
                </a:moveTo>
                <a:cubicBezTo>
                  <a:pt x="18400" y="5019"/>
                  <a:pt x="18402" y="5014"/>
                  <a:pt x="18402" y="5015"/>
                </a:cubicBezTo>
                <a:lnTo>
                  <a:pt x="18402" y="5015"/>
                </a:lnTo>
                <a:cubicBezTo>
                  <a:pt x="18402" y="5015"/>
                  <a:pt x="18399" y="5017"/>
                  <a:pt x="18399" y="5018"/>
                </a:cubicBezTo>
                <a:close/>
                <a:moveTo>
                  <a:pt x="17055" y="2222"/>
                </a:moveTo>
                <a:cubicBezTo>
                  <a:pt x="17055" y="2223"/>
                  <a:pt x="17057" y="2219"/>
                  <a:pt x="17057" y="2220"/>
                </a:cubicBezTo>
                <a:lnTo>
                  <a:pt x="17057" y="2220"/>
                </a:lnTo>
                <a:cubicBezTo>
                  <a:pt x="17057" y="2220"/>
                  <a:pt x="17054" y="2222"/>
                  <a:pt x="17055" y="2222"/>
                </a:cubicBezTo>
                <a:close/>
                <a:moveTo>
                  <a:pt x="1450" y="5706"/>
                </a:moveTo>
                <a:cubicBezTo>
                  <a:pt x="1451" y="5707"/>
                  <a:pt x="1453" y="5703"/>
                  <a:pt x="1453" y="5704"/>
                </a:cubicBezTo>
                <a:lnTo>
                  <a:pt x="1453" y="5704"/>
                </a:lnTo>
                <a:cubicBezTo>
                  <a:pt x="1453" y="5704"/>
                  <a:pt x="1449" y="5706"/>
                  <a:pt x="1450" y="5706"/>
                </a:cubicBezTo>
                <a:close/>
                <a:moveTo>
                  <a:pt x="10095" y="1404"/>
                </a:moveTo>
                <a:cubicBezTo>
                  <a:pt x="10096" y="1405"/>
                  <a:pt x="10097" y="1401"/>
                  <a:pt x="10097" y="1402"/>
                </a:cubicBezTo>
                <a:lnTo>
                  <a:pt x="10097" y="1402"/>
                </a:lnTo>
                <a:cubicBezTo>
                  <a:pt x="10097" y="1402"/>
                  <a:pt x="10094" y="1403"/>
                  <a:pt x="10095" y="1404"/>
                </a:cubicBezTo>
                <a:close/>
                <a:moveTo>
                  <a:pt x="16909" y="3243"/>
                </a:moveTo>
                <a:cubicBezTo>
                  <a:pt x="16910" y="3244"/>
                  <a:pt x="16911" y="3240"/>
                  <a:pt x="16911" y="3241"/>
                </a:cubicBezTo>
                <a:lnTo>
                  <a:pt x="16911" y="3241"/>
                </a:lnTo>
                <a:cubicBezTo>
                  <a:pt x="16911" y="3241"/>
                  <a:pt x="16908" y="3243"/>
                  <a:pt x="16909" y="3243"/>
                </a:cubicBezTo>
                <a:close/>
                <a:moveTo>
                  <a:pt x="20401" y="4767"/>
                </a:moveTo>
                <a:cubicBezTo>
                  <a:pt x="20401" y="4767"/>
                  <a:pt x="20403" y="4763"/>
                  <a:pt x="20403" y="4764"/>
                </a:cubicBezTo>
                <a:lnTo>
                  <a:pt x="20403" y="4764"/>
                </a:lnTo>
                <a:cubicBezTo>
                  <a:pt x="20403" y="4764"/>
                  <a:pt x="20400" y="4766"/>
                  <a:pt x="20401" y="4767"/>
                </a:cubicBezTo>
                <a:close/>
                <a:moveTo>
                  <a:pt x="21470" y="2133"/>
                </a:moveTo>
                <a:cubicBezTo>
                  <a:pt x="21471" y="2134"/>
                  <a:pt x="21472" y="2130"/>
                  <a:pt x="21472" y="2131"/>
                </a:cubicBezTo>
                <a:lnTo>
                  <a:pt x="21472" y="2131"/>
                </a:lnTo>
                <a:cubicBezTo>
                  <a:pt x="21472" y="2131"/>
                  <a:pt x="21469" y="2133"/>
                  <a:pt x="21470" y="2133"/>
                </a:cubicBezTo>
                <a:close/>
                <a:moveTo>
                  <a:pt x="17516" y="2133"/>
                </a:moveTo>
                <a:cubicBezTo>
                  <a:pt x="17517" y="2134"/>
                  <a:pt x="17519" y="2130"/>
                  <a:pt x="17519" y="2131"/>
                </a:cubicBezTo>
                <a:lnTo>
                  <a:pt x="17519" y="2131"/>
                </a:lnTo>
                <a:cubicBezTo>
                  <a:pt x="17519" y="2131"/>
                  <a:pt x="17516" y="2133"/>
                  <a:pt x="17516" y="2133"/>
                </a:cubicBezTo>
                <a:close/>
                <a:moveTo>
                  <a:pt x="16423" y="1736"/>
                </a:moveTo>
                <a:cubicBezTo>
                  <a:pt x="16423" y="1737"/>
                  <a:pt x="16425" y="1733"/>
                  <a:pt x="16425" y="1734"/>
                </a:cubicBezTo>
                <a:lnTo>
                  <a:pt x="16425" y="1734"/>
                </a:lnTo>
                <a:cubicBezTo>
                  <a:pt x="16425" y="1734"/>
                  <a:pt x="16422" y="1736"/>
                  <a:pt x="16423" y="1736"/>
                </a:cubicBezTo>
                <a:close/>
                <a:moveTo>
                  <a:pt x="14332" y="2684"/>
                </a:moveTo>
                <a:cubicBezTo>
                  <a:pt x="14333" y="2685"/>
                  <a:pt x="14335" y="2681"/>
                  <a:pt x="14335" y="2682"/>
                </a:cubicBezTo>
                <a:lnTo>
                  <a:pt x="14335" y="2682"/>
                </a:lnTo>
                <a:cubicBezTo>
                  <a:pt x="14335" y="2682"/>
                  <a:pt x="14331" y="2683"/>
                  <a:pt x="14332" y="2684"/>
                </a:cubicBezTo>
                <a:close/>
                <a:moveTo>
                  <a:pt x="15993" y="4499"/>
                </a:moveTo>
                <a:cubicBezTo>
                  <a:pt x="15994" y="4500"/>
                  <a:pt x="15996" y="4496"/>
                  <a:pt x="15996" y="4497"/>
                </a:cubicBezTo>
                <a:lnTo>
                  <a:pt x="15996" y="4497"/>
                </a:lnTo>
                <a:cubicBezTo>
                  <a:pt x="15995" y="4497"/>
                  <a:pt x="15992" y="4498"/>
                  <a:pt x="15993" y="4499"/>
                </a:cubicBezTo>
                <a:close/>
                <a:moveTo>
                  <a:pt x="15750" y="5374"/>
                </a:moveTo>
                <a:cubicBezTo>
                  <a:pt x="15751" y="5375"/>
                  <a:pt x="15753" y="5371"/>
                  <a:pt x="15753" y="5372"/>
                </a:cubicBezTo>
                <a:lnTo>
                  <a:pt x="15753" y="5372"/>
                </a:lnTo>
                <a:cubicBezTo>
                  <a:pt x="15752" y="5372"/>
                  <a:pt x="15749" y="5373"/>
                  <a:pt x="15750" y="5374"/>
                </a:cubicBezTo>
                <a:close/>
                <a:moveTo>
                  <a:pt x="16982" y="4937"/>
                </a:moveTo>
                <a:cubicBezTo>
                  <a:pt x="16982" y="4938"/>
                  <a:pt x="16984" y="4933"/>
                  <a:pt x="16984" y="4934"/>
                </a:cubicBezTo>
                <a:lnTo>
                  <a:pt x="16984" y="4934"/>
                </a:lnTo>
                <a:cubicBezTo>
                  <a:pt x="16984" y="4934"/>
                  <a:pt x="16981" y="4936"/>
                  <a:pt x="16982" y="4937"/>
                </a:cubicBezTo>
                <a:close/>
                <a:moveTo>
                  <a:pt x="15539" y="5666"/>
                </a:moveTo>
                <a:cubicBezTo>
                  <a:pt x="15540" y="5667"/>
                  <a:pt x="15542" y="5662"/>
                  <a:pt x="15542" y="5663"/>
                </a:cubicBezTo>
                <a:lnTo>
                  <a:pt x="15542" y="5663"/>
                </a:lnTo>
                <a:cubicBezTo>
                  <a:pt x="15542" y="5664"/>
                  <a:pt x="15539" y="5665"/>
                  <a:pt x="15539" y="5666"/>
                </a:cubicBezTo>
                <a:close/>
                <a:moveTo>
                  <a:pt x="15685" y="1696"/>
                </a:moveTo>
                <a:cubicBezTo>
                  <a:pt x="15686" y="1697"/>
                  <a:pt x="15688" y="1692"/>
                  <a:pt x="15688" y="1693"/>
                </a:cubicBezTo>
                <a:lnTo>
                  <a:pt x="15688" y="1693"/>
                </a:lnTo>
                <a:cubicBezTo>
                  <a:pt x="15688" y="1694"/>
                  <a:pt x="15685" y="1695"/>
                  <a:pt x="15685" y="1696"/>
                </a:cubicBezTo>
                <a:close/>
                <a:moveTo>
                  <a:pt x="15191" y="2490"/>
                </a:moveTo>
                <a:cubicBezTo>
                  <a:pt x="15192" y="2491"/>
                  <a:pt x="15194" y="2486"/>
                  <a:pt x="15194" y="2487"/>
                </a:cubicBezTo>
                <a:lnTo>
                  <a:pt x="15194" y="2487"/>
                </a:lnTo>
                <a:cubicBezTo>
                  <a:pt x="15193" y="2488"/>
                  <a:pt x="15190" y="2489"/>
                  <a:pt x="15191" y="2490"/>
                </a:cubicBezTo>
                <a:close/>
                <a:moveTo>
                  <a:pt x="16990" y="5642"/>
                </a:moveTo>
                <a:cubicBezTo>
                  <a:pt x="16991" y="5642"/>
                  <a:pt x="16992" y="5638"/>
                  <a:pt x="16992" y="5639"/>
                </a:cubicBezTo>
                <a:lnTo>
                  <a:pt x="16992" y="5639"/>
                </a:lnTo>
                <a:cubicBezTo>
                  <a:pt x="16992" y="5639"/>
                  <a:pt x="16989" y="5641"/>
                  <a:pt x="16990" y="5642"/>
                </a:cubicBezTo>
                <a:close/>
                <a:moveTo>
                  <a:pt x="18651" y="3097"/>
                </a:moveTo>
                <a:cubicBezTo>
                  <a:pt x="18651" y="3098"/>
                  <a:pt x="18653" y="3094"/>
                  <a:pt x="18653" y="3095"/>
                </a:cubicBezTo>
                <a:lnTo>
                  <a:pt x="18653" y="3095"/>
                </a:lnTo>
                <a:cubicBezTo>
                  <a:pt x="18653" y="3095"/>
                  <a:pt x="18650" y="3097"/>
                  <a:pt x="18651" y="3097"/>
                </a:cubicBezTo>
                <a:close/>
                <a:moveTo>
                  <a:pt x="6109" y="6565"/>
                </a:moveTo>
                <a:cubicBezTo>
                  <a:pt x="6110" y="6566"/>
                  <a:pt x="6111" y="6562"/>
                  <a:pt x="6111" y="6563"/>
                </a:cubicBezTo>
                <a:lnTo>
                  <a:pt x="6111" y="6563"/>
                </a:lnTo>
                <a:cubicBezTo>
                  <a:pt x="6111" y="6563"/>
                  <a:pt x="6108" y="6564"/>
                  <a:pt x="6109" y="6565"/>
                </a:cubicBezTo>
                <a:close/>
                <a:moveTo>
                  <a:pt x="18764" y="4993"/>
                </a:moveTo>
                <a:cubicBezTo>
                  <a:pt x="18765" y="4994"/>
                  <a:pt x="18766" y="4990"/>
                  <a:pt x="18766" y="4991"/>
                </a:cubicBezTo>
                <a:lnTo>
                  <a:pt x="18766" y="4991"/>
                </a:lnTo>
                <a:cubicBezTo>
                  <a:pt x="18766" y="4991"/>
                  <a:pt x="18763" y="4993"/>
                  <a:pt x="18764" y="4993"/>
                </a:cubicBezTo>
                <a:close/>
                <a:moveTo>
                  <a:pt x="16196" y="5139"/>
                </a:moveTo>
                <a:cubicBezTo>
                  <a:pt x="16197" y="5140"/>
                  <a:pt x="16198" y="5136"/>
                  <a:pt x="16198" y="5137"/>
                </a:cubicBezTo>
                <a:lnTo>
                  <a:pt x="16198" y="5137"/>
                </a:lnTo>
                <a:cubicBezTo>
                  <a:pt x="16198" y="5137"/>
                  <a:pt x="16195" y="5138"/>
                  <a:pt x="16196" y="5139"/>
                </a:cubicBezTo>
                <a:close/>
                <a:moveTo>
                  <a:pt x="20279" y="2158"/>
                </a:moveTo>
                <a:cubicBezTo>
                  <a:pt x="20280" y="2158"/>
                  <a:pt x="20282" y="2154"/>
                  <a:pt x="20282" y="2155"/>
                </a:cubicBezTo>
                <a:lnTo>
                  <a:pt x="20282" y="2155"/>
                </a:lnTo>
                <a:cubicBezTo>
                  <a:pt x="20281" y="2155"/>
                  <a:pt x="20278" y="2157"/>
                  <a:pt x="20279" y="2158"/>
                </a:cubicBezTo>
                <a:close/>
                <a:moveTo>
                  <a:pt x="16261" y="5682"/>
                </a:moveTo>
                <a:cubicBezTo>
                  <a:pt x="16261" y="5683"/>
                  <a:pt x="16263" y="5679"/>
                  <a:pt x="16263" y="5680"/>
                </a:cubicBezTo>
                <a:lnTo>
                  <a:pt x="16263" y="5680"/>
                </a:lnTo>
                <a:cubicBezTo>
                  <a:pt x="16263" y="5680"/>
                  <a:pt x="16260" y="5681"/>
                  <a:pt x="16261" y="5682"/>
                </a:cubicBezTo>
                <a:close/>
                <a:moveTo>
                  <a:pt x="15094" y="2303"/>
                </a:moveTo>
                <a:cubicBezTo>
                  <a:pt x="15095" y="2304"/>
                  <a:pt x="15096" y="2300"/>
                  <a:pt x="15096" y="2301"/>
                </a:cubicBezTo>
                <a:lnTo>
                  <a:pt x="15096" y="2301"/>
                </a:lnTo>
                <a:cubicBezTo>
                  <a:pt x="15096" y="2301"/>
                  <a:pt x="15093" y="2303"/>
                  <a:pt x="15094" y="2303"/>
                </a:cubicBezTo>
                <a:close/>
                <a:moveTo>
                  <a:pt x="16147" y="2384"/>
                </a:moveTo>
                <a:cubicBezTo>
                  <a:pt x="16148" y="2385"/>
                  <a:pt x="16150" y="2381"/>
                  <a:pt x="16150" y="2382"/>
                </a:cubicBezTo>
                <a:lnTo>
                  <a:pt x="16150" y="2382"/>
                </a:lnTo>
                <a:cubicBezTo>
                  <a:pt x="16149" y="2382"/>
                  <a:pt x="16146" y="2384"/>
                  <a:pt x="16147" y="2384"/>
                </a:cubicBezTo>
                <a:close/>
                <a:moveTo>
                  <a:pt x="15661" y="5099"/>
                </a:moveTo>
                <a:cubicBezTo>
                  <a:pt x="15662" y="5100"/>
                  <a:pt x="15663" y="5095"/>
                  <a:pt x="15663" y="5096"/>
                </a:cubicBezTo>
                <a:lnTo>
                  <a:pt x="15663" y="5096"/>
                </a:lnTo>
                <a:cubicBezTo>
                  <a:pt x="15663" y="5096"/>
                  <a:pt x="15660" y="5098"/>
                  <a:pt x="15661" y="5099"/>
                </a:cubicBezTo>
                <a:close/>
                <a:moveTo>
                  <a:pt x="16641" y="4848"/>
                </a:moveTo>
                <a:cubicBezTo>
                  <a:pt x="16642" y="4848"/>
                  <a:pt x="16644" y="4844"/>
                  <a:pt x="16644" y="4845"/>
                </a:cubicBezTo>
                <a:lnTo>
                  <a:pt x="16644" y="4845"/>
                </a:lnTo>
                <a:cubicBezTo>
                  <a:pt x="16644" y="4845"/>
                  <a:pt x="16641" y="4847"/>
                  <a:pt x="16641" y="4848"/>
                </a:cubicBezTo>
                <a:close/>
                <a:moveTo>
                  <a:pt x="1961" y="6079"/>
                </a:moveTo>
                <a:cubicBezTo>
                  <a:pt x="1961" y="6080"/>
                  <a:pt x="1963" y="6076"/>
                  <a:pt x="1963" y="6077"/>
                </a:cubicBezTo>
                <a:lnTo>
                  <a:pt x="1963" y="6077"/>
                </a:lnTo>
                <a:cubicBezTo>
                  <a:pt x="1963" y="6077"/>
                  <a:pt x="1960" y="6078"/>
                  <a:pt x="1961" y="6079"/>
                </a:cubicBezTo>
                <a:close/>
                <a:moveTo>
                  <a:pt x="21203" y="4451"/>
                </a:moveTo>
                <a:cubicBezTo>
                  <a:pt x="21204" y="4451"/>
                  <a:pt x="21205" y="4447"/>
                  <a:pt x="21205" y="4448"/>
                </a:cubicBezTo>
                <a:lnTo>
                  <a:pt x="21205" y="4448"/>
                </a:lnTo>
                <a:cubicBezTo>
                  <a:pt x="21205" y="4448"/>
                  <a:pt x="21202" y="4450"/>
                  <a:pt x="21203" y="4451"/>
                </a:cubicBezTo>
                <a:close/>
                <a:moveTo>
                  <a:pt x="18699" y="1947"/>
                </a:moveTo>
                <a:cubicBezTo>
                  <a:pt x="18700" y="1948"/>
                  <a:pt x="18702" y="1943"/>
                  <a:pt x="18702" y="1945"/>
                </a:cubicBezTo>
                <a:lnTo>
                  <a:pt x="18702" y="1945"/>
                </a:lnTo>
                <a:cubicBezTo>
                  <a:pt x="18701" y="1945"/>
                  <a:pt x="18698" y="1946"/>
                  <a:pt x="18699" y="1947"/>
                </a:cubicBezTo>
                <a:close/>
                <a:moveTo>
                  <a:pt x="14430" y="2595"/>
                </a:moveTo>
                <a:cubicBezTo>
                  <a:pt x="14430" y="2596"/>
                  <a:pt x="14432" y="2592"/>
                  <a:pt x="14432" y="2593"/>
                </a:cubicBezTo>
                <a:lnTo>
                  <a:pt x="14432" y="2593"/>
                </a:lnTo>
                <a:cubicBezTo>
                  <a:pt x="14432" y="2593"/>
                  <a:pt x="14429" y="2594"/>
                  <a:pt x="14430" y="2595"/>
                </a:cubicBezTo>
                <a:close/>
                <a:moveTo>
                  <a:pt x="16017" y="5682"/>
                </a:moveTo>
                <a:cubicBezTo>
                  <a:pt x="16018" y="5683"/>
                  <a:pt x="16020" y="5679"/>
                  <a:pt x="16020" y="5680"/>
                </a:cubicBezTo>
                <a:lnTo>
                  <a:pt x="16020" y="5680"/>
                </a:lnTo>
                <a:cubicBezTo>
                  <a:pt x="16020" y="5680"/>
                  <a:pt x="16017" y="5681"/>
                  <a:pt x="16017" y="5682"/>
                </a:cubicBezTo>
                <a:close/>
                <a:moveTo>
                  <a:pt x="22856" y="3535"/>
                </a:moveTo>
                <a:cubicBezTo>
                  <a:pt x="22856" y="3536"/>
                  <a:pt x="22858" y="3531"/>
                  <a:pt x="22858" y="3533"/>
                </a:cubicBezTo>
                <a:lnTo>
                  <a:pt x="22858" y="3533"/>
                </a:lnTo>
                <a:cubicBezTo>
                  <a:pt x="22858" y="3533"/>
                  <a:pt x="22855" y="3534"/>
                  <a:pt x="22856" y="3535"/>
                </a:cubicBezTo>
                <a:close/>
                <a:moveTo>
                  <a:pt x="23001" y="3535"/>
                </a:moveTo>
                <a:cubicBezTo>
                  <a:pt x="23002" y="3536"/>
                  <a:pt x="23004" y="3531"/>
                  <a:pt x="23004" y="3533"/>
                </a:cubicBezTo>
                <a:lnTo>
                  <a:pt x="23004" y="3533"/>
                </a:lnTo>
                <a:cubicBezTo>
                  <a:pt x="23004" y="3533"/>
                  <a:pt x="23001" y="3534"/>
                  <a:pt x="23001" y="3535"/>
                </a:cubicBezTo>
                <a:close/>
                <a:moveTo>
                  <a:pt x="17103" y="5496"/>
                </a:moveTo>
                <a:cubicBezTo>
                  <a:pt x="17104" y="5497"/>
                  <a:pt x="17106" y="5492"/>
                  <a:pt x="17106" y="5493"/>
                </a:cubicBezTo>
                <a:lnTo>
                  <a:pt x="17106" y="5493"/>
                </a:lnTo>
                <a:cubicBezTo>
                  <a:pt x="17105" y="5494"/>
                  <a:pt x="17102" y="5495"/>
                  <a:pt x="17103" y="5496"/>
                </a:cubicBezTo>
                <a:close/>
                <a:moveTo>
                  <a:pt x="18181" y="2287"/>
                </a:moveTo>
                <a:cubicBezTo>
                  <a:pt x="18182" y="2288"/>
                  <a:pt x="18183" y="2284"/>
                  <a:pt x="18183" y="2285"/>
                </a:cubicBezTo>
                <a:lnTo>
                  <a:pt x="18183" y="2285"/>
                </a:lnTo>
                <a:cubicBezTo>
                  <a:pt x="18183" y="2285"/>
                  <a:pt x="18180" y="2286"/>
                  <a:pt x="18181" y="2287"/>
                </a:cubicBezTo>
                <a:close/>
                <a:moveTo>
                  <a:pt x="18286" y="5309"/>
                </a:moveTo>
                <a:cubicBezTo>
                  <a:pt x="18287" y="5310"/>
                  <a:pt x="18288" y="5306"/>
                  <a:pt x="18288" y="5307"/>
                </a:cubicBezTo>
                <a:lnTo>
                  <a:pt x="18288" y="5307"/>
                </a:lnTo>
                <a:cubicBezTo>
                  <a:pt x="18288" y="5307"/>
                  <a:pt x="18285" y="5309"/>
                  <a:pt x="18286" y="5309"/>
                </a:cubicBezTo>
                <a:close/>
                <a:moveTo>
                  <a:pt x="17930" y="3349"/>
                </a:moveTo>
                <a:cubicBezTo>
                  <a:pt x="17930" y="3349"/>
                  <a:pt x="17932" y="3345"/>
                  <a:pt x="17932" y="3346"/>
                </a:cubicBezTo>
                <a:lnTo>
                  <a:pt x="17932" y="3346"/>
                </a:lnTo>
                <a:cubicBezTo>
                  <a:pt x="17932" y="3346"/>
                  <a:pt x="17929" y="3348"/>
                  <a:pt x="17930" y="3349"/>
                </a:cubicBezTo>
                <a:close/>
                <a:moveTo>
                  <a:pt x="18707" y="845"/>
                </a:moveTo>
                <a:cubicBezTo>
                  <a:pt x="18708" y="846"/>
                  <a:pt x="18710" y="842"/>
                  <a:pt x="18710" y="843"/>
                </a:cubicBezTo>
                <a:lnTo>
                  <a:pt x="18710" y="843"/>
                </a:lnTo>
                <a:cubicBezTo>
                  <a:pt x="18710" y="843"/>
                  <a:pt x="18707" y="844"/>
                  <a:pt x="18707" y="845"/>
                </a:cubicBezTo>
                <a:close/>
                <a:moveTo>
                  <a:pt x="15774" y="2263"/>
                </a:moveTo>
                <a:cubicBezTo>
                  <a:pt x="15775" y="2264"/>
                  <a:pt x="15777" y="2259"/>
                  <a:pt x="15777" y="2261"/>
                </a:cubicBezTo>
                <a:lnTo>
                  <a:pt x="15777" y="2261"/>
                </a:lnTo>
                <a:cubicBezTo>
                  <a:pt x="15777" y="2261"/>
                  <a:pt x="15774" y="2262"/>
                  <a:pt x="15774" y="2263"/>
                </a:cubicBezTo>
                <a:close/>
                <a:moveTo>
                  <a:pt x="18853" y="2498"/>
                </a:moveTo>
                <a:cubicBezTo>
                  <a:pt x="18854" y="2499"/>
                  <a:pt x="18856" y="2494"/>
                  <a:pt x="18856" y="2496"/>
                </a:cubicBezTo>
                <a:lnTo>
                  <a:pt x="18856" y="2496"/>
                </a:lnTo>
                <a:cubicBezTo>
                  <a:pt x="18855" y="2496"/>
                  <a:pt x="18852" y="2497"/>
                  <a:pt x="18853" y="2498"/>
                </a:cubicBezTo>
                <a:close/>
                <a:moveTo>
                  <a:pt x="18294" y="1809"/>
                </a:moveTo>
                <a:cubicBezTo>
                  <a:pt x="18295" y="1810"/>
                  <a:pt x="18297" y="1806"/>
                  <a:pt x="18297" y="1807"/>
                </a:cubicBezTo>
                <a:lnTo>
                  <a:pt x="18297" y="1807"/>
                </a:lnTo>
                <a:cubicBezTo>
                  <a:pt x="18296" y="1807"/>
                  <a:pt x="18293" y="1808"/>
                  <a:pt x="18294" y="1809"/>
                </a:cubicBezTo>
                <a:close/>
                <a:moveTo>
                  <a:pt x="15993" y="2401"/>
                </a:moveTo>
                <a:cubicBezTo>
                  <a:pt x="15994" y="2402"/>
                  <a:pt x="15996" y="2397"/>
                  <a:pt x="15996" y="2398"/>
                </a:cubicBezTo>
                <a:lnTo>
                  <a:pt x="15996" y="2398"/>
                </a:lnTo>
                <a:cubicBezTo>
                  <a:pt x="15995" y="2398"/>
                  <a:pt x="15992" y="2400"/>
                  <a:pt x="15993" y="2401"/>
                </a:cubicBezTo>
                <a:close/>
                <a:moveTo>
                  <a:pt x="22564" y="4856"/>
                </a:moveTo>
                <a:cubicBezTo>
                  <a:pt x="22565" y="4856"/>
                  <a:pt x="22566" y="4852"/>
                  <a:pt x="22566" y="4853"/>
                </a:cubicBezTo>
                <a:lnTo>
                  <a:pt x="22566" y="4853"/>
                </a:lnTo>
                <a:cubicBezTo>
                  <a:pt x="22566" y="4853"/>
                  <a:pt x="22563" y="4855"/>
                  <a:pt x="22564" y="4856"/>
                </a:cubicBezTo>
                <a:close/>
                <a:moveTo>
                  <a:pt x="16666" y="4880"/>
                </a:moveTo>
                <a:cubicBezTo>
                  <a:pt x="16666" y="4881"/>
                  <a:pt x="16668" y="4876"/>
                  <a:pt x="16668" y="4878"/>
                </a:cubicBezTo>
                <a:lnTo>
                  <a:pt x="16668" y="4878"/>
                </a:lnTo>
                <a:cubicBezTo>
                  <a:pt x="16668" y="4878"/>
                  <a:pt x="16665" y="4879"/>
                  <a:pt x="16666" y="4880"/>
                </a:cubicBezTo>
                <a:close/>
                <a:moveTo>
                  <a:pt x="15151" y="2069"/>
                </a:moveTo>
                <a:cubicBezTo>
                  <a:pt x="15151" y="2069"/>
                  <a:pt x="15153" y="2065"/>
                  <a:pt x="15153" y="2066"/>
                </a:cubicBezTo>
                <a:lnTo>
                  <a:pt x="15153" y="2066"/>
                </a:lnTo>
                <a:cubicBezTo>
                  <a:pt x="15153" y="2066"/>
                  <a:pt x="15150" y="2068"/>
                  <a:pt x="15151" y="2069"/>
                </a:cubicBezTo>
                <a:close/>
                <a:moveTo>
                  <a:pt x="1385" y="2190"/>
                </a:moveTo>
                <a:cubicBezTo>
                  <a:pt x="1386" y="2191"/>
                  <a:pt x="1388" y="2186"/>
                  <a:pt x="1388" y="2188"/>
                </a:cubicBezTo>
                <a:lnTo>
                  <a:pt x="1388" y="2188"/>
                </a:lnTo>
                <a:cubicBezTo>
                  <a:pt x="1388" y="2188"/>
                  <a:pt x="1385" y="2189"/>
                  <a:pt x="1385" y="2190"/>
                </a:cubicBezTo>
                <a:close/>
                <a:moveTo>
                  <a:pt x="20376" y="4856"/>
                </a:moveTo>
                <a:cubicBezTo>
                  <a:pt x="20377" y="4856"/>
                  <a:pt x="20379" y="4852"/>
                  <a:pt x="20379" y="4853"/>
                </a:cubicBezTo>
                <a:lnTo>
                  <a:pt x="20379" y="4853"/>
                </a:lnTo>
                <a:cubicBezTo>
                  <a:pt x="20379" y="4853"/>
                  <a:pt x="20376" y="4855"/>
                  <a:pt x="20376" y="4856"/>
                </a:cubicBezTo>
                <a:close/>
                <a:moveTo>
                  <a:pt x="18254" y="1898"/>
                </a:moveTo>
                <a:cubicBezTo>
                  <a:pt x="18254" y="1899"/>
                  <a:pt x="18256" y="1895"/>
                  <a:pt x="18256" y="1896"/>
                </a:cubicBezTo>
                <a:lnTo>
                  <a:pt x="18256" y="1896"/>
                </a:lnTo>
                <a:cubicBezTo>
                  <a:pt x="18256" y="1896"/>
                  <a:pt x="18253" y="1898"/>
                  <a:pt x="18254" y="1898"/>
                </a:cubicBezTo>
                <a:close/>
                <a:moveTo>
                  <a:pt x="21786" y="4718"/>
                </a:moveTo>
                <a:cubicBezTo>
                  <a:pt x="21787" y="4719"/>
                  <a:pt x="21788" y="4714"/>
                  <a:pt x="21788" y="4716"/>
                </a:cubicBezTo>
                <a:lnTo>
                  <a:pt x="21788" y="4716"/>
                </a:lnTo>
                <a:cubicBezTo>
                  <a:pt x="21788" y="4716"/>
                  <a:pt x="21785" y="4717"/>
                  <a:pt x="21786" y="4718"/>
                </a:cubicBezTo>
                <a:close/>
                <a:moveTo>
                  <a:pt x="9682" y="6201"/>
                </a:moveTo>
                <a:cubicBezTo>
                  <a:pt x="9683" y="6201"/>
                  <a:pt x="9684" y="6197"/>
                  <a:pt x="9684" y="6198"/>
                </a:cubicBezTo>
                <a:lnTo>
                  <a:pt x="9684" y="6198"/>
                </a:lnTo>
                <a:cubicBezTo>
                  <a:pt x="9684" y="6198"/>
                  <a:pt x="9681" y="6200"/>
                  <a:pt x="9682" y="6201"/>
                </a:cubicBezTo>
                <a:close/>
                <a:moveTo>
                  <a:pt x="15434" y="5658"/>
                </a:moveTo>
                <a:cubicBezTo>
                  <a:pt x="15435" y="5659"/>
                  <a:pt x="15437" y="5654"/>
                  <a:pt x="15437" y="5655"/>
                </a:cubicBezTo>
                <a:lnTo>
                  <a:pt x="15437" y="5655"/>
                </a:lnTo>
                <a:cubicBezTo>
                  <a:pt x="15436" y="5656"/>
                  <a:pt x="15433" y="5657"/>
                  <a:pt x="15434" y="5658"/>
                </a:cubicBezTo>
                <a:close/>
                <a:moveTo>
                  <a:pt x="18853" y="4856"/>
                </a:moveTo>
                <a:cubicBezTo>
                  <a:pt x="18854" y="4856"/>
                  <a:pt x="18856" y="4852"/>
                  <a:pt x="18856" y="4853"/>
                </a:cubicBezTo>
                <a:lnTo>
                  <a:pt x="18856" y="4853"/>
                </a:lnTo>
                <a:cubicBezTo>
                  <a:pt x="18855" y="4853"/>
                  <a:pt x="18852" y="4855"/>
                  <a:pt x="18853" y="4856"/>
                </a:cubicBezTo>
                <a:close/>
                <a:moveTo>
                  <a:pt x="23026" y="4872"/>
                </a:moveTo>
                <a:cubicBezTo>
                  <a:pt x="23026" y="4873"/>
                  <a:pt x="23028" y="4868"/>
                  <a:pt x="23028" y="4869"/>
                </a:cubicBezTo>
                <a:lnTo>
                  <a:pt x="23028" y="4869"/>
                </a:lnTo>
                <a:cubicBezTo>
                  <a:pt x="23028" y="4870"/>
                  <a:pt x="23025" y="4871"/>
                  <a:pt x="23026" y="4872"/>
                </a:cubicBezTo>
                <a:close/>
                <a:moveTo>
                  <a:pt x="22710" y="1137"/>
                </a:moveTo>
                <a:cubicBezTo>
                  <a:pt x="22710" y="1138"/>
                  <a:pt x="22712" y="1133"/>
                  <a:pt x="22712" y="1134"/>
                </a:cubicBezTo>
                <a:lnTo>
                  <a:pt x="22712" y="1134"/>
                </a:lnTo>
                <a:cubicBezTo>
                  <a:pt x="22712" y="1134"/>
                  <a:pt x="22709" y="1136"/>
                  <a:pt x="22710" y="1137"/>
                </a:cubicBezTo>
                <a:close/>
                <a:moveTo>
                  <a:pt x="15920" y="2328"/>
                </a:moveTo>
                <a:cubicBezTo>
                  <a:pt x="15921" y="2329"/>
                  <a:pt x="15923" y="2324"/>
                  <a:pt x="15923" y="2325"/>
                </a:cubicBezTo>
                <a:lnTo>
                  <a:pt x="15923" y="2325"/>
                </a:lnTo>
                <a:cubicBezTo>
                  <a:pt x="15923" y="2326"/>
                  <a:pt x="15919" y="2327"/>
                  <a:pt x="15920" y="2328"/>
                </a:cubicBezTo>
                <a:close/>
                <a:moveTo>
                  <a:pt x="16836" y="5334"/>
                </a:moveTo>
                <a:cubicBezTo>
                  <a:pt x="16837" y="5335"/>
                  <a:pt x="16838" y="5330"/>
                  <a:pt x="16838" y="5331"/>
                </a:cubicBezTo>
                <a:lnTo>
                  <a:pt x="16838" y="5331"/>
                </a:lnTo>
                <a:cubicBezTo>
                  <a:pt x="16838" y="5331"/>
                  <a:pt x="16835" y="5333"/>
                  <a:pt x="16836" y="5334"/>
                </a:cubicBezTo>
                <a:close/>
                <a:moveTo>
                  <a:pt x="12744" y="1356"/>
                </a:moveTo>
                <a:cubicBezTo>
                  <a:pt x="12745" y="1356"/>
                  <a:pt x="12747" y="1352"/>
                  <a:pt x="12747" y="1353"/>
                </a:cubicBezTo>
                <a:lnTo>
                  <a:pt x="12747" y="1353"/>
                </a:lnTo>
                <a:cubicBezTo>
                  <a:pt x="12747" y="1353"/>
                  <a:pt x="12744" y="1355"/>
                  <a:pt x="12744" y="1356"/>
                </a:cubicBezTo>
                <a:close/>
                <a:moveTo>
                  <a:pt x="14227" y="2044"/>
                </a:moveTo>
                <a:cubicBezTo>
                  <a:pt x="14228" y="2045"/>
                  <a:pt x="14229" y="2041"/>
                  <a:pt x="14229" y="2042"/>
                </a:cubicBezTo>
                <a:lnTo>
                  <a:pt x="14229" y="2042"/>
                </a:lnTo>
                <a:cubicBezTo>
                  <a:pt x="14229" y="2042"/>
                  <a:pt x="14226" y="2043"/>
                  <a:pt x="14227" y="2044"/>
                </a:cubicBezTo>
                <a:close/>
                <a:moveTo>
                  <a:pt x="14227" y="5650"/>
                </a:moveTo>
                <a:cubicBezTo>
                  <a:pt x="14228" y="5651"/>
                  <a:pt x="14229" y="5646"/>
                  <a:pt x="14229" y="5647"/>
                </a:cubicBezTo>
                <a:lnTo>
                  <a:pt x="14229" y="5647"/>
                </a:lnTo>
                <a:cubicBezTo>
                  <a:pt x="14229" y="5647"/>
                  <a:pt x="14226" y="5649"/>
                  <a:pt x="14227" y="5650"/>
                </a:cubicBezTo>
                <a:close/>
                <a:moveTo>
                  <a:pt x="18205" y="4872"/>
                </a:moveTo>
                <a:cubicBezTo>
                  <a:pt x="18206" y="4873"/>
                  <a:pt x="18207" y="4868"/>
                  <a:pt x="18207" y="4869"/>
                </a:cubicBezTo>
                <a:lnTo>
                  <a:pt x="18207" y="4869"/>
                </a:lnTo>
                <a:cubicBezTo>
                  <a:pt x="18207" y="4870"/>
                  <a:pt x="18204" y="4871"/>
                  <a:pt x="18205" y="4872"/>
                </a:cubicBezTo>
                <a:close/>
                <a:moveTo>
                  <a:pt x="14041" y="2077"/>
                </a:moveTo>
                <a:cubicBezTo>
                  <a:pt x="14041" y="2077"/>
                  <a:pt x="14043" y="2073"/>
                  <a:pt x="14043" y="2074"/>
                </a:cubicBezTo>
                <a:lnTo>
                  <a:pt x="14043" y="2074"/>
                </a:lnTo>
                <a:cubicBezTo>
                  <a:pt x="14043" y="2074"/>
                  <a:pt x="14040" y="2076"/>
                  <a:pt x="14041" y="2077"/>
                </a:cubicBezTo>
                <a:close/>
                <a:moveTo>
                  <a:pt x="21980" y="3495"/>
                </a:moveTo>
                <a:cubicBezTo>
                  <a:pt x="21981" y="3495"/>
                  <a:pt x="21983" y="3491"/>
                  <a:pt x="21983" y="3492"/>
                </a:cubicBezTo>
                <a:lnTo>
                  <a:pt x="21983" y="3492"/>
                </a:lnTo>
                <a:cubicBezTo>
                  <a:pt x="21983" y="3492"/>
                  <a:pt x="21980" y="3494"/>
                  <a:pt x="21980" y="3495"/>
                </a:cubicBezTo>
                <a:close/>
                <a:moveTo>
                  <a:pt x="18553" y="2514"/>
                </a:moveTo>
                <a:cubicBezTo>
                  <a:pt x="18554" y="2515"/>
                  <a:pt x="18556" y="2511"/>
                  <a:pt x="18556" y="2512"/>
                </a:cubicBezTo>
                <a:lnTo>
                  <a:pt x="18556" y="2512"/>
                </a:lnTo>
                <a:cubicBezTo>
                  <a:pt x="18556" y="2512"/>
                  <a:pt x="18553" y="2513"/>
                  <a:pt x="18553" y="2514"/>
                </a:cubicBezTo>
                <a:close/>
                <a:moveTo>
                  <a:pt x="22005" y="3746"/>
                </a:moveTo>
                <a:cubicBezTo>
                  <a:pt x="22006" y="3746"/>
                  <a:pt x="22007" y="3742"/>
                  <a:pt x="22007" y="3743"/>
                </a:cubicBezTo>
                <a:lnTo>
                  <a:pt x="22007" y="3743"/>
                </a:lnTo>
                <a:cubicBezTo>
                  <a:pt x="22007" y="3743"/>
                  <a:pt x="22004" y="3745"/>
                  <a:pt x="22005" y="3746"/>
                </a:cubicBezTo>
                <a:close/>
                <a:moveTo>
                  <a:pt x="15904" y="1931"/>
                </a:moveTo>
                <a:cubicBezTo>
                  <a:pt x="15905" y="1932"/>
                  <a:pt x="15906" y="1927"/>
                  <a:pt x="15906" y="1928"/>
                </a:cubicBezTo>
                <a:lnTo>
                  <a:pt x="15906" y="1928"/>
                </a:lnTo>
                <a:cubicBezTo>
                  <a:pt x="15906" y="1929"/>
                  <a:pt x="15903" y="1930"/>
                  <a:pt x="15904" y="1931"/>
                </a:cubicBezTo>
                <a:close/>
                <a:moveTo>
                  <a:pt x="16147" y="1931"/>
                </a:moveTo>
                <a:cubicBezTo>
                  <a:pt x="16148" y="1932"/>
                  <a:pt x="16150" y="1927"/>
                  <a:pt x="16150" y="1928"/>
                </a:cubicBezTo>
                <a:lnTo>
                  <a:pt x="16150" y="1928"/>
                </a:lnTo>
                <a:cubicBezTo>
                  <a:pt x="16149" y="1929"/>
                  <a:pt x="16146" y="1930"/>
                  <a:pt x="16147" y="1931"/>
                </a:cubicBezTo>
                <a:close/>
                <a:moveTo>
                  <a:pt x="16617" y="4872"/>
                </a:moveTo>
                <a:cubicBezTo>
                  <a:pt x="16618" y="4873"/>
                  <a:pt x="16619" y="4868"/>
                  <a:pt x="16619" y="4869"/>
                </a:cubicBezTo>
                <a:lnTo>
                  <a:pt x="16619" y="4869"/>
                </a:lnTo>
                <a:cubicBezTo>
                  <a:pt x="16619" y="4870"/>
                  <a:pt x="16616" y="4871"/>
                  <a:pt x="16617" y="4872"/>
                </a:cubicBezTo>
                <a:close/>
                <a:moveTo>
                  <a:pt x="11845" y="1680"/>
                </a:moveTo>
                <a:cubicBezTo>
                  <a:pt x="11846" y="1680"/>
                  <a:pt x="11847" y="1676"/>
                  <a:pt x="11847" y="1677"/>
                </a:cubicBezTo>
                <a:lnTo>
                  <a:pt x="11847" y="1677"/>
                </a:lnTo>
                <a:cubicBezTo>
                  <a:pt x="11847" y="1677"/>
                  <a:pt x="11844" y="1679"/>
                  <a:pt x="11845" y="1680"/>
                </a:cubicBezTo>
                <a:close/>
                <a:moveTo>
                  <a:pt x="20328" y="5455"/>
                </a:moveTo>
                <a:cubicBezTo>
                  <a:pt x="20329" y="5456"/>
                  <a:pt x="20330" y="5452"/>
                  <a:pt x="20330" y="5453"/>
                </a:cubicBezTo>
                <a:lnTo>
                  <a:pt x="20330" y="5453"/>
                </a:lnTo>
                <a:cubicBezTo>
                  <a:pt x="20330" y="5453"/>
                  <a:pt x="20327" y="5454"/>
                  <a:pt x="20328" y="5455"/>
                </a:cubicBezTo>
                <a:close/>
                <a:moveTo>
                  <a:pt x="15880" y="1931"/>
                </a:moveTo>
                <a:cubicBezTo>
                  <a:pt x="15881" y="1932"/>
                  <a:pt x="15882" y="1927"/>
                  <a:pt x="15882" y="1928"/>
                </a:cubicBezTo>
                <a:lnTo>
                  <a:pt x="15882" y="1928"/>
                </a:lnTo>
                <a:cubicBezTo>
                  <a:pt x="15882" y="1929"/>
                  <a:pt x="15879" y="1930"/>
                  <a:pt x="15880" y="1931"/>
                </a:cubicBezTo>
                <a:close/>
                <a:moveTo>
                  <a:pt x="18845" y="3057"/>
                </a:moveTo>
                <a:cubicBezTo>
                  <a:pt x="18846" y="3058"/>
                  <a:pt x="18847" y="3053"/>
                  <a:pt x="18847" y="3055"/>
                </a:cubicBezTo>
                <a:lnTo>
                  <a:pt x="18847" y="3055"/>
                </a:lnTo>
                <a:cubicBezTo>
                  <a:pt x="18847" y="3055"/>
                  <a:pt x="18844" y="3056"/>
                  <a:pt x="18845" y="3057"/>
                </a:cubicBezTo>
                <a:close/>
                <a:moveTo>
                  <a:pt x="21349" y="4637"/>
                </a:moveTo>
                <a:cubicBezTo>
                  <a:pt x="21349" y="4638"/>
                  <a:pt x="21351" y="4633"/>
                  <a:pt x="21351" y="4635"/>
                </a:cubicBezTo>
                <a:lnTo>
                  <a:pt x="21351" y="4635"/>
                </a:lnTo>
                <a:cubicBezTo>
                  <a:pt x="21351" y="4635"/>
                  <a:pt x="21348" y="4636"/>
                  <a:pt x="21349" y="4637"/>
                </a:cubicBezTo>
                <a:close/>
                <a:moveTo>
                  <a:pt x="14284" y="1736"/>
                </a:moveTo>
                <a:cubicBezTo>
                  <a:pt x="14284" y="1737"/>
                  <a:pt x="14286" y="1733"/>
                  <a:pt x="14286" y="1734"/>
                </a:cubicBezTo>
                <a:lnTo>
                  <a:pt x="14286" y="1734"/>
                </a:lnTo>
                <a:cubicBezTo>
                  <a:pt x="14286" y="1734"/>
                  <a:pt x="14283" y="1736"/>
                  <a:pt x="14284" y="1736"/>
                </a:cubicBezTo>
                <a:close/>
                <a:moveTo>
                  <a:pt x="17395" y="2676"/>
                </a:moveTo>
                <a:cubicBezTo>
                  <a:pt x="17396" y="2677"/>
                  <a:pt x="17397" y="2673"/>
                  <a:pt x="17397" y="2674"/>
                </a:cubicBezTo>
                <a:lnTo>
                  <a:pt x="17397" y="2674"/>
                </a:lnTo>
                <a:cubicBezTo>
                  <a:pt x="17397" y="2674"/>
                  <a:pt x="17394" y="2675"/>
                  <a:pt x="17395" y="2676"/>
                </a:cubicBezTo>
                <a:close/>
                <a:moveTo>
                  <a:pt x="16261" y="5617"/>
                </a:moveTo>
                <a:cubicBezTo>
                  <a:pt x="16261" y="5618"/>
                  <a:pt x="16263" y="5614"/>
                  <a:pt x="16263" y="5615"/>
                </a:cubicBezTo>
                <a:lnTo>
                  <a:pt x="16263" y="5615"/>
                </a:lnTo>
                <a:cubicBezTo>
                  <a:pt x="16263" y="5615"/>
                  <a:pt x="16260" y="5616"/>
                  <a:pt x="16261" y="5617"/>
                </a:cubicBezTo>
                <a:close/>
                <a:moveTo>
                  <a:pt x="23107" y="4094"/>
                </a:moveTo>
                <a:cubicBezTo>
                  <a:pt x="23107" y="4095"/>
                  <a:pt x="23109" y="4091"/>
                  <a:pt x="23109" y="4092"/>
                </a:cubicBezTo>
                <a:lnTo>
                  <a:pt x="23109" y="4092"/>
                </a:lnTo>
                <a:cubicBezTo>
                  <a:pt x="23109" y="4092"/>
                  <a:pt x="23106" y="4093"/>
                  <a:pt x="23107" y="4094"/>
                </a:cubicBezTo>
                <a:close/>
                <a:moveTo>
                  <a:pt x="17030" y="2676"/>
                </a:moveTo>
                <a:cubicBezTo>
                  <a:pt x="17031" y="2677"/>
                  <a:pt x="17033" y="2673"/>
                  <a:pt x="17033" y="2674"/>
                </a:cubicBezTo>
                <a:lnTo>
                  <a:pt x="17033" y="2674"/>
                </a:lnTo>
                <a:cubicBezTo>
                  <a:pt x="17032" y="2674"/>
                  <a:pt x="17029" y="2675"/>
                  <a:pt x="17030" y="2676"/>
                </a:cubicBezTo>
                <a:close/>
                <a:moveTo>
                  <a:pt x="15483" y="2247"/>
                </a:moveTo>
                <a:cubicBezTo>
                  <a:pt x="15484" y="2248"/>
                  <a:pt x="15485" y="2243"/>
                  <a:pt x="15485" y="2244"/>
                </a:cubicBezTo>
                <a:lnTo>
                  <a:pt x="15485" y="2244"/>
                </a:lnTo>
                <a:cubicBezTo>
                  <a:pt x="15485" y="2244"/>
                  <a:pt x="15482" y="2246"/>
                  <a:pt x="15483" y="2247"/>
                </a:cubicBezTo>
                <a:close/>
                <a:moveTo>
                  <a:pt x="15872" y="2247"/>
                </a:moveTo>
                <a:cubicBezTo>
                  <a:pt x="15872" y="2248"/>
                  <a:pt x="15874" y="2243"/>
                  <a:pt x="15874" y="2244"/>
                </a:cubicBezTo>
                <a:lnTo>
                  <a:pt x="15874" y="2244"/>
                </a:lnTo>
                <a:cubicBezTo>
                  <a:pt x="15874" y="2244"/>
                  <a:pt x="15871" y="2246"/>
                  <a:pt x="15872" y="2247"/>
                </a:cubicBezTo>
                <a:close/>
                <a:moveTo>
                  <a:pt x="18829" y="2393"/>
                </a:moveTo>
                <a:cubicBezTo>
                  <a:pt x="18830" y="2393"/>
                  <a:pt x="18831" y="2389"/>
                  <a:pt x="18831" y="2390"/>
                </a:cubicBezTo>
                <a:lnTo>
                  <a:pt x="18831" y="2390"/>
                </a:lnTo>
                <a:cubicBezTo>
                  <a:pt x="18831" y="2390"/>
                  <a:pt x="18828" y="2392"/>
                  <a:pt x="18829" y="2393"/>
                </a:cubicBezTo>
                <a:close/>
                <a:moveTo>
                  <a:pt x="15337" y="1704"/>
                </a:moveTo>
                <a:cubicBezTo>
                  <a:pt x="15338" y="1705"/>
                  <a:pt x="15339" y="1700"/>
                  <a:pt x="15339" y="1701"/>
                </a:cubicBezTo>
                <a:lnTo>
                  <a:pt x="15339" y="1701"/>
                </a:lnTo>
                <a:cubicBezTo>
                  <a:pt x="15339" y="1702"/>
                  <a:pt x="15336" y="1703"/>
                  <a:pt x="15337" y="1704"/>
                </a:cubicBezTo>
                <a:close/>
                <a:moveTo>
                  <a:pt x="15369" y="1704"/>
                </a:moveTo>
                <a:cubicBezTo>
                  <a:pt x="15370" y="1705"/>
                  <a:pt x="15372" y="1700"/>
                  <a:pt x="15372" y="1701"/>
                </a:cubicBezTo>
                <a:lnTo>
                  <a:pt x="15372" y="1701"/>
                </a:lnTo>
                <a:cubicBezTo>
                  <a:pt x="15372" y="1702"/>
                  <a:pt x="15369" y="1703"/>
                  <a:pt x="15369" y="1704"/>
                </a:cubicBezTo>
                <a:close/>
                <a:moveTo>
                  <a:pt x="16090" y="2198"/>
                </a:moveTo>
                <a:cubicBezTo>
                  <a:pt x="16091" y="2199"/>
                  <a:pt x="16093" y="2195"/>
                  <a:pt x="16093" y="2196"/>
                </a:cubicBezTo>
                <a:lnTo>
                  <a:pt x="16093" y="2196"/>
                </a:lnTo>
                <a:cubicBezTo>
                  <a:pt x="16093" y="2196"/>
                  <a:pt x="16090" y="2197"/>
                  <a:pt x="16090" y="2198"/>
                </a:cubicBezTo>
                <a:close/>
                <a:moveTo>
                  <a:pt x="18173" y="1906"/>
                </a:moveTo>
                <a:cubicBezTo>
                  <a:pt x="18173" y="1907"/>
                  <a:pt x="18175" y="1903"/>
                  <a:pt x="18175" y="1904"/>
                </a:cubicBezTo>
                <a:lnTo>
                  <a:pt x="18175" y="1904"/>
                </a:lnTo>
                <a:cubicBezTo>
                  <a:pt x="18175" y="1904"/>
                  <a:pt x="18172" y="1906"/>
                  <a:pt x="18173" y="1906"/>
                </a:cubicBezTo>
                <a:close/>
                <a:moveTo>
                  <a:pt x="16269" y="1736"/>
                </a:moveTo>
                <a:cubicBezTo>
                  <a:pt x="16269" y="1737"/>
                  <a:pt x="16271" y="1733"/>
                  <a:pt x="16271" y="1734"/>
                </a:cubicBezTo>
                <a:lnTo>
                  <a:pt x="16271" y="1734"/>
                </a:lnTo>
                <a:cubicBezTo>
                  <a:pt x="16271" y="1734"/>
                  <a:pt x="16268" y="1736"/>
                  <a:pt x="16269" y="1736"/>
                </a:cubicBezTo>
                <a:close/>
                <a:moveTo>
                  <a:pt x="15102" y="1996"/>
                </a:moveTo>
                <a:cubicBezTo>
                  <a:pt x="15103" y="1996"/>
                  <a:pt x="15104" y="1992"/>
                  <a:pt x="15104" y="1993"/>
                </a:cubicBezTo>
                <a:lnTo>
                  <a:pt x="15104" y="1993"/>
                </a:lnTo>
                <a:cubicBezTo>
                  <a:pt x="15104" y="1993"/>
                  <a:pt x="15101" y="1995"/>
                  <a:pt x="15102" y="1996"/>
                </a:cubicBezTo>
                <a:close/>
                <a:moveTo>
                  <a:pt x="15831" y="4499"/>
                </a:moveTo>
                <a:cubicBezTo>
                  <a:pt x="15832" y="4500"/>
                  <a:pt x="15834" y="4496"/>
                  <a:pt x="15834" y="4497"/>
                </a:cubicBezTo>
                <a:lnTo>
                  <a:pt x="15834" y="4497"/>
                </a:lnTo>
                <a:cubicBezTo>
                  <a:pt x="15833" y="4497"/>
                  <a:pt x="15830" y="4498"/>
                  <a:pt x="15831" y="4499"/>
                </a:cubicBezTo>
                <a:close/>
                <a:moveTo>
                  <a:pt x="17395" y="4977"/>
                </a:moveTo>
                <a:cubicBezTo>
                  <a:pt x="17396" y="4978"/>
                  <a:pt x="17397" y="4974"/>
                  <a:pt x="17397" y="4975"/>
                </a:cubicBezTo>
                <a:lnTo>
                  <a:pt x="17397" y="4975"/>
                </a:lnTo>
                <a:cubicBezTo>
                  <a:pt x="17397" y="4975"/>
                  <a:pt x="17394" y="4976"/>
                  <a:pt x="17395" y="4977"/>
                </a:cubicBezTo>
                <a:close/>
                <a:moveTo>
                  <a:pt x="16398" y="5520"/>
                </a:moveTo>
                <a:cubicBezTo>
                  <a:pt x="16399" y="5521"/>
                  <a:pt x="16401" y="5517"/>
                  <a:pt x="16401" y="5518"/>
                </a:cubicBezTo>
                <a:lnTo>
                  <a:pt x="16401" y="5518"/>
                </a:lnTo>
                <a:cubicBezTo>
                  <a:pt x="16401" y="5518"/>
                  <a:pt x="16397" y="5519"/>
                  <a:pt x="16398" y="5520"/>
                </a:cubicBezTo>
                <a:close/>
                <a:moveTo>
                  <a:pt x="22296" y="4977"/>
                </a:moveTo>
                <a:cubicBezTo>
                  <a:pt x="22297" y="4978"/>
                  <a:pt x="22299" y="4974"/>
                  <a:pt x="22299" y="4975"/>
                </a:cubicBezTo>
                <a:lnTo>
                  <a:pt x="22299" y="4975"/>
                </a:lnTo>
                <a:cubicBezTo>
                  <a:pt x="22299" y="4975"/>
                  <a:pt x="22296" y="4976"/>
                  <a:pt x="22296" y="4977"/>
                </a:cubicBezTo>
                <a:close/>
                <a:moveTo>
                  <a:pt x="18521" y="2287"/>
                </a:moveTo>
                <a:cubicBezTo>
                  <a:pt x="18522" y="2288"/>
                  <a:pt x="18523" y="2284"/>
                  <a:pt x="18523" y="2285"/>
                </a:cubicBezTo>
                <a:lnTo>
                  <a:pt x="18523" y="2285"/>
                </a:lnTo>
                <a:cubicBezTo>
                  <a:pt x="18523" y="2285"/>
                  <a:pt x="18520" y="2286"/>
                  <a:pt x="18521" y="2287"/>
                </a:cubicBezTo>
                <a:close/>
                <a:moveTo>
                  <a:pt x="16358" y="5520"/>
                </a:moveTo>
                <a:cubicBezTo>
                  <a:pt x="16359" y="5521"/>
                  <a:pt x="16360" y="5517"/>
                  <a:pt x="16360" y="5518"/>
                </a:cubicBezTo>
                <a:lnTo>
                  <a:pt x="16360" y="5518"/>
                </a:lnTo>
                <a:cubicBezTo>
                  <a:pt x="16360" y="5518"/>
                  <a:pt x="16357" y="5519"/>
                  <a:pt x="16358" y="5520"/>
                </a:cubicBezTo>
                <a:close/>
                <a:moveTo>
                  <a:pt x="15904" y="5520"/>
                </a:moveTo>
                <a:cubicBezTo>
                  <a:pt x="15905" y="5521"/>
                  <a:pt x="15906" y="5517"/>
                  <a:pt x="15906" y="5518"/>
                </a:cubicBezTo>
                <a:lnTo>
                  <a:pt x="15906" y="5518"/>
                </a:lnTo>
                <a:cubicBezTo>
                  <a:pt x="15906" y="5518"/>
                  <a:pt x="15903" y="5519"/>
                  <a:pt x="15904" y="5520"/>
                </a:cubicBezTo>
                <a:close/>
                <a:moveTo>
                  <a:pt x="16909" y="1623"/>
                </a:moveTo>
                <a:cubicBezTo>
                  <a:pt x="16910" y="1624"/>
                  <a:pt x="16911" y="1619"/>
                  <a:pt x="16911" y="1620"/>
                </a:cubicBezTo>
                <a:lnTo>
                  <a:pt x="16911" y="1620"/>
                </a:lnTo>
                <a:cubicBezTo>
                  <a:pt x="16911" y="1621"/>
                  <a:pt x="16908" y="1622"/>
                  <a:pt x="16909" y="1623"/>
                </a:cubicBezTo>
                <a:close/>
                <a:moveTo>
                  <a:pt x="18286" y="4507"/>
                </a:moveTo>
                <a:cubicBezTo>
                  <a:pt x="18287" y="4508"/>
                  <a:pt x="18288" y="4504"/>
                  <a:pt x="18288" y="4505"/>
                </a:cubicBezTo>
                <a:lnTo>
                  <a:pt x="18288" y="4505"/>
                </a:lnTo>
                <a:cubicBezTo>
                  <a:pt x="18288" y="4505"/>
                  <a:pt x="18285" y="4506"/>
                  <a:pt x="18286" y="4507"/>
                </a:cubicBezTo>
                <a:close/>
                <a:moveTo>
                  <a:pt x="15321" y="2069"/>
                </a:moveTo>
                <a:cubicBezTo>
                  <a:pt x="15322" y="2069"/>
                  <a:pt x="15323" y="2065"/>
                  <a:pt x="15323" y="2066"/>
                </a:cubicBezTo>
                <a:lnTo>
                  <a:pt x="15323" y="2066"/>
                </a:lnTo>
                <a:cubicBezTo>
                  <a:pt x="15323" y="2066"/>
                  <a:pt x="15320" y="2068"/>
                  <a:pt x="15321" y="2069"/>
                </a:cubicBezTo>
                <a:close/>
                <a:moveTo>
                  <a:pt x="18318" y="2085"/>
                </a:moveTo>
                <a:cubicBezTo>
                  <a:pt x="18319" y="2086"/>
                  <a:pt x="18321" y="2081"/>
                  <a:pt x="18321" y="2082"/>
                </a:cubicBezTo>
                <a:lnTo>
                  <a:pt x="18321" y="2082"/>
                </a:lnTo>
                <a:cubicBezTo>
                  <a:pt x="18321" y="2082"/>
                  <a:pt x="18318" y="2084"/>
                  <a:pt x="18318" y="2085"/>
                </a:cubicBezTo>
                <a:close/>
                <a:moveTo>
                  <a:pt x="20862" y="4280"/>
                </a:moveTo>
                <a:cubicBezTo>
                  <a:pt x="20863" y="4281"/>
                  <a:pt x="20865" y="4277"/>
                  <a:pt x="20865" y="4278"/>
                </a:cubicBezTo>
                <a:lnTo>
                  <a:pt x="20865" y="4278"/>
                </a:lnTo>
                <a:cubicBezTo>
                  <a:pt x="20865" y="4278"/>
                  <a:pt x="20862" y="4280"/>
                  <a:pt x="20862" y="4280"/>
                </a:cubicBezTo>
                <a:close/>
                <a:moveTo>
                  <a:pt x="15531" y="5358"/>
                </a:moveTo>
                <a:cubicBezTo>
                  <a:pt x="15532" y="5359"/>
                  <a:pt x="15534" y="5354"/>
                  <a:pt x="15534" y="5356"/>
                </a:cubicBezTo>
                <a:lnTo>
                  <a:pt x="15534" y="5356"/>
                </a:lnTo>
                <a:cubicBezTo>
                  <a:pt x="15534" y="5356"/>
                  <a:pt x="15531" y="5357"/>
                  <a:pt x="15531" y="5358"/>
                </a:cubicBezTo>
                <a:close/>
                <a:moveTo>
                  <a:pt x="21567" y="4839"/>
                </a:moveTo>
                <a:cubicBezTo>
                  <a:pt x="21568" y="4840"/>
                  <a:pt x="21570" y="4836"/>
                  <a:pt x="21570" y="4837"/>
                </a:cubicBezTo>
                <a:lnTo>
                  <a:pt x="21570" y="4837"/>
                </a:lnTo>
                <a:cubicBezTo>
                  <a:pt x="21570" y="4837"/>
                  <a:pt x="21566" y="4839"/>
                  <a:pt x="21567" y="4839"/>
                </a:cubicBezTo>
                <a:close/>
                <a:moveTo>
                  <a:pt x="18391" y="1817"/>
                </a:moveTo>
                <a:cubicBezTo>
                  <a:pt x="18392" y="1818"/>
                  <a:pt x="18394" y="1814"/>
                  <a:pt x="18394" y="1815"/>
                </a:cubicBezTo>
                <a:lnTo>
                  <a:pt x="18394" y="1815"/>
                </a:lnTo>
                <a:cubicBezTo>
                  <a:pt x="18394" y="1815"/>
                  <a:pt x="18391" y="1817"/>
                  <a:pt x="18391" y="1817"/>
                </a:cubicBezTo>
                <a:close/>
                <a:moveTo>
                  <a:pt x="15637" y="1777"/>
                </a:moveTo>
                <a:cubicBezTo>
                  <a:pt x="15638" y="1778"/>
                  <a:pt x="15639" y="1773"/>
                  <a:pt x="15639" y="1774"/>
                </a:cubicBezTo>
                <a:lnTo>
                  <a:pt x="15639" y="1774"/>
                </a:lnTo>
                <a:cubicBezTo>
                  <a:pt x="15639" y="1775"/>
                  <a:pt x="15636" y="1776"/>
                  <a:pt x="15637" y="1777"/>
                </a:cubicBezTo>
                <a:close/>
                <a:moveTo>
                  <a:pt x="10800" y="1623"/>
                </a:moveTo>
                <a:cubicBezTo>
                  <a:pt x="10801" y="1624"/>
                  <a:pt x="10802" y="1619"/>
                  <a:pt x="10802" y="1620"/>
                </a:cubicBezTo>
                <a:lnTo>
                  <a:pt x="10802" y="1620"/>
                </a:lnTo>
                <a:cubicBezTo>
                  <a:pt x="10802" y="1621"/>
                  <a:pt x="10799" y="1622"/>
                  <a:pt x="10800" y="1623"/>
                </a:cubicBezTo>
                <a:close/>
                <a:moveTo>
                  <a:pt x="23131" y="4799"/>
                </a:moveTo>
                <a:cubicBezTo>
                  <a:pt x="23132" y="4800"/>
                  <a:pt x="23133" y="4795"/>
                  <a:pt x="23133" y="4797"/>
                </a:cubicBezTo>
                <a:lnTo>
                  <a:pt x="23133" y="4797"/>
                </a:lnTo>
                <a:cubicBezTo>
                  <a:pt x="23133" y="4797"/>
                  <a:pt x="23130" y="4798"/>
                  <a:pt x="23131" y="4799"/>
                </a:cubicBezTo>
                <a:close/>
                <a:moveTo>
                  <a:pt x="18545" y="3025"/>
                </a:moveTo>
                <a:cubicBezTo>
                  <a:pt x="18546" y="3025"/>
                  <a:pt x="18548" y="3021"/>
                  <a:pt x="18548" y="3022"/>
                </a:cubicBezTo>
                <a:lnTo>
                  <a:pt x="18548" y="3022"/>
                </a:lnTo>
                <a:cubicBezTo>
                  <a:pt x="18548" y="3022"/>
                  <a:pt x="18544" y="3024"/>
                  <a:pt x="18545" y="3025"/>
                </a:cubicBezTo>
                <a:close/>
                <a:moveTo>
                  <a:pt x="18367" y="2547"/>
                </a:moveTo>
                <a:cubicBezTo>
                  <a:pt x="18368" y="2547"/>
                  <a:pt x="18369" y="2543"/>
                  <a:pt x="18369" y="2544"/>
                </a:cubicBezTo>
                <a:lnTo>
                  <a:pt x="18369" y="2544"/>
                </a:lnTo>
                <a:cubicBezTo>
                  <a:pt x="18369" y="2544"/>
                  <a:pt x="18366" y="2546"/>
                  <a:pt x="18367" y="2547"/>
                </a:cubicBezTo>
                <a:close/>
                <a:moveTo>
                  <a:pt x="17589" y="4969"/>
                </a:moveTo>
                <a:cubicBezTo>
                  <a:pt x="17590" y="4970"/>
                  <a:pt x="17592" y="4966"/>
                  <a:pt x="17592" y="4967"/>
                </a:cubicBezTo>
                <a:lnTo>
                  <a:pt x="17592" y="4967"/>
                </a:lnTo>
                <a:cubicBezTo>
                  <a:pt x="17592" y="4967"/>
                  <a:pt x="17588" y="4968"/>
                  <a:pt x="17589" y="4969"/>
                </a:cubicBezTo>
                <a:close/>
                <a:moveTo>
                  <a:pt x="16884" y="1485"/>
                </a:moveTo>
                <a:cubicBezTo>
                  <a:pt x="16885" y="1486"/>
                  <a:pt x="16887" y="1482"/>
                  <a:pt x="16887" y="1483"/>
                </a:cubicBezTo>
                <a:lnTo>
                  <a:pt x="16887" y="1483"/>
                </a:lnTo>
                <a:cubicBezTo>
                  <a:pt x="16887" y="1483"/>
                  <a:pt x="16884" y="1484"/>
                  <a:pt x="16884" y="1485"/>
                </a:cubicBezTo>
                <a:close/>
                <a:moveTo>
                  <a:pt x="6660" y="6509"/>
                </a:moveTo>
                <a:cubicBezTo>
                  <a:pt x="6661" y="6509"/>
                  <a:pt x="6662" y="6505"/>
                  <a:pt x="6662" y="6506"/>
                </a:cubicBezTo>
                <a:lnTo>
                  <a:pt x="6662" y="6506"/>
                </a:lnTo>
                <a:cubicBezTo>
                  <a:pt x="6662" y="6506"/>
                  <a:pt x="6659" y="6508"/>
                  <a:pt x="6660" y="6509"/>
                </a:cubicBezTo>
                <a:close/>
                <a:moveTo>
                  <a:pt x="17322" y="2692"/>
                </a:moveTo>
                <a:cubicBezTo>
                  <a:pt x="17323" y="2693"/>
                  <a:pt x="17324" y="2689"/>
                  <a:pt x="17324" y="2690"/>
                </a:cubicBezTo>
                <a:lnTo>
                  <a:pt x="17324" y="2690"/>
                </a:lnTo>
                <a:cubicBezTo>
                  <a:pt x="17324" y="2690"/>
                  <a:pt x="17321" y="2692"/>
                  <a:pt x="17322" y="2692"/>
                </a:cubicBezTo>
                <a:close/>
                <a:moveTo>
                  <a:pt x="18310" y="3025"/>
                </a:moveTo>
                <a:cubicBezTo>
                  <a:pt x="18311" y="3025"/>
                  <a:pt x="18313" y="3021"/>
                  <a:pt x="18313" y="3022"/>
                </a:cubicBezTo>
                <a:lnTo>
                  <a:pt x="18313" y="3022"/>
                </a:lnTo>
                <a:cubicBezTo>
                  <a:pt x="18313" y="3022"/>
                  <a:pt x="18310" y="3024"/>
                  <a:pt x="18310" y="3025"/>
                </a:cubicBezTo>
                <a:close/>
                <a:moveTo>
                  <a:pt x="17954" y="4945"/>
                </a:moveTo>
                <a:cubicBezTo>
                  <a:pt x="17955" y="4946"/>
                  <a:pt x="17956" y="4941"/>
                  <a:pt x="17956" y="4942"/>
                </a:cubicBezTo>
                <a:lnTo>
                  <a:pt x="17956" y="4942"/>
                </a:lnTo>
                <a:cubicBezTo>
                  <a:pt x="17956" y="4943"/>
                  <a:pt x="17953" y="4944"/>
                  <a:pt x="17954" y="4945"/>
                </a:cubicBezTo>
                <a:close/>
                <a:moveTo>
                  <a:pt x="17913" y="3065"/>
                </a:moveTo>
                <a:cubicBezTo>
                  <a:pt x="17914" y="3066"/>
                  <a:pt x="17916" y="3062"/>
                  <a:pt x="17916" y="3063"/>
                </a:cubicBezTo>
                <a:lnTo>
                  <a:pt x="17916" y="3063"/>
                </a:lnTo>
                <a:cubicBezTo>
                  <a:pt x="17916" y="3063"/>
                  <a:pt x="17913" y="3064"/>
                  <a:pt x="17913" y="3065"/>
                </a:cubicBezTo>
                <a:close/>
                <a:moveTo>
                  <a:pt x="20741" y="2984"/>
                </a:moveTo>
                <a:cubicBezTo>
                  <a:pt x="20742" y="2985"/>
                  <a:pt x="20743" y="2981"/>
                  <a:pt x="20743" y="2982"/>
                </a:cubicBezTo>
                <a:lnTo>
                  <a:pt x="20743" y="2982"/>
                </a:lnTo>
                <a:cubicBezTo>
                  <a:pt x="20743" y="2982"/>
                  <a:pt x="20740" y="2983"/>
                  <a:pt x="20741" y="2984"/>
                </a:cubicBezTo>
                <a:close/>
                <a:moveTo>
                  <a:pt x="18270" y="5212"/>
                </a:moveTo>
                <a:cubicBezTo>
                  <a:pt x="18271" y="5213"/>
                  <a:pt x="18272" y="5209"/>
                  <a:pt x="18272" y="5210"/>
                </a:cubicBezTo>
                <a:lnTo>
                  <a:pt x="18272" y="5210"/>
                </a:lnTo>
                <a:cubicBezTo>
                  <a:pt x="18272" y="5210"/>
                  <a:pt x="18269" y="5211"/>
                  <a:pt x="18270" y="5212"/>
                </a:cubicBezTo>
                <a:close/>
                <a:moveTo>
                  <a:pt x="17492" y="2733"/>
                </a:moveTo>
                <a:cubicBezTo>
                  <a:pt x="17493" y="2734"/>
                  <a:pt x="17494" y="2729"/>
                  <a:pt x="17494" y="2730"/>
                </a:cubicBezTo>
                <a:lnTo>
                  <a:pt x="17494" y="2730"/>
                </a:lnTo>
                <a:cubicBezTo>
                  <a:pt x="17494" y="2731"/>
                  <a:pt x="17491" y="2732"/>
                  <a:pt x="17492" y="2733"/>
                </a:cubicBezTo>
                <a:close/>
                <a:moveTo>
                  <a:pt x="13887" y="1339"/>
                </a:moveTo>
                <a:cubicBezTo>
                  <a:pt x="13887" y="1340"/>
                  <a:pt x="13889" y="1336"/>
                  <a:pt x="13889" y="1337"/>
                </a:cubicBezTo>
                <a:lnTo>
                  <a:pt x="13889" y="1337"/>
                </a:lnTo>
                <a:cubicBezTo>
                  <a:pt x="13889" y="1337"/>
                  <a:pt x="13886" y="1338"/>
                  <a:pt x="13887" y="1339"/>
                </a:cubicBezTo>
                <a:close/>
                <a:moveTo>
                  <a:pt x="16123" y="2206"/>
                </a:moveTo>
                <a:cubicBezTo>
                  <a:pt x="16124" y="2207"/>
                  <a:pt x="16125" y="2203"/>
                  <a:pt x="16125" y="2204"/>
                </a:cubicBezTo>
                <a:lnTo>
                  <a:pt x="16125" y="2204"/>
                </a:lnTo>
                <a:cubicBezTo>
                  <a:pt x="16125" y="2204"/>
                  <a:pt x="16122" y="2205"/>
                  <a:pt x="16123" y="2206"/>
                </a:cubicBezTo>
                <a:close/>
                <a:moveTo>
                  <a:pt x="18513" y="4532"/>
                </a:moveTo>
                <a:cubicBezTo>
                  <a:pt x="18514" y="4532"/>
                  <a:pt x="18515" y="4528"/>
                  <a:pt x="18515" y="4529"/>
                </a:cubicBezTo>
                <a:lnTo>
                  <a:pt x="18515" y="4529"/>
                </a:lnTo>
                <a:cubicBezTo>
                  <a:pt x="18515" y="4529"/>
                  <a:pt x="18512" y="4531"/>
                  <a:pt x="18513" y="4532"/>
                </a:cubicBezTo>
                <a:close/>
                <a:moveTo>
                  <a:pt x="15556" y="2231"/>
                </a:moveTo>
                <a:cubicBezTo>
                  <a:pt x="15556" y="2231"/>
                  <a:pt x="15558" y="2227"/>
                  <a:pt x="15558" y="2228"/>
                </a:cubicBezTo>
                <a:lnTo>
                  <a:pt x="15558" y="2228"/>
                </a:lnTo>
                <a:cubicBezTo>
                  <a:pt x="15558" y="2228"/>
                  <a:pt x="15555" y="2230"/>
                  <a:pt x="15556" y="2231"/>
                </a:cubicBezTo>
                <a:close/>
                <a:moveTo>
                  <a:pt x="16123" y="5366"/>
                </a:moveTo>
                <a:cubicBezTo>
                  <a:pt x="16124" y="5367"/>
                  <a:pt x="16125" y="5363"/>
                  <a:pt x="16125" y="5364"/>
                </a:cubicBezTo>
                <a:lnTo>
                  <a:pt x="16125" y="5364"/>
                </a:lnTo>
                <a:cubicBezTo>
                  <a:pt x="16125" y="5364"/>
                  <a:pt x="16122" y="5365"/>
                  <a:pt x="16123" y="5366"/>
                </a:cubicBezTo>
                <a:close/>
                <a:moveTo>
                  <a:pt x="18983" y="3041"/>
                </a:moveTo>
                <a:cubicBezTo>
                  <a:pt x="18984" y="3042"/>
                  <a:pt x="18985" y="3037"/>
                  <a:pt x="18985" y="3038"/>
                </a:cubicBezTo>
                <a:lnTo>
                  <a:pt x="18985" y="3038"/>
                </a:lnTo>
                <a:cubicBezTo>
                  <a:pt x="18985" y="3039"/>
                  <a:pt x="18982" y="3040"/>
                  <a:pt x="18983" y="3041"/>
                </a:cubicBezTo>
                <a:close/>
                <a:moveTo>
                  <a:pt x="18270" y="3381"/>
                </a:moveTo>
                <a:cubicBezTo>
                  <a:pt x="18271" y="3382"/>
                  <a:pt x="18272" y="3378"/>
                  <a:pt x="18272" y="3379"/>
                </a:cubicBezTo>
                <a:lnTo>
                  <a:pt x="18272" y="3379"/>
                </a:lnTo>
                <a:cubicBezTo>
                  <a:pt x="18272" y="3379"/>
                  <a:pt x="18269" y="3380"/>
                  <a:pt x="18270" y="3381"/>
                </a:cubicBezTo>
                <a:close/>
                <a:moveTo>
                  <a:pt x="21130" y="2668"/>
                </a:moveTo>
                <a:cubicBezTo>
                  <a:pt x="21131" y="2669"/>
                  <a:pt x="21132" y="2665"/>
                  <a:pt x="21132" y="2666"/>
                </a:cubicBezTo>
                <a:lnTo>
                  <a:pt x="21132" y="2666"/>
                </a:lnTo>
                <a:cubicBezTo>
                  <a:pt x="21132" y="2666"/>
                  <a:pt x="21129" y="2667"/>
                  <a:pt x="21130" y="2668"/>
                </a:cubicBezTo>
                <a:close/>
                <a:moveTo>
                  <a:pt x="17346" y="4313"/>
                </a:moveTo>
                <a:cubicBezTo>
                  <a:pt x="17347" y="4314"/>
                  <a:pt x="17349" y="4309"/>
                  <a:pt x="17349" y="4310"/>
                </a:cubicBezTo>
                <a:lnTo>
                  <a:pt x="17349" y="4310"/>
                </a:lnTo>
                <a:cubicBezTo>
                  <a:pt x="17348" y="4311"/>
                  <a:pt x="17345" y="4312"/>
                  <a:pt x="17346" y="4313"/>
                </a:cubicBezTo>
                <a:close/>
                <a:moveTo>
                  <a:pt x="15702" y="2587"/>
                </a:moveTo>
                <a:cubicBezTo>
                  <a:pt x="15702" y="2588"/>
                  <a:pt x="15704" y="2583"/>
                  <a:pt x="15704" y="2585"/>
                </a:cubicBezTo>
                <a:lnTo>
                  <a:pt x="15704" y="2585"/>
                </a:lnTo>
                <a:cubicBezTo>
                  <a:pt x="15704" y="2585"/>
                  <a:pt x="15701" y="2586"/>
                  <a:pt x="15702" y="2587"/>
                </a:cubicBezTo>
                <a:close/>
                <a:moveTo>
                  <a:pt x="17006" y="3235"/>
                </a:moveTo>
                <a:cubicBezTo>
                  <a:pt x="17007" y="3236"/>
                  <a:pt x="17008" y="3232"/>
                  <a:pt x="17008" y="3233"/>
                </a:cubicBezTo>
                <a:lnTo>
                  <a:pt x="17008" y="3233"/>
                </a:lnTo>
                <a:cubicBezTo>
                  <a:pt x="17008" y="3233"/>
                  <a:pt x="17005" y="3234"/>
                  <a:pt x="17006" y="3235"/>
                </a:cubicBezTo>
                <a:close/>
                <a:moveTo>
                  <a:pt x="14065" y="5658"/>
                </a:moveTo>
                <a:cubicBezTo>
                  <a:pt x="14066" y="5659"/>
                  <a:pt x="14067" y="5654"/>
                  <a:pt x="14067" y="5655"/>
                </a:cubicBezTo>
                <a:lnTo>
                  <a:pt x="14067" y="5655"/>
                </a:lnTo>
                <a:cubicBezTo>
                  <a:pt x="14067" y="5656"/>
                  <a:pt x="14064" y="5657"/>
                  <a:pt x="14065" y="5658"/>
                </a:cubicBezTo>
                <a:close/>
                <a:moveTo>
                  <a:pt x="20814" y="4280"/>
                </a:moveTo>
                <a:cubicBezTo>
                  <a:pt x="20815" y="4281"/>
                  <a:pt x="20816" y="4277"/>
                  <a:pt x="20816" y="4278"/>
                </a:cubicBezTo>
                <a:lnTo>
                  <a:pt x="20816" y="4278"/>
                </a:lnTo>
                <a:cubicBezTo>
                  <a:pt x="20816" y="4278"/>
                  <a:pt x="20813" y="4280"/>
                  <a:pt x="20814" y="4280"/>
                </a:cubicBezTo>
                <a:close/>
                <a:moveTo>
                  <a:pt x="20255" y="4280"/>
                </a:moveTo>
                <a:cubicBezTo>
                  <a:pt x="20256" y="4281"/>
                  <a:pt x="20257" y="4277"/>
                  <a:pt x="20257" y="4278"/>
                </a:cubicBezTo>
                <a:lnTo>
                  <a:pt x="20257" y="4278"/>
                </a:lnTo>
                <a:cubicBezTo>
                  <a:pt x="20257" y="4278"/>
                  <a:pt x="20254" y="4280"/>
                  <a:pt x="20255" y="4280"/>
                </a:cubicBezTo>
                <a:close/>
                <a:moveTo>
                  <a:pt x="18659" y="5504"/>
                </a:moveTo>
                <a:cubicBezTo>
                  <a:pt x="18660" y="5505"/>
                  <a:pt x="18661" y="5500"/>
                  <a:pt x="18661" y="5501"/>
                </a:cubicBezTo>
                <a:lnTo>
                  <a:pt x="18661" y="5501"/>
                </a:lnTo>
                <a:cubicBezTo>
                  <a:pt x="18661" y="5502"/>
                  <a:pt x="18658" y="5503"/>
                  <a:pt x="18659" y="5504"/>
                </a:cubicBezTo>
                <a:close/>
                <a:moveTo>
                  <a:pt x="20887" y="5504"/>
                </a:moveTo>
                <a:cubicBezTo>
                  <a:pt x="20888" y="5505"/>
                  <a:pt x="20889" y="5500"/>
                  <a:pt x="20889" y="5501"/>
                </a:cubicBezTo>
                <a:lnTo>
                  <a:pt x="20889" y="5501"/>
                </a:lnTo>
                <a:cubicBezTo>
                  <a:pt x="20889" y="5502"/>
                  <a:pt x="20886" y="5503"/>
                  <a:pt x="20887" y="5504"/>
                </a:cubicBezTo>
                <a:close/>
                <a:moveTo>
                  <a:pt x="15126" y="2312"/>
                </a:moveTo>
                <a:cubicBezTo>
                  <a:pt x="15127" y="2312"/>
                  <a:pt x="15129" y="2308"/>
                  <a:pt x="15129" y="2309"/>
                </a:cubicBezTo>
                <a:lnTo>
                  <a:pt x="15129" y="2309"/>
                </a:lnTo>
                <a:cubicBezTo>
                  <a:pt x="15129" y="2309"/>
                  <a:pt x="15125" y="2311"/>
                  <a:pt x="15126" y="2312"/>
                </a:cubicBezTo>
                <a:close/>
                <a:moveTo>
                  <a:pt x="17711" y="1898"/>
                </a:moveTo>
                <a:cubicBezTo>
                  <a:pt x="17712" y="1899"/>
                  <a:pt x="17713" y="1895"/>
                  <a:pt x="17713" y="1896"/>
                </a:cubicBezTo>
                <a:lnTo>
                  <a:pt x="17713" y="1896"/>
                </a:lnTo>
                <a:cubicBezTo>
                  <a:pt x="17713" y="1896"/>
                  <a:pt x="17710" y="1898"/>
                  <a:pt x="17711" y="1898"/>
                </a:cubicBezTo>
                <a:close/>
                <a:moveTo>
                  <a:pt x="21665" y="5504"/>
                </a:moveTo>
                <a:cubicBezTo>
                  <a:pt x="21665" y="5505"/>
                  <a:pt x="21667" y="5500"/>
                  <a:pt x="21667" y="5501"/>
                </a:cubicBezTo>
                <a:lnTo>
                  <a:pt x="21667" y="5501"/>
                </a:lnTo>
                <a:cubicBezTo>
                  <a:pt x="21667" y="5502"/>
                  <a:pt x="21664" y="5503"/>
                  <a:pt x="21665" y="5504"/>
                </a:cubicBezTo>
                <a:close/>
                <a:moveTo>
                  <a:pt x="18489" y="4256"/>
                </a:moveTo>
                <a:cubicBezTo>
                  <a:pt x="18489" y="4257"/>
                  <a:pt x="18491" y="4253"/>
                  <a:pt x="18491" y="4254"/>
                </a:cubicBezTo>
                <a:lnTo>
                  <a:pt x="18491" y="4254"/>
                </a:lnTo>
                <a:cubicBezTo>
                  <a:pt x="18491" y="4254"/>
                  <a:pt x="18488" y="4255"/>
                  <a:pt x="18489" y="4256"/>
                </a:cubicBezTo>
                <a:close/>
                <a:moveTo>
                  <a:pt x="22224" y="5512"/>
                </a:moveTo>
                <a:cubicBezTo>
                  <a:pt x="22224" y="5513"/>
                  <a:pt x="22226" y="5508"/>
                  <a:pt x="22226" y="5510"/>
                </a:cubicBezTo>
                <a:lnTo>
                  <a:pt x="22226" y="5510"/>
                </a:lnTo>
                <a:cubicBezTo>
                  <a:pt x="22226" y="5510"/>
                  <a:pt x="22223" y="5511"/>
                  <a:pt x="22224" y="5512"/>
                </a:cubicBezTo>
                <a:close/>
                <a:moveTo>
                  <a:pt x="23001" y="3738"/>
                </a:moveTo>
                <a:cubicBezTo>
                  <a:pt x="23002" y="3738"/>
                  <a:pt x="23004" y="3734"/>
                  <a:pt x="23004" y="3735"/>
                </a:cubicBezTo>
                <a:lnTo>
                  <a:pt x="23004" y="3735"/>
                </a:lnTo>
                <a:cubicBezTo>
                  <a:pt x="23004" y="3735"/>
                  <a:pt x="23001" y="3737"/>
                  <a:pt x="23001" y="3738"/>
                </a:cubicBezTo>
                <a:close/>
                <a:moveTo>
                  <a:pt x="18383" y="5569"/>
                </a:moveTo>
                <a:cubicBezTo>
                  <a:pt x="18384" y="5569"/>
                  <a:pt x="18386" y="5565"/>
                  <a:pt x="18386" y="5566"/>
                </a:cubicBezTo>
                <a:lnTo>
                  <a:pt x="18386" y="5566"/>
                </a:lnTo>
                <a:cubicBezTo>
                  <a:pt x="18386" y="5566"/>
                  <a:pt x="18382" y="5568"/>
                  <a:pt x="18383" y="5569"/>
                </a:cubicBezTo>
                <a:close/>
                <a:moveTo>
                  <a:pt x="21349" y="4175"/>
                </a:moveTo>
                <a:cubicBezTo>
                  <a:pt x="21349" y="4176"/>
                  <a:pt x="21351" y="4172"/>
                  <a:pt x="21351" y="4173"/>
                </a:cubicBezTo>
                <a:lnTo>
                  <a:pt x="21351" y="4173"/>
                </a:lnTo>
                <a:cubicBezTo>
                  <a:pt x="21351" y="4173"/>
                  <a:pt x="21348" y="4174"/>
                  <a:pt x="21349" y="4175"/>
                </a:cubicBezTo>
                <a:close/>
                <a:moveTo>
                  <a:pt x="17249" y="2757"/>
                </a:moveTo>
                <a:cubicBezTo>
                  <a:pt x="17250" y="2758"/>
                  <a:pt x="17251" y="2754"/>
                  <a:pt x="17251" y="2755"/>
                </a:cubicBezTo>
                <a:lnTo>
                  <a:pt x="17251" y="2755"/>
                </a:lnTo>
                <a:cubicBezTo>
                  <a:pt x="17251" y="2755"/>
                  <a:pt x="17248" y="2756"/>
                  <a:pt x="17249" y="2757"/>
                </a:cubicBezTo>
                <a:close/>
                <a:moveTo>
                  <a:pt x="23277" y="3584"/>
                </a:moveTo>
                <a:cubicBezTo>
                  <a:pt x="23278" y="3584"/>
                  <a:pt x="23279" y="3580"/>
                  <a:pt x="23279" y="3581"/>
                </a:cubicBezTo>
                <a:lnTo>
                  <a:pt x="23279" y="3581"/>
                </a:lnTo>
                <a:cubicBezTo>
                  <a:pt x="23279" y="3581"/>
                  <a:pt x="23276" y="3583"/>
                  <a:pt x="23277" y="3584"/>
                </a:cubicBezTo>
                <a:close/>
                <a:moveTo>
                  <a:pt x="17419" y="3235"/>
                </a:moveTo>
                <a:cubicBezTo>
                  <a:pt x="17420" y="3236"/>
                  <a:pt x="17422" y="3232"/>
                  <a:pt x="17422" y="3233"/>
                </a:cubicBezTo>
                <a:lnTo>
                  <a:pt x="17422" y="3233"/>
                </a:lnTo>
                <a:cubicBezTo>
                  <a:pt x="17421" y="3233"/>
                  <a:pt x="17418" y="3234"/>
                  <a:pt x="17419" y="3235"/>
                </a:cubicBezTo>
                <a:close/>
                <a:moveTo>
                  <a:pt x="18805" y="4126"/>
                </a:moveTo>
                <a:cubicBezTo>
                  <a:pt x="18805" y="4127"/>
                  <a:pt x="18807" y="4123"/>
                  <a:pt x="18807" y="4124"/>
                </a:cubicBezTo>
                <a:lnTo>
                  <a:pt x="18807" y="4124"/>
                </a:lnTo>
                <a:cubicBezTo>
                  <a:pt x="18807" y="4124"/>
                  <a:pt x="18804" y="4126"/>
                  <a:pt x="18805" y="4126"/>
                </a:cubicBezTo>
                <a:close/>
                <a:moveTo>
                  <a:pt x="18732" y="2644"/>
                </a:moveTo>
                <a:cubicBezTo>
                  <a:pt x="18732" y="2645"/>
                  <a:pt x="18734" y="2640"/>
                  <a:pt x="18734" y="2641"/>
                </a:cubicBezTo>
                <a:lnTo>
                  <a:pt x="18734" y="2641"/>
                </a:lnTo>
                <a:cubicBezTo>
                  <a:pt x="18734" y="2642"/>
                  <a:pt x="18731" y="2643"/>
                  <a:pt x="18732" y="2644"/>
                </a:cubicBezTo>
                <a:close/>
                <a:moveTo>
                  <a:pt x="22540" y="4086"/>
                </a:moveTo>
                <a:cubicBezTo>
                  <a:pt x="22540" y="4087"/>
                  <a:pt x="22542" y="4082"/>
                  <a:pt x="22542" y="4084"/>
                </a:cubicBezTo>
                <a:lnTo>
                  <a:pt x="22542" y="4084"/>
                </a:lnTo>
                <a:cubicBezTo>
                  <a:pt x="22542" y="4084"/>
                  <a:pt x="22539" y="4085"/>
                  <a:pt x="22540" y="4086"/>
                </a:cubicBezTo>
                <a:close/>
                <a:moveTo>
                  <a:pt x="16544" y="1769"/>
                </a:moveTo>
                <a:cubicBezTo>
                  <a:pt x="16545" y="1770"/>
                  <a:pt x="16547" y="1765"/>
                  <a:pt x="16547" y="1766"/>
                </a:cubicBezTo>
                <a:lnTo>
                  <a:pt x="16547" y="1766"/>
                </a:lnTo>
                <a:cubicBezTo>
                  <a:pt x="16546" y="1766"/>
                  <a:pt x="16543" y="1768"/>
                  <a:pt x="16544" y="1769"/>
                </a:cubicBezTo>
                <a:close/>
                <a:moveTo>
                  <a:pt x="17346" y="1769"/>
                </a:moveTo>
                <a:cubicBezTo>
                  <a:pt x="17347" y="1770"/>
                  <a:pt x="17349" y="1765"/>
                  <a:pt x="17349" y="1766"/>
                </a:cubicBezTo>
                <a:lnTo>
                  <a:pt x="17349" y="1766"/>
                </a:lnTo>
                <a:cubicBezTo>
                  <a:pt x="17348" y="1766"/>
                  <a:pt x="17345" y="1768"/>
                  <a:pt x="17346" y="1769"/>
                </a:cubicBezTo>
                <a:close/>
                <a:moveTo>
                  <a:pt x="14178" y="1372"/>
                </a:moveTo>
                <a:cubicBezTo>
                  <a:pt x="14179" y="1373"/>
                  <a:pt x="14181" y="1368"/>
                  <a:pt x="14181" y="1369"/>
                </a:cubicBezTo>
                <a:lnTo>
                  <a:pt x="14181" y="1369"/>
                </a:lnTo>
                <a:cubicBezTo>
                  <a:pt x="14181" y="1369"/>
                  <a:pt x="14178" y="1371"/>
                  <a:pt x="14178" y="1372"/>
                </a:cubicBezTo>
                <a:close/>
                <a:moveTo>
                  <a:pt x="18448" y="2466"/>
                </a:moveTo>
                <a:cubicBezTo>
                  <a:pt x="18449" y="2466"/>
                  <a:pt x="18450" y="2462"/>
                  <a:pt x="18450" y="2463"/>
                </a:cubicBezTo>
                <a:lnTo>
                  <a:pt x="18450" y="2463"/>
                </a:lnTo>
                <a:cubicBezTo>
                  <a:pt x="18450" y="2463"/>
                  <a:pt x="18447" y="2465"/>
                  <a:pt x="18448" y="2466"/>
                </a:cubicBezTo>
                <a:close/>
                <a:moveTo>
                  <a:pt x="15126" y="2466"/>
                </a:moveTo>
                <a:cubicBezTo>
                  <a:pt x="15127" y="2466"/>
                  <a:pt x="15129" y="2462"/>
                  <a:pt x="15129" y="2463"/>
                </a:cubicBezTo>
                <a:lnTo>
                  <a:pt x="15129" y="2463"/>
                </a:lnTo>
                <a:cubicBezTo>
                  <a:pt x="15129" y="2463"/>
                  <a:pt x="15125" y="2465"/>
                  <a:pt x="15126" y="2466"/>
                </a:cubicBezTo>
                <a:close/>
                <a:moveTo>
                  <a:pt x="18164" y="2044"/>
                </a:moveTo>
                <a:cubicBezTo>
                  <a:pt x="18165" y="2045"/>
                  <a:pt x="18167" y="2041"/>
                  <a:pt x="18167" y="2042"/>
                </a:cubicBezTo>
                <a:lnTo>
                  <a:pt x="18167" y="2042"/>
                </a:lnTo>
                <a:cubicBezTo>
                  <a:pt x="18167" y="2042"/>
                  <a:pt x="18164" y="2043"/>
                  <a:pt x="18164" y="2044"/>
                </a:cubicBezTo>
                <a:close/>
                <a:moveTo>
                  <a:pt x="14041" y="5755"/>
                </a:moveTo>
                <a:cubicBezTo>
                  <a:pt x="14041" y="5756"/>
                  <a:pt x="14043" y="5751"/>
                  <a:pt x="14043" y="5753"/>
                </a:cubicBezTo>
                <a:lnTo>
                  <a:pt x="14043" y="5753"/>
                </a:lnTo>
                <a:cubicBezTo>
                  <a:pt x="14043" y="5753"/>
                  <a:pt x="14040" y="5754"/>
                  <a:pt x="14041" y="5755"/>
                </a:cubicBezTo>
                <a:close/>
                <a:moveTo>
                  <a:pt x="16398" y="2401"/>
                </a:moveTo>
                <a:cubicBezTo>
                  <a:pt x="16399" y="2402"/>
                  <a:pt x="16401" y="2397"/>
                  <a:pt x="16401" y="2398"/>
                </a:cubicBezTo>
                <a:lnTo>
                  <a:pt x="16401" y="2398"/>
                </a:lnTo>
                <a:cubicBezTo>
                  <a:pt x="16401" y="2398"/>
                  <a:pt x="16397" y="2400"/>
                  <a:pt x="16398" y="2401"/>
                </a:cubicBezTo>
                <a:close/>
                <a:moveTo>
                  <a:pt x="13255" y="1631"/>
                </a:moveTo>
                <a:cubicBezTo>
                  <a:pt x="13256" y="1632"/>
                  <a:pt x="13257" y="1627"/>
                  <a:pt x="13257" y="1629"/>
                </a:cubicBezTo>
                <a:lnTo>
                  <a:pt x="13257" y="1629"/>
                </a:lnTo>
                <a:cubicBezTo>
                  <a:pt x="13257" y="1629"/>
                  <a:pt x="13254" y="1630"/>
                  <a:pt x="13255" y="1631"/>
                </a:cubicBezTo>
                <a:close/>
                <a:moveTo>
                  <a:pt x="18448" y="2733"/>
                </a:moveTo>
                <a:cubicBezTo>
                  <a:pt x="18449" y="2734"/>
                  <a:pt x="18450" y="2729"/>
                  <a:pt x="18450" y="2730"/>
                </a:cubicBezTo>
                <a:lnTo>
                  <a:pt x="18450" y="2730"/>
                </a:lnTo>
                <a:cubicBezTo>
                  <a:pt x="18450" y="2731"/>
                  <a:pt x="18447" y="2732"/>
                  <a:pt x="18448" y="2733"/>
                </a:cubicBezTo>
                <a:close/>
                <a:moveTo>
                  <a:pt x="20595" y="5253"/>
                </a:moveTo>
                <a:cubicBezTo>
                  <a:pt x="20596" y="5254"/>
                  <a:pt x="20597" y="5249"/>
                  <a:pt x="20597" y="5250"/>
                </a:cubicBezTo>
                <a:lnTo>
                  <a:pt x="20597" y="5250"/>
                </a:lnTo>
                <a:cubicBezTo>
                  <a:pt x="20597" y="5250"/>
                  <a:pt x="20594" y="5252"/>
                  <a:pt x="20595" y="5253"/>
                </a:cubicBezTo>
                <a:close/>
                <a:moveTo>
                  <a:pt x="18100" y="2644"/>
                </a:moveTo>
                <a:cubicBezTo>
                  <a:pt x="18100" y="2645"/>
                  <a:pt x="18102" y="2640"/>
                  <a:pt x="18102" y="2641"/>
                </a:cubicBezTo>
                <a:lnTo>
                  <a:pt x="18102" y="2641"/>
                </a:lnTo>
                <a:cubicBezTo>
                  <a:pt x="18102" y="2642"/>
                  <a:pt x="18099" y="2643"/>
                  <a:pt x="18100" y="2644"/>
                </a:cubicBezTo>
                <a:close/>
                <a:moveTo>
                  <a:pt x="11456" y="1663"/>
                </a:moveTo>
                <a:cubicBezTo>
                  <a:pt x="11457" y="1664"/>
                  <a:pt x="11459" y="1660"/>
                  <a:pt x="11459" y="1661"/>
                </a:cubicBezTo>
                <a:lnTo>
                  <a:pt x="11459" y="1661"/>
                </a:lnTo>
                <a:cubicBezTo>
                  <a:pt x="11458" y="1661"/>
                  <a:pt x="11455" y="1663"/>
                  <a:pt x="11456" y="1663"/>
                </a:cubicBezTo>
                <a:close/>
                <a:moveTo>
                  <a:pt x="17541" y="1728"/>
                </a:moveTo>
                <a:cubicBezTo>
                  <a:pt x="17541" y="1729"/>
                  <a:pt x="17543" y="1725"/>
                  <a:pt x="17543" y="1726"/>
                </a:cubicBezTo>
                <a:lnTo>
                  <a:pt x="17543" y="1726"/>
                </a:lnTo>
                <a:cubicBezTo>
                  <a:pt x="17543" y="1726"/>
                  <a:pt x="17540" y="1727"/>
                  <a:pt x="17541" y="1728"/>
                </a:cubicBezTo>
                <a:close/>
                <a:moveTo>
                  <a:pt x="16374" y="1939"/>
                </a:moveTo>
                <a:cubicBezTo>
                  <a:pt x="16375" y="1940"/>
                  <a:pt x="16376" y="1935"/>
                  <a:pt x="16376" y="1936"/>
                </a:cubicBezTo>
                <a:lnTo>
                  <a:pt x="16376" y="1936"/>
                </a:lnTo>
                <a:cubicBezTo>
                  <a:pt x="16376" y="1937"/>
                  <a:pt x="16373" y="1938"/>
                  <a:pt x="16374" y="1939"/>
                </a:cubicBezTo>
                <a:close/>
                <a:moveTo>
                  <a:pt x="13093" y="2441"/>
                </a:moveTo>
                <a:cubicBezTo>
                  <a:pt x="13094" y="2442"/>
                  <a:pt x="13095" y="2438"/>
                  <a:pt x="13095" y="2439"/>
                </a:cubicBezTo>
                <a:lnTo>
                  <a:pt x="13095" y="2439"/>
                </a:lnTo>
                <a:cubicBezTo>
                  <a:pt x="13095" y="2439"/>
                  <a:pt x="13092" y="2440"/>
                  <a:pt x="13093" y="2441"/>
                </a:cubicBezTo>
                <a:close/>
                <a:moveTo>
                  <a:pt x="15564" y="2587"/>
                </a:moveTo>
                <a:cubicBezTo>
                  <a:pt x="15565" y="2588"/>
                  <a:pt x="15566" y="2583"/>
                  <a:pt x="15566" y="2585"/>
                </a:cubicBezTo>
                <a:lnTo>
                  <a:pt x="15566" y="2585"/>
                </a:lnTo>
                <a:cubicBezTo>
                  <a:pt x="15566" y="2585"/>
                  <a:pt x="15563" y="2586"/>
                  <a:pt x="15564" y="2587"/>
                </a:cubicBezTo>
                <a:close/>
                <a:moveTo>
                  <a:pt x="23082" y="3754"/>
                </a:moveTo>
                <a:cubicBezTo>
                  <a:pt x="23083" y="3755"/>
                  <a:pt x="23085" y="3750"/>
                  <a:pt x="23085" y="3751"/>
                </a:cubicBezTo>
                <a:lnTo>
                  <a:pt x="23085" y="3751"/>
                </a:lnTo>
                <a:cubicBezTo>
                  <a:pt x="23085" y="3752"/>
                  <a:pt x="23082" y="3753"/>
                  <a:pt x="23082" y="3754"/>
                </a:cubicBezTo>
                <a:close/>
                <a:moveTo>
                  <a:pt x="13692" y="2069"/>
                </a:moveTo>
                <a:cubicBezTo>
                  <a:pt x="13693" y="2069"/>
                  <a:pt x="13695" y="2065"/>
                  <a:pt x="13695" y="2066"/>
                </a:cubicBezTo>
                <a:lnTo>
                  <a:pt x="13695" y="2066"/>
                </a:lnTo>
                <a:cubicBezTo>
                  <a:pt x="13694" y="2066"/>
                  <a:pt x="13691" y="2068"/>
                  <a:pt x="13692" y="2069"/>
                </a:cubicBezTo>
                <a:close/>
                <a:moveTo>
                  <a:pt x="14397" y="2563"/>
                </a:moveTo>
                <a:cubicBezTo>
                  <a:pt x="14398" y="2564"/>
                  <a:pt x="14400" y="2559"/>
                  <a:pt x="14400" y="2560"/>
                </a:cubicBezTo>
                <a:lnTo>
                  <a:pt x="14400" y="2560"/>
                </a:lnTo>
                <a:cubicBezTo>
                  <a:pt x="14399" y="2560"/>
                  <a:pt x="14396" y="2562"/>
                  <a:pt x="14397" y="2563"/>
                </a:cubicBezTo>
                <a:close/>
                <a:moveTo>
                  <a:pt x="18845" y="2709"/>
                </a:moveTo>
                <a:cubicBezTo>
                  <a:pt x="18846" y="2709"/>
                  <a:pt x="18847" y="2705"/>
                  <a:pt x="18847" y="2706"/>
                </a:cubicBezTo>
                <a:lnTo>
                  <a:pt x="18847" y="2706"/>
                </a:lnTo>
                <a:cubicBezTo>
                  <a:pt x="18847" y="2706"/>
                  <a:pt x="18844" y="2708"/>
                  <a:pt x="18845" y="2709"/>
                </a:cubicBezTo>
                <a:close/>
                <a:moveTo>
                  <a:pt x="16090" y="1728"/>
                </a:moveTo>
                <a:cubicBezTo>
                  <a:pt x="16091" y="1729"/>
                  <a:pt x="16093" y="1725"/>
                  <a:pt x="16093" y="1726"/>
                </a:cubicBezTo>
                <a:lnTo>
                  <a:pt x="16093" y="1726"/>
                </a:lnTo>
                <a:cubicBezTo>
                  <a:pt x="16093" y="1726"/>
                  <a:pt x="16090" y="1727"/>
                  <a:pt x="16090" y="1728"/>
                </a:cubicBezTo>
                <a:close/>
                <a:moveTo>
                  <a:pt x="18561" y="2482"/>
                </a:moveTo>
                <a:cubicBezTo>
                  <a:pt x="18562" y="2483"/>
                  <a:pt x="18564" y="2478"/>
                  <a:pt x="18564" y="2479"/>
                </a:cubicBezTo>
                <a:lnTo>
                  <a:pt x="18564" y="2479"/>
                </a:lnTo>
                <a:cubicBezTo>
                  <a:pt x="18564" y="2479"/>
                  <a:pt x="18561" y="2481"/>
                  <a:pt x="18561" y="2482"/>
                </a:cubicBezTo>
                <a:close/>
                <a:moveTo>
                  <a:pt x="17079" y="3106"/>
                </a:moveTo>
                <a:cubicBezTo>
                  <a:pt x="17080" y="3106"/>
                  <a:pt x="17081" y="3102"/>
                  <a:pt x="17081" y="3103"/>
                </a:cubicBezTo>
                <a:lnTo>
                  <a:pt x="17081" y="3103"/>
                </a:lnTo>
                <a:cubicBezTo>
                  <a:pt x="17081" y="3103"/>
                  <a:pt x="17078" y="3105"/>
                  <a:pt x="17079" y="3106"/>
                </a:cubicBezTo>
                <a:close/>
                <a:moveTo>
                  <a:pt x="22904" y="4880"/>
                </a:moveTo>
                <a:cubicBezTo>
                  <a:pt x="22904" y="4881"/>
                  <a:pt x="22904" y="4881"/>
                  <a:pt x="22904" y="4882"/>
                </a:cubicBezTo>
                <a:cubicBezTo>
                  <a:pt x="22904" y="4883"/>
                  <a:pt x="22904" y="4884"/>
                  <a:pt x="22904" y="4884"/>
                </a:cubicBezTo>
                <a:cubicBezTo>
                  <a:pt x="22912" y="4883"/>
                  <a:pt x="22893" y="4899"/>
                  <a:pt x="22907" y="4883"/>
                </a:cubicBezTo>
                <a:cubicBezTo>
                  <a:pt x="22907" y="4883"/>
                  <a:pt x="22908" y="4881"/>
                  <a:pt x="22908" y="4881"/>
                </a:cubicBezTo>
                <a:lnTo>
                  <a:pt x="22904" y="4880"/>
                </a:lnTo>
                <a:close/>
                <a:moveTo>
                  <a:pt x="21948" y="4823"/>
                </a:moveTo>
                <a:cubicBezTo>
                  <a:pt x="21948" y="4824"/>
                  <a:pt x="21948" y="4825"/>
                  <a:pt x="21948" y="4826"/>
                </a:cubicBezTo>
                <a:cubicBezTo>
                  <a:pt x="21948" y="4826"/>
                  <a:pt x="21948" y="4827"/>
                  <a:pt x="21948" y="4827"/>
                </a:cubicBezTo>
                <a:cubicBezTo>
                  <a:pt x="21956" y="4826"/>
                  <a:pt x="21937" y="4842"/>
                  <a:pt x="21951" y="4826"/>
                </a:cubicBezTo>
                <a:cubicBezTo>
                  <a:pt x="21951" y="4826"/>
                  <a:pt x="21952" y="4825"/>
                  <a:pt x="21952" y="4825"/>
                </a:cubicBezTo>
                <a:lnTo>
                  <a:pt x="21948" y="4823"/>
                </a:lnTo>
                <a:close/>
                <a:moveTo>
                  <a:pt x="21187" y="5318"/>
                </a:moveTo>
                <a:cubicBezTo>
                  <a:pt x="21186" y="5318"/>
                  <a:pt x="21186" y="5319"/>
                  <a:pt x="21186" y="5320"/>
                </a:cubicBezTo>
                <a:cubicBezTo>
                  <a:pt x="21186" y="5320"/>
                  <a:pt x="21187" y="5321"/>
                  <a:pt x="21187" y="5321"/>
                </a:cubicBezTo>
                <a:cubicBezTo>
                  <a:pt x="21194" y="5320"/>
                  <a:pt x="21175" y="5337"/>
                  <a:pt x="21189" y="5320"/>
                </a:cubicBezTo>
                <a:cubicBezTo>
                  <a:pt x="21189" y="5320"/>
                  <a:pt x="21190" y="5319"/>
                  <a:pt x="21190" y="5319"/>
                </a:cubicBezTo>
                <a:lnTo>
                  <a:pt x="21187" y="5318"/>
                </a:lnTo>
                <a:close/>
                <a:moveTo>
                  <a:pt x="20943" y="4880"/>
                </a:moveTo>
                <a:cubicBezTo>
                  <a:pt x="20943" y="4881"/>
                  <a:pt x="20943" y="4881"/>
                  <a:pt x="20943" y="4882"/>
                </a:cubicBezTo>
                <a:cubicBezTo>
                  <a:pt x="20943" y="4883"/>
                  <a:pt x="20944" y="4884"/>
                  <a:pt x="20944" y="4884"/>
                </a:cubicBezTo>
                <a:cubicBezTo>
                  <a:pt x="20951" y="4883"/>
                  <a:pt x="20932" y="4899"/>
                  <a:pt x="20946" y="4883"/>
                </a:cubicBezTo>
                <a:cubicBezTo>
                  <a:pt x="20946" y="4883"/>
                  <a:pt x="20947" y="4881"/>
                  <a:pt x="20947" y="4881"/>
                </a:cubicBezTo>
                <a:lnTo>
                  <a:pt x="20943" y="4880"/>
                </a:lnTo>
                <a:close/>
                <a:moveTo>
                  <a:pt x="11902" y="1396"/>
                </a:moveTo>
                <a:lnTo>
                  <a:pt x="11902" y="1400"/>
                </a:lnTo>
                <a:cubicBezTo>
                  <a:pt x="11909" y="1399"/>
                  <a:pt x="11891" y="1415"/>
                  <a:pt x="11904" y="1399"/>
                </a:cubicBezTo>
                <a:lnTo>
                  <a:pt x="11902" y="1396"/>
                </a:lnTo>
                <a:close/>
                <a:moveTo>
                  <a:pt x="15653" y="1882"/>
                </a:moveTo>
                <a:lnTo>
                  <a:pt x="15656" y="1885"/>
                </a:lnTo>
                <a:cubicBezTo>
                  <a:pt x="15656" y="1885"/>
                  <a:pt x="15657" y="1884"/>
                  <a:pt x="15657" y="1883"/>
                </a:cubicBezTo>
                <a:lnTo>
                  <a:pt x="15653" y="1882"/>
                </a:lnTo>
                <a:close/>
                <a:moveTo>
                  <a:pt x="21146" y="4013"/>
                </a:moveTo>
                <a:lnTo>
                  <a:pt x="21149" y="4016"/>
                </a:lnTo>
                <a:cubicBezTo>
                  <a:pt x="21149" y="4016"/>
                  <a:pt x="21150" y="4014"/>
                  <a:pt x="21150" y="4014"/>
                </a:cubicBezTo>
                <a:lnTo>
                  <a:pt x="21146" y="4013"/>
                </a:lnTo>
                <a:close/>
                <a:moveTo>
                  <a:pt x="20004" y="2636"/>
                </a:moveTo>
                <a:lnTo>
                  <a:pt x="20006" y="2638"/>
                </a:lnTo>
                <a:cubicBezTo>
                  <a:pt x="20006" y="2638"/>
                  <a:pt x="20007" y="2637"/>
                  <a:pt x="20007" y="2637"/>
                </a:cubicBezTo>
                <a:lnTo>
                  <a:pt x="20004" y="2636"/>
                </a:lnTo>
                <a:close/>
                <a:moveTo>
                  <a:pt x="17678" y="1509"/>
                </a:moveTo>
                <a:lnTo>
                  <a:pt x="17681" y="1512"/>
                </a:lnTo>
                <a:cubicBezTo>
                  <a:pt x="17681" y="1512"/>
                  <a:pt x="17682" y="1511"/>
                  <a:pt x="17682" y="1511"/>
                </a:cubicBezTo>
                <a:lnTo>
                  <a:pt x="17678" y="1509"/>
                </a:lnTo>
                <a:close/>
                <a:moveTo>
                  <a:pt x="15450" y="2636"/>
                </a:moveTo>
                <a:lnTo>
                  <a:pt x="15453" y="2638"/>
                </a:lnTo>
                <a:cubicBezTo>
                  <a:pt x="15453" y="2638"/>
                  <a:pt x="15454" y="2637"/>
                  <a:pt x="15454" y="2637"/>
                </a:cubicBezTo>
                <a:lnTo>
                  <a:pt x="15450" y="2636"/>
                </a:lnTo>
                <a:close/>
                <a:moveTo>
                  <a:pt x="18578" y="2692"/>
                </a:moveTo>
                <a:lnTo>
                  <a:pt x="18580" y="2695"/>
                </a:lnTo>
                <a:cubicBezTo>
                  <a:pt x="18580" y="2695"/>
                  <a:pt x="18581" y="2694"/>
                  <a:pt x="18581" y="2694"/>
                </a:cubicBezTo>
                <a:lnTo>
                  <a:pt x="18578" y="2692"/>
                </a:lnTo>
                <a:close/>
                <a:moveTo>
                  <a:pt x="15499" y="2182"/>
                </a:moveTo>
                <a:lnTo>
                  <a:pt x="15502" y="2185"/>
                </a:lnTo>
                <a:cubicBezTo>
                  <a:pt x="15502" y="2185"/>
                  <a:pt x="15503" y="2183"/>
                  <a:pt x="15503" y="2183"/>
                </a:cubicBezTo>
                <a:lnTo>
                  <a:pt x="15499" y="2182"/>
                </a:lnTo>
                <a:close/>
                <a:moveTo>
                  <a:pt x="18221" y="2393"/>
                </a:moveTo>
                <a:lnTo>
                  <a:pt x="18224" y="2395"/>
                </a:lnTo>
                <a:cubicBezTo>
                  <a:pt x="18224" y="2395"/>
                  <a:pt x="18225" y="2394"/>
                  <a:pt x="18225" y="2394"/>
                </a:cubicBezTo>
                <a:lnTo>
                  <a:pt x="18221" y="2393"/>
                </a:lnTo>
                <a:close/>
                <a:moveTo>
                  <a:pt x="16957" y="1453"/>
                </a:moveTo>
                <a:lnTo>
                  <a:pt x="16960" y="1455"/>
                </a:lnTo>
                <a:cubicBezTo>
                  <a:pt x="16960" y="1455"/>
                  <a:pt x="16961" y="1454"/>
                  <a:pt x="16961" y="1454"/>
                </a:cubicBezTo>
                <a:lnTo>
                  <a:pt x="16957" y="1453"/>
                </a:lnTo>
                <a:close/>
                <a:moveTo>
                  <a:pt x="17379" y="2700"/>
                </a:moveTo>
                <a:lnTo>
                  <a:pt x="17381" y="2703"/>
                </a:lnTo>
                <a:cubicBezTo>
                  <a:pt x="17381" y="2703"/>
                  <a:pt x="17382" y="2702"/>
                  <a:pt x="17382" y="2702"/>
                </a:cubicBezTo>
                <a:lnTo>
                  <a:pt x="17379" y="2700"/>
                </a:lnTo>
                <a:close/>
                <a:moveTo>
                  <a:pt x="17257" y="2547"/>
                </a:moveTo>
                <a:lnTo>
                  <a:pt x="17260" y="2549"/>
                </a:lnTo>
                <a:cubicBezTo>
                  <a:pt x="17260" y="2549"/>
                  <a:pt x="17261" y="2548"/>
                  <a:pt x="17261" y="2548"/>
                </a:cubicBezTo>
                <a:lnTo>
                  <a:pt x="17257" y="2547"/>
                </a:lnTo>
                <a:close/>
                <a:moveTo>
                  <a:pt x="15693" y="2085"/>
                </a:moveTo>
                <a:lnTo>
                  <a:pt x="15696" y="2087"/>
                </a:lnTo>
                <a:cubicBezTo>
                  <a:pt x="15696" y="2087"/>
                  <a:pt x="15697" y="2086"/>
                  <a:pt x="15697" y="2086"/>
                </a:cubicBezTo>
                <a:lnTo>
                  <a:pt x="15693" y="2085"/>
                </a:lnTo>
                <a:close/>
                <a:moveTo>
                  <a:pt x="14843" y="2587"/>
                </a:moveTo>
                <a:lnTo>
                  <a:pt x="14845" y="2590"/>
                </a:lnTo>
                <a:cubicBezTo>
                  <a:pt x="14845" y="2590"/>
                  <a:pt x="14846" y="2588"/>
                  <a:pt x="14846" y="2588"/>
                </a:cubicBezTo>
                <a:lnTo>
                  <a:pt x="14843" y="2587"/>
                </a:lnTo>
                <a:close/>
                <a:moveTo>
                  <a:pt x="15985" y="1915"/>
                </a:moveTo>
                <a:lnTo>
                  <a:pt x="15988" y="1917"/>
                </a:lnTo>
                <a:cubicBezTo>
                  <a:pt x="15988" y="1917"/>
                  <a:pt x="15989" y="1916"/>
                  <a:pt x="15989" y="1916"/>
                </a:cubicBezTo>
                <a:lnTo>
                  <a:pt x="15985" y="1915"/>
                </a:lnTo>
                <a:close/>
                <a:moveTo>
                  <a:pt x="15774" y="2077"/>
                </a:moveTo>
                <a:lnTo>
                  <a:pt x="15777" y="2079"/>
                </a:lnTo>
                <a:cubicBezTo>
                  <a:pt x="15777" y="2079"/>
                  <a:pt x="15778" y="2078"/>
                  <a:pt x="15778" y="2078"/>
                </a:cubicBezTo>
                <a:lnTo>
                  <a:pt x="15774" y="2077"/>
                </a:lnTo>
                <a:close/>
                <a:moveTo>
                  <a:pt x="21697" y="4183"/>
                </a:moveTo>
                <a:lnTo>
                  <a:pt x="21700" y="4186"/>
                </a:lnTo>
                <a:cubicBezTo>
                  <a:pt x="21700" y="4186"/>
                  <a:pt x="21701" y="4185"/>
                  <a:pt x="21701" y="4184"/>
                </a:cubicBezTo>
                <a:lnTo>
                  <a:pt x="21697" y="4183"/>
                </a:lnTo>
                <a:close/>
                <a:moveTo>
                  <a:pt x="17533" y="2992"/>
                </a:moveTo>
                <a:lnTo>
                  <a:pt x="17535" y="2995"/>
                </a:lnTo>
                <a:cubicBezTo>
                  <a:pt x="17535" y="2995"/>
                  <a:pt x="17536" y="2994"/>
                  <a:pt x="17536" y="2993"/>
                </a:cubicBezTo>
                <a:lnTo>
                  <a:pt x="17533" y="2992"/>
                </a:lnTo>
                <a:close/>
                <a:moveTo>
                  <a:pt x="14340" y="2563"/>
                </a:moveTo>
                <a:lnTo>
                  <a:pt x="14340" y="2571"/>
                </a:lnTo>
                <a:lnTo>
                  <a:pt x="14350" y="2564"/>
                </a:lnTo>
                <a:lnTo>
                  <a:pt x="14340" y="2563"/>
                </a:lnTo>
                <a:lnTo>
                  <a:pt x="14340" y="2555"/>
                </a:lnTo>
                <a:lnTo>
                  <a:pt x="14331" y="2561"/>
                </a:lnTo>
                <a:lnTo>
                  <a:pt x="14340" y="2563"/>
                </a:lnTo>
                <a:close/>
                <a:moveTo>
                  <a:pt x="19599" y="3130"/>
                </a:moveTo>
                <a:lnTo>
                  <a:pt x="19599" y="3138"/>
                </a:lnTo>
                <a:lnTo>
                  <a:pt x="19608" y="3131"/>
                </a:lnTo>
                <a:lnTo>
                  <a:pt x="19599" y="3130"/>
                </a:lnTo>
                <a:lnTo>
                  <a:pt x="19599" y="3122"/>
                </a:lnTo>
                <a:lnTo>
                  <a:pt x="19589" y="3129"/>
                </a:lnTo>
                <a:lnTo>
                  <a:pt x="19599" y="3130"/>
                </a:lnTo>
                <a:close/>
                <a:moveTo>
                  <a:pt x="17298" y="4929"/>
                </a:moveTo>
                <a:lnTo>
                  <a:pt x="17298" y="4921"/>
                </a:lnTo>
                <a:lnTo>
                  <a:pt x="17288" y="4927"/>
                </a:lnTo>
                <a:lnTo>
                  <a:pt x="17298" y="4929"/>
                </a:lnTo>
                <a:lnTo>
                  <a:pt x="17257" y="4937"/>
                </a:lnTo>
                <a:lnTo>
                  <a:pt x="17257" y="4912"/>
                </a:lnTo>
                <a:cubicBezTo>
                  <a:pt x="17211" y="4923"/>
                  <a:pt x="17240" y="4932"/>
                  <a:pt x="17192" y="4921"/>
                </a:cubicBezTo>
                <a:lnTo>
                  <a:pt x="17192" y="4937"/>
                </a:lnTo>
                <a:cubicBezTo>
                  <a:pt x="17217" y="4939"/>
                  <a:pt x="17208" y="4937"/>
                  <a:pt x="17225" y="4945"/>
                </a:cubicBezTo>
                <a:cubicBezTo>
                  <a:pt x="17206" y="4970"/>
                  <a:pt x="17230" y="4958"/>
                  <a:pt x="17192" y="4961"/>
                </a:cubicBezTo>
                <a:cubicBezTo>
                  <a:pt x="17236" y="5003"/>
                  <a:pt x="17148" y="4991"/>
                  <a:pt x="17203" y="5014"/>
                </a:cubicBezTo>
                <a:cubicBezTo>
                  <a:pt x="17227" y="5024"/>
                  <a:pt x="17285" y="5018"/>
                  <a:pt x="17314" y="5018"/>
                </a:cubicBezTo>
                <a:cubicBezTo>
                  <a:pt x="17314" y="5013"/>
                  <a:pt x="17316" y="4984"/>
                  <a:pt x="17316" y="4984"/>
                </a:cubicBezTo>
                <a:cubicBezTo>
                  <a:pt x="17315" y="4982"/>
                  <a:pt x="17315" y="4980"/>
                  <a:pt x="17315" y="4979"/>
                </a:cubicBezTo>
                <a:cubicBezTo>
                  <a:pt x="17315" y="4978"/>
                  <a:pt x="17314" y="4975"/>
                  <a:pt x="17314" y="4974"/>
                </a:cubicBezTo>
                <a:cubicBezTo>
                  <a:pt x="17308" y="4929"/>
                  <a:pt x="17327" y="4974"/>
                  <a:pt x="17354" y="4937"/>
                </a:cubicBezTo>
                <a:cubicBezTo>
                  <a:pt x="17335" y="4929"/>
                  <a:pt x="17351" y="4934"/>
                  <a:pt x="17331" y="4931"/>
                </a:cubicBezTo>
                <a:cubicBezTo>
                  <a:pt x="17318" y="4930"/>
                  <a:pt x="17313" y="4929"/>
                  <a:pt x="17298" y="4929"/>
                </a:cubicBezTo>
                <a:close/>
                <a:moveTo>
                  <a:pt x="20036" y="5326"/>
                </a:moveTo>
                <a:lnTo>
                  <a:pt x="20036" y="5318"/>
                </a:lnTo>
                <a:lnTo>
                  <a:pt x="20027" y="5324"/>
                </a:lnTo>
                <a:lnTo>
                  <a:pt x="20036" y="5326"/>
                </a:lnTo>
                <a:lnTo>
                  <a:pt x="20036" y="5334"/>
                </a:lnTo>
                <a:lnTo>
                  <a:pt x="20045" y="5327"/>
                </a:lnTo>
                <a:lnTo>
                  <a:pt x="20036" y="5326"/>
                </a:lnTo>
                <a:close/>
                <a:moveTo>
                  <a:pt x="22329" y="4815"/>
                </a:moveTo>
                <a:lnTo>
                  <a:pt x="22329" y="4823"/>
                </a:lnTo>
                <a:lnTo>
                  <a:pt x="22338" y="4817"/>
                </a:lnTo>
                <a:lnTo>
                  <a:pt x="22329" y="4815"/>
                </a:lnTo>
                <a:cubicBezTo>
                  <a:pt x="22318" y="4807"/>
                  <a:pt x="22346" y="4807"/>
                  <a:pt x="22305" y="4807"/>
                </a:cubicBezTo>
                <a:cubicBezTo>
                  <a:pt x="22320" y="4828"/>
                  <a:pt x="22306" y="4825"/>
                  <a:pt x="22329" y="4815"/>
                </a:cubicBezTo>
                <a:close/>
                <a:moveTo>
                  <a:pt x="8604" y="1445"/>
                </a:moveTo>
                <a:lnTo>
                  <a:pt x="8612" y="1445"/>
                </a:lnTo>
                <a:lnTo>
                  <a:pt x="8606" y="1435"/>
                </a:lnTo>
                <a:lnTo>
                  <a:pt x="8604" y="1445"/>
                </a:lnTo>
                <a:cubicBezTo>
                  <a:pt x="8575" y="1438"/>
                  <a:pt x="8486" y="1438"/>
                  <a:pt x="8458" y="1445"/>
                </a:cubicBezTo>
                <a:cubicBezTo>
                  <a:pt x="8469" y="1476"/>
                  <a:pt x="8535" y="1467"/>
                  <a:pt x="8572" y="1465"/>
                </a:cubicBezTo>
                <a:cubicBezTo>
                  <a:pt x="8596" y="1464"/>
                  <a:pt x="8594" y="1483"/>
                  <a:pt x="8604" y="1445"/>
                </a:cubicBezTo>
                <a:close/>
                <a:moveTo>
                  <a:pt x="8839" y="1445"/>
                </a:moveTo>
                <a:lnTo>
                  <a:pt x="8847" y="1445"/>
                </a:lnTo>
                <a:lnTo>
                  <a:pt x="8841" y="1435"/>
                </a:lnTo>
                <a:lnTo>
                  <a:pt x="8839" y="1445"/>
                </a:lnTo>
                <a:lnTo>
                  <a:pt x="8831" y="1445"/>
                </a:lnTo>
                <a:lnTo>
                  <a:pt x="8838" y="1454"/>
                </a:lnTo>
                <a:lnTo>
                  <a:pt x="8839" y="1445"/>
                </a:lnTo>
                <a:close/>
                <a:moveTo>
                  <a:pt x="17144" y="2028"/>
                </a:moveTo>
                <a:lnTo>
                  <a:pt x="17144" y="2020"/>
                </a:lnTo>
                <a:lnTo>
                  <a:pt x="17136" y="2026"/>
                </a:lnTo>
                <a:lnTo>
                  <a:pt x="17112" y="2019"/>
                </a:lnTo>
                <a:cubicBezTo>
                  <a:pt x="17111" y="2021"/>
                  <a:pt x="17110" y="2022"/>
                  <a:pt x="17110" y="2024"/>
                </a:cubicBezTo>
                <a:cubicBezTo>
                  <a:pt x="17110" y="2025"/>
                  <a:pt x="17109" y="2027"/>
                  <a:pt x="17109" y="2027"/>
                </a:cubicBezTo>
                <a:cubicBezTo>
                  <a:pt x="17108" y="2030"/>
                  <a:pt x="17124" y="2024"/>
                  <a:pt x="17104" y="2037"/>
                </a:cubicBezTo>
                <a:cubicBezTo>
                  <a:pt x="17091" y="2047"/>
                  <a:pt x="17108" y="2042"/>
                  <a:pt x="17079" y="2036"/>
                </a:cubicBezTo>
                <a:lnTo>
                  <a:pt x="17079" y="2052"/>
                </a:lnTo>
                <a:cubicBezTo>
                  <a:pt x="17097" y="2056"/>
                  <a:pt x="17093" y="2057"/>
                  <a:pt x="17110" y="2058"/>
                </a:cubicBezTo>
                <a:cubicBezTo>
                  <a:pt x="17149" y="2060"/>
                  <a:pt x="17156" y="2067"/>
                  <a:pt x="17172" y="2063"/>
                </a:cubicBezTo>
                <a:lnTo>
                  <a:pt x="17200" y="2044"/>
                </a:lnTo>
                <a:lnTo>
                  <a:pt x="17233" y="2060"/>
                </a:lnTo>
                <a:lnTo>
                  <a:pt x="17258" y="2029"/>
                </a:lnTo>
                <a:cubicBezTo>
                  <a:pt x="17241" y="2020"/>
                  <a:pt x="17158" y="2021"/>
                  <a:pt x="17144" y="2028"/>
                </a:cubicBezTo>
                <a:close/>
                <a:moveTo>
                  <a:pt x="22831" y="4070"/>
                </a:moveTo>
                <a:lnTo>
                  <a:pt x="22831" y="4078"/>
                </a:lnTo>
                <a:lnTo>
                  <a:pt x="22841" y="4071"/>
                </a:lnTo>
                <a:lnTo>
                  <a:pt x="22831" y="4070"/>
                </a:lnTo>
                <a:lnTo>
                  <a:pt x="22831" y="4045"/>
                </a:lnTo>
                <a:cubicBezTo>
                  <a:pt x="22848" y="4054"/>
                  <a:pt x="22846" y="4052"/>
                  <a:pt x="22861" y="4065"/>
                </a:cubicBezTo>
                <a:cubicBezTo>
                  <a:pt x="22862" y="4065"/>
                  <a:pt x="22874" y="4075"/>
                  <a:pt x="22874" y="4075"/>
                </a:cubicBezTo>
                <a:lnTo>
                  <a:pt x="22897" y="4084"/>
                </a:lnTo>
                <a:cubicBezTo>
                  <a:pt x="22939" y="4096"/>
                  <a:pt x="22923" y="4094"/>
                  <a:pt x="22985" y="4094"/>
                </a:cubicBezTo>
                <a:lnTo>
                  <a:pt x="22985" y="4029"/>
                </a:lnTo>
                <a:cubicBezTo>
                  <a:pt x="22986" y="4031"/>
                  <a:pt x="22988" y="4031"/>
                  <a:pt x="22988" y="4034"/>
                </a:cubicBezTo>
                <a:lnTo>
                  <a:pt x="22993" y="4062"/>
                </a:lnTo>
                <a:cubicBezTo>
                  <a:pt x="23029" y="4059"/>
                  <a:pt x="23040" y="4061"/>
                  <a:pt x="23046" y="4049"/>
                </a:cubicBezTo>
                <a:cubicBezTo>
                  <a:pt x="23052" y="4036"/>
                  <a:pt x="23050" y="4037"/>
                  <a:pt x="23050" y="4021"/>
                </a:cubicBezTo>
                <a:lnTo>
                  <a:pt x="23058" y="4021"/>
                </a:lnTo>
                <a:lnTo>
                  <a:pt x="23051" y="4012"/>
                </a:lnTo>
                <a:lnTo>
                  <a:pt x="23050" y="4021"/>
                </a:lnTo>
                <a:lnTo>
                  <a:pt x="23026" y="4037"/>
                </a:lnTo>
                <a:cubicBezTo>
                  <a:pt x="23017" y="4015"/>
                  <a:pt x="23042" y="4028"/>
                  <a:pt x="22999" y="4016"/>
                </a:cubicBezTo>
                <a:cubicBezTo>
                  <a:pt x="22964" y="4006"/>
                  <a:pt x="22881" y="4010"/>
                  <a:pt x="22847" y="4013"/>
                </a:cubicBezTo>
                <a:cubicBezTo>
                  <a:pt x="22839" y="3980"/>
                  <a:pt x="22841" y="3989"/>
                  <a:pt x="22799" y="3989"/>
                </a:cubicBezTo>
                <a:cubicBezTo>
                  <a:pt x="22790" y="4016"/>
                  <a:pt x="22812" y="3991"/>
                  <a:pt x="22750" y="4005"/>
                </a:cubicBezTo>
                <a:lnTo>
                  <a:pt x="22750" y="3981"/>
                </a:lnTo>
                <a:lnTo>
                  <a:pt x="22791" y="3973"/>
                </a:lnTo>
                <a:cubicBezTo>
                  <a:pt x="22742" y="3968"/>
                  <a:pt x="22765" y="3955"/>
                  <a:pt x="22726" y="3989"/>
                </a:cubicBezTo>
                <a:cubicBezTo>
                  <a:pt x="22682" y="3978"/>
                  <a:pt x="22711" y="3995"/>
                  <a:pt x="22654" y="3979"/>
                </a:cubicBezTo>
                <a:cubicBezTo>
                  <a:pt x="22649" y="3978"/>
                  <a:pt x="22649" y="3976"/>
                  <a:pt x="22637" y="3975"/>
                </a:cubicBezTo>
                <a:cubicBezTo>
                  <a:pt x="22612" y="3975"/>
                  <a:pt x="22606" y="3990"/>
                  <a:pt x="22580" y="3997"/>
                </a:cubicBezTo>
                <a:cubicBezTo>
                  <a:pt x="22556" y="3980"/>
                  <a:pt x="22570" y="3992"/>
                  <a:pt x="22556" y="3964"/>
                </a:cubicBezTo>
                <a:lnTo>
                  <a:pt x="22525" y="3973"/>
                </a:lnTo>
                <a:cubicBezTo>
                  <a:pt x="22499" y="3974"/>
                  <a:pt x="22523" y="3954"/>
                  <a:pt x="22503" y="3978"/>
                </a:cubicBezTo>
                <a:cubicBezTo>
                  <a:pt x="22493" y="3989"/>
                  <a:pt x="22497" y="3987"/>
                  <a:pt x="22496" y="3997"/>
                </a:cubicBezTo>
                <a:cubicBezTo>
                  <a:pt x="22495" y="4030"/>
                  <a:pt x="22504" y="3980"/>
                  <a:pt x="22500" y="4016"/>
                </a:cubicBezTo>
                <a:cubicBezTo>
                  <a:pt x="22499" y="4024"/>
                  <a:pt x="22528" y="4026"/>
                  <a:pt x="22490" y="4027"/>
                </a:cubicBezTo>
                <a:cubicBezTo>
                  <a:pt x="22467" y="4028"/>
                  <a:pt x="22469" y="4012"/>
                  <a:pt x="22467" y="3989"/>
                </a:cubicBezTo>
                <a:cubicBezTo>
                  <a:pt x="22438" y="3996"/>
                  <a:pt x="22442" y="3997"/>
                  <a:pt x="22434" y="4029"/>
                </a:cubicBezTo>
                <a:cubicBezTo>
                  <a:pt x="22364" y="4029"/>
                  <a:pt x="22373" y="4025"/>
                  <a:pt x="22377" y="3973"/>
                </a:cubicBezTo>
                <a:cubicBezTo>
                  <a:pt x="22311" y="3978"/>
                  <a:pt x="22373" y="3978"/>
                  <a:pt x="22332" y="3962"/>
                </a:cubicBezTo>
                <a:cubicBezTo>
                  <a:pt x="22305" y="3951"/>
                  <a:pt x="22314" y="3964"/>
                  <a:pt x="22280" y="3956"/>
                </a:cubicBezTo>
                <a:cubicBezTo>
                  <a:pt x="22281" y="3989"/>
                  <a:pt x="22286" y="3977"/>
                  <a:pt x="22296" y="4005"/>
                </a:cubicBezTo>
                <a:cubicBezTo>
                  <a:pt x="22262" y="4005"/>
                  <a:pt x="22251" y="4004"/>
                  <a:pt x="22240" y="4054"/>
                </a:cubicBezTo>
                <a:cubicBezTo>
                  <a:pt x="22276" y="4071"/>
                  <a:pt x="22317" y="4080"/>
                  <a:pt x="22359" y="4068"/>
                </a:cubicBezTo>
                <a:cubicBezTo>
                  <a:pt x="22397" y="4057"/>
                  <a:pt x="22367" y="4045"/>
                  <a:pt x="22434" y="4045"/>
                </a:cubicBezTo>
                <a:cubicBezTo>
                  <a:pt x="22439" y="4099"/>
                  <a:pt x="22478" y="4075"/>
                  <a:pt x="22523" y="4086"/>
                </a:cubicBezTo>
                <a:cubicBezTo>
                  <a:pt x="22525" y="4028"/>
                  <a:pt x="22521" y="4067"/>
                  <a:pt x="22545" y="4051"/>
                </a:cubicBezTo>
                <a:cubicBezTo>
                  <a:pt x="22589" y="4021"/>
                  <a:pt x="22534" y="4066"/>
                  <a:pt x="22557" y="4043"/>
                </a:cubicBezTo>
                <a:lnTo>
                  <a:pt x="22563" y="4033"/>
                </a:lnTo>
                <a:cubicBezTo>
                  <a:pt x="22563" y="4032"/>
                  <a:pt x="22563" y="4030"/>
                  <a:pt x="22564" y="4029"/>
                </a:cubicBezTo>
                <a:cubicBezTo>
                  <a:pt x="22619" y="4029"/>
                  <a:pt x="22612" y="4032"/>
                  <a:pt x="22612" y="4086"/>
                </a:cubicBezTo>
                <a:cubicBezTo>
                  <a:pt x="22593" y="4082"/>
                  <a:pt x="22589" y="4078"/>
                  <a:pt x="22564" y="4078"/>
                </a:cubicBezTo>
                <a:cubicBezTo>
                  <a:pt x="22572" y="4089"/>
                  <a:pt x="22566" y="4090"/>
                  <a:pt x="22582" y="4093"/>
                </a:cubicBezTo>
                <a:cubicBezTo>
                  <a:pt x="22614" y="4101"/>
                  <a:pt x="22612" y="4086"/>
                  <a:pt x="22612" y="4086"/>
                </a:cubicBezTo>
                <a:cubicBezTo>
                  <a:pt x="22635" y="4091"/>
                  <a:pt x="22637" y="4097"/>
                  <a:pt x="22655" y="4100"/>
                </a:cubicBezTo>
                <a:cubicBezTo>
                  <a:pt x="22673" y="4104"/>
                  <a:pt x="22691" y="4102"/>
                  <a:pt x="22710" y="4102"/>
                </a:cubicBezTo>
                <a:lnTo>
                  <a:pt x="22734" y="4045"/>
                </a:lnTo>
                <a:cubicBezTo>
                  <a:pt x="22789" y="4045"/>
                  <a:pt x="22777" y="4035"/>
                  <a:pt x="22823" y="4045"/>
                </a:cubicBezTo>
                <a:lnTo>
                  <a:pt x="22823" y="4070"/>
                </a:lnTo>
                <a:lnTo>
                  <a:pt x="22807" y="4061"/>
                </a:lnTo>
                <a:cubicBezTo>
                  <a:pt x="22811" y="4072"/>
                  <a:pt x="22802" y="4069"/>
                  <a:pt x="22812" y="4072"/>
                </a:cubicBezTo>
                <a:cubicBezTo>
                  <a:pt x="22827" y="4077"/>
                  <a:pt x="22812" y="4076"/>
                  <a:pt x="22823" y="4070"/>
                </a:cubicBezTo>
                <a:lnTo>
                  <a:pt x="22831" y="4070"/>
                </a:lnTo>
                <a:close/>
                <a:moveTo>
                  <a:pt x="19436" y="4280"/>
                </a:moveTo>
                <a:lnTo>
                  <a:pt x="19436" y="4272"/>
                </a:lnTo>
                <a:lnTo>
                  <a:pt x="19427" y="4279"/>
                </a:lnTo>
                <a:lnTo>
                  <a:pt x="19436" y="4280"/>
                </a:lnTo>
                <a:lnTo>
                  <a:pt x="19436" y="4289"/>
                </a:lnTo>
                <a:lnTo>
                  <a:pt x="19446" y="4282"/>
                </a:lnTo>
                <a:lnTo>
                  <a:pt x="19436" y="4280"/>
                </a:lnTo>
                <a:close/>
                <a:moveTo>
                  <a:pt x="7357" y="1526"/>
                </a:moveTo>
                <a:lnTo>
                  <a:pt x="7357" y="1518"/>
                </a:lnTo>
                <a:lnTo>
                  <a:pt x="7347" y="1524"/>
                </a:lnTo>
                <a:lnTo>
                  <a:pt x="7357" y="1526"/>
                </a:lnTo>
                <a:lnTo>
                  <a:pt x="7371" y="1543"/>
                </a:lnTo>
                <a:cubicBezTo>
                  <a:pt x="7380" y="1527"/>
                  <a:pt x="7379" y="1532"/>
                  <a:pt x="7381" y="1509"/>
                </a:cubicBezTo>
                <a:lnTo>
                  <a:pt x="7365" y="1509"/>
                </a:lnTo>
                <a:lnTo>
                  <a:pt x="7357" y="1526"/>
                </a:lnTo>
                <a:close/>
                <a:moveTo>
                  <a:pt x="7624" y="1542"/>
                </a:moveTo>
                <a:lnTo>
                  <a:pt x="7616" y="1542"/>
                </a:lnTo>
                <a:lnTo>
                  <a:pt x="7623" y="1551"/>
                </a:lnTo>
                <a:lnTo>
                  <a:pt x="7624" y="1542"/>
                </a:lnTo>
                <a:lnTo>
                  <a:pt x="7632" y="1542"/>
                </a:lnTo>
                <a:lnTo>
                  <a:pt x="7625" y="1532"/>
                </a:lnTo>
                <a:lnTo>
                  <a:pt x="7624" y="1542"/>
                </a:lnTo>
                <a:close/>
                <a:moveTo>
                  <a:pt x="16763" y="1615"/>
                </a:moveTo>
                <a:lnTo>
                  <a:pt x="16755" y="1615"/>
                </a:lnTo>
                <a:lnTo>
                  <a:pt x="16762" y="1624"/>
                </a:lnTo>
                <a:lnTo>
                  <a:pt x="16763" y="1615"/>
                </a:lnTo>
                <a:cubicBezTo>
                  <a:pt x="16805" y="1615"/>
                  <a:pt x="16833" y="1625"/>
                  <a:pt x="16860" y="1639"/>
                </a:cubicBezTo>
                <a:cubicBezTo>
                  <a:pt x="16847" y="1591"/>
                  <a:pt x="16813" y="1599"/>
                  <a:pt x="16755" y="1599"/>
                </a:cubicBezTo>
                <a:lnTo>
                  <a:pt x="16763" y="1615"/>
                </a:lnTo>
                <a:close/>
                <a:moveTo>
                  <a:pt x="22710" y="4459"/>
                </a:moveTo>
                <a:lnTo>
                  <a:pt x="22710" y="4467"/>
                </a:lnTo>
                <a:lnTo>
                  <a:pt x="22719" y="4460"/>
                </a:lnTo>
                <a:lnTo>
                  <a:pt x="22710" y="4459"/>
                </a:lnTo>
                <a:lnTo>
                  <a:pt x="22710" y="4451"/>
                </a:lnTo>
                <a:lnTo>
                  <a:pt x="22700" y="4457"/>
                </a:lnTo>
                <a:lnTo>
                  <a:pt x="22710" y="4459"/>
                </a:lnTo>
                <a:close/>
                <a:moveTo>
                  <a:pt x="13992" y="1631"/>
                </a:moveTo>
                <a:lnTo>
                  <a:pt x="13984" y="1631"/>
                </a:lnTo>
                <a:lnTo>
                  <a:pt x="13991" y="1640"/>
                </a:lnTo>
                <a:lnTo>
                  <a:pt x="13992" y="1631"/>
                </a:lnTo>
                <a:cubicBezTo>
                  <a:pt x="14012" y="1626"/>
                  <a:pt x="14003" y="1635"/>
                  <a:pt x="14008" y="1615"/>
                </a:cubicBezTo>
                <a:lnTo>
                  <a:pt x="13992" y="1631"/>
                </a:lnTo>
                <a:close/>
                <a:moveTo>
                  <a:pt x="17184" y="1898"/>
                </a:moveTo>
                <a:lnTo>
                  <a:pt x="17184" y="1906"/>
                </a:lnTo>
                <a:lnTo>
                  <a:pt x="17194" y="1900"/>
                </a:lnTo>
                <a:lnTo>
                  <a:pt x="17184" y="1898"/>
                </a:lnTo>
                <a:cubicBezTo>
                  <a:pt x="17185" y="1896"/>
                  <a:pt x="17191" y="1884"/>
                  <a:pt x="17193" y="1882"/>
                </a:cubicBezTo>
                <a:cubicBezTo>
                  <a:pt x="17205" y="1865"/>
                  <a:pt x="17244" y="1848"/>
                  <a:pt x="17184" y="1842"/>
                </a:cubicBezTo>
                <a:lnTo>
                  <a:pt x="17180" y="1885"/>
                </a:lnTo>
                <a:cubicBezTo>
                  <a:pt x="17182" y="1898"/>
                  <a:pt x="17179" y="1889"/>
                  <a:pt x="17184" y="1898"/>
                </a:cubicBezTo>
                <a:close/>
                <a:moveTo>
                  <a:pt x="15256" y="5666"/>
                </a:moveTo>
                <a:lnTo>
                  <a:pt x="15264" y="5666"/>
                </a:lnTo>
                <a:lnTo>
                  <a:pt x="15257" y="5656"/>
                </a:lnTo>
                <a:lnTo>
                  <a:pt x="15256" y="5666"/>
                </a:lnTo>
                <a:cubicBezTo>
                  <a:pt x="15215" y="5662"/>
                  <a:pt x="15211" y="5640"/>
                  <a:pt x="15199" y="5682"/>
                </a:cubicBezTo>
                <a:cubicBezTo>
                  <a:pt x="15218" y="5681"/>
                  <a:pt x="15210" y="5682"/>
                  <a:pt x="15227" y="5678"/>
                </a:cubicBezTo>
                <a:lnTo>
                  <a:pt x="15256" y="5666"/>
                </a:lnTo>
                <a:close/>
                <a:moveTo>
                  <a:pt x="15855" y="2490"/>
                </a:moveTo>
                <a:lnTo>
                  <a:pt x="15864" y="2490"/>
                </a:lnTo>
                <a:lnTo>
                  <a:pt x="15857" y="2480"/>
                </a:lnTo>
                <a:lnTo>
                  <a:pt x="15855" y="2490"/>
                </a:lnTo>
                <a:cubicBezTo>
                  <a:pt x="15818" y="2493"/>
                  <a:pt x="15841" y="2481"/>
                  <a:pt x="15823" y="2506"/>
                </a:cubicBezTo>
                <a:cubicBezTo>
                  <a:pt x="15861" y="2503"/>
                  <a:pt x="15837" y="2515"/>
                  <a:pt x="15855" y="2490"/>
                </a:cubicBezTo>
                <a:close/>
                <a:moveTo>
                  <a:pt x="22475" y="3430"/>
                </a:moveTo>
                <a:lnTo>
                  <a:pt x="22475" y="3422"/>
                </a:lnTo>
                <a:lnTo>
                  <a:pt x="22465" y="3428"/>
                </a:lnTo>
                <a:lnTo>
                  <a:pt x="22475" y="3430"/>
                </a:lnTo>
                <a:lnTo>
                  <a:pt x="22475" y="3438"/>
                </a:lnTo>
                <a:lnTo>
                  <a:pt x="22484" y="3431"/>
                </a:lnTo>
                <a:lnTo>
                  <a:pt x="22475" y="3430"/>
                </a:lnTo>
                <a:close/>
                <a:moveTo>
                  <a:pt x="15604" y="2587"/>
                </a:moveTo>
                <a:lnTo>
                  <a:pt x="15596" y="2587"/>
                </a:lnTo>
                <a:lnTo>
                  <a:pt x="15603" y="2597"/>
                </a:lnTo>
                <a:lnTo>
                  <a:pt x="15604" y="2587"/>
                </a:lnTo>
                <a:cubicBezTo>
                  <a:pt x="15624" y="2582"/>
                  <a:pt x="15615" y="2591"/>
                  <a:pt x="15620" y="2571"/>
                </a:cubicBezTo>
                <a:lnTo>
                  <a:pt x="15604" y="2587"/>
                </a:lnTo>
                <a:close/>
                <a:moveTo>
                  <a:pt x="15945" y="2587"/>
                </a:moveTo>
                <a:lnTo>
                  <a:pt x="15936" y="2587"/>
                </a:lnTo>
                <a:lnTo>
                  <a:pt x="15943" y="2597"/>
                </a:lnTo>
                <a:lnTo>
                  <a:pt x="15945" y="2587"/>
                </a:lnTo>
                <a:lnTo>
                  <a:pt x="15969" y="2587"/>
                </a:lnTo>
                <a:cubicBezTo>
                  <a:pt x="15951" y="2562"/>
                  <a:pt x="15963" y="2562"/>
                  <a:pt x="15945" y="2587"/>
                </a:cubicBezTo>
                <a:close/>
                <a:moveTo>
                  <a:pt x="18408" y="2295"/>
                </a:moveTo>
                <a:lnTo>
                  <a:pt x="18408" y="2287"/>
                </a:lnTo>
                <a:lnTo>
                  <a:pt x="18398" y="2294"/>
                </a:lnTo>
                <a:lnTo>
                  <a:pt x="18408" y="2295"/>
                </a:lnTo>
                <a:lnTo>
                  <a:pt x="18408" y="2320"/>
                </a:lnTo>
                <a:lnTo>
                  <a:pt x="18383" y="2320"/>
                </a:lnTo>
                <a:lnTo>
                  <a:pt x="18383" y="2287"/>
                </a:lnTo>
                <a:cubicBezTo>
                  <a:pt x="18338" y="2299"/>
                  <a:pt x="18380" y="2304"/>
                  <a:pt x="18334" y="2297"/>
                </a:cubicBezTo>
                <a:cubicBezTo>
                  <a:pt x="18115" y="2262"/>
                  <a:pt x="18238" y="2300"/>
                  <a:pt x="18164" y="2320"/>
                </a:cubicBezTo>
                <a:cubicBezTo>
                  <a:pt x="18171" y="2290"/>
                  <a:pt x="18177" y="2296"/>
                  <a:pt x="18145" y="2281"/>
                </a:cubicBezTo>
                <a:cubicBezTo>
                  <a:pt x="18119" y="2270"/>
                  <a:pt x="18119" y="2268"/>
                  <a:pt x="18116" y="2303"/>
                </a:cubicBezTo>
                <a:cubicBezTo>
                  <a:pt x="18157" y="2303"/>
                  <a:pt x="18147" y="2283"/>
                  <a:pt x="18156" y="2312"/>
                </a:cubicBezTo>
                <a:cubicBezTo>
                  <a:pt x="18138" y="2316"/>
                  <a:pt x="18138" y="2318"/>
                  <a:pt x="18116" y="2320"/>
                </a:cubicBezTo>
                <a:lnTo>
                  <a:pt x="18116" y="2344"/>
                </a:lnTo>
                <a:cubicBezTo>
                  <a:pt x="18169" y="2344"/>
                  <a:pt x="18147" y="2331"/>
                  <a:pt x="18206" y="2344"/>
                </a:cubicBezTo>
                <a:cubicBezTo>
                  <a:pt x="18255" y="2354"/>
                  <a:pt x="18226" y="2339"/>
                  <a:pt x="18264" y="2332"/>
                </a:cubicBezTo>
                <a:cubicBezTo>
                  <a:pt x="18287" y="2328"/>
                  <a:pt x="18268" y="2335"/>
                  <a:pt x="18303" y="2336"/>
                </a:cubicBezTo>
                <a:cubicBezTo>
                  <a:pt x="18359" y="2337"/>
                  <a:pt x="18316" y="2321"/>
                  <a:pt x="18375" y="2320"/>
                </a:cubicBezTo>
                <a:lnTo>
                  <a:pt x="18375" y="2352"/>
                </a:lnTo>
                <a:cubicBezTo>
                  <a:pt x="18400" y="2346"/>
                  <a:pt x="18399" y="2342"/>
                  <a:pt x="18424" y="2336"/>
                </a:cubicBezTo>
                <a:cubicBezTo>
                  <a:pt x="18414" y="2375"/>
                  <a:pt x="18418" y="2348"/>
                  <a:pt x="18424" y="2360"/>
                </a:cubicBezTo>
                <a:lnTo>
                  <a:pt x="18456" y="2369"/>
                </a:lnTo>
                <a:cubicBezTo>
                  <a:pt x="18480" y="2351"/>
                  <a:pt x="18466" y="2363"/>
                  <a:pt x="18480" y="2336"/>
                </a:cubicBezTo>
                <a:lnTo>
                  <a:pt x="18513" y="2352"/>
                </a:lnTo>
                <a:cubicBezTo>
                  <a:pt x="18515" y="2330"/>
                  <a:pt x="18517" y="2330"/>
                  <a:pt x="18521" y="2312"/>
                </a:cubicBezTo>
                <a:cubicBezTo>
                  <a:pt x="18500" y="2306"/>
                  <a:pt x="18512" y="2315"/>
                  <a:pt x="18505" y="2295"/>
                </a:cubicBezTo>
                <a:cubicBezTo>
                  <a:pt x="18470" y="2305"/>
                  <a:pt x="18494" y="2309"/>
                  <a:pt x="18465" y="2307"/>
                </a:cubicBezTo>
                <a:cubicBezTo>
                  <a:pt x="18434" y="2306"/>
                  <a:pt x="18452" y="2276"/>
                  <a:pt x="18440" y="2312"/>
                </a:cubicBezTo>
                <a:lnTo>
                  <a:pt x="18408" y="2295"/>
                </a:lnTo>
                <a:close/>
                <a:moveTo>
                  <a:pt x="20125" y="4556"/>
                </a:moveTo>
                <a:lnTo>
                  <a:pt x="20133" y="4556"/>
                </a:lnTo>
                <a:lnTo>
                  <a:pt x="20127" y="4546"/>
                </a:lnTo>
                <a:lnTo>
                  <a:pt x="20125" y="4556"/>
                </a:lnTo>
                <a:cubicBezTo>
                  <a:pt x="20095" y="4542"/>
                  <a:pt x="20110" y="4541"/>
                  <a:pt x="20093" y="4564"/>
                </a:cubicBezTo>
                <a:cubicBezTo>
                  <a:pt x="20097" y="4564"/>
                  <a:pt x="20106" y="4564"/>
                  <a:pt x="20108" y="4563"/>
                </a:cubicBezTo>
                <a:cubicBezTo>
                  <a:pt x="20123" y="4559"/>
                  <a:pt x="20117" y="4561"/>
                  <a:pt x="20125" y="4556"/>
                </a:cubicBezTo>
                <a:close/>
                <a:moveTo>
                  <a:pt x="20441" y="2603"/>
                </a:moveTo>
                <a:lnTo>
                  <a:pt x="20449" y="2603"/>
                </a:lnTo>
                <a:lnTo>
                  <a:pt x="20442" y="2594"/>
                </a:lnTo>
                <a:lnTo>
                  <a:pt x="20441" y="2603"/>
                </a:lnTo>
                <a:lnTo>
                  <a:pt x="20433" y="2603"/>
                </a:lnTo>
                <a:lnTo>
                  <a:pt x="20440" y="2613"/>
                </a:lnTo>
                <a:lnTo>
                  <a:pt x="20441" y="2603"/>
                </a:lnTo>
                <a:close/>
                <a:moveTo>
                  <a:pt x="16844" y="1777"/>
                </a:moveTo>
                <a:lnTo>
                  <a:pt x="16852" y="1777"/>
                </a:lnTo>
                <a:lnTo>
                  <a:pt x="16845" y="1767"/>
                </a:lnTo>
                <a:lnTo>
                  <a:pt x="16844" y="1777"/>
                </a:lnTo>
                <a:lnTo>
                  <a:pt x="16836" y="1777"/>
                </a:lnTo>
                <a:lnTo>
                  <a:pt x="16843" y="1786"/>
                </a:lnTo>
                <a:lnTo>
                  <a:pt x="16844" y="1777"/>
                </a:lnTo>
                <a:close/>
                <a:moveTo>
                  <a:pt x="17395" y="4540"/>
                </a:moveTo>
                <a:lnTo>
                  <a:pt x="17387" y="4540"/>
                </a:lnTo>
                <a:lnTo>
                  <a:pt x="17393" y="4549"/>
                </a:lnTo>
                <a:lnTo>
                  <a:pt x="17395" y="4540"/>
                </a:lnTo>
                <a:cubicBezTo>
                  <a:pt x="17419" y="4531"/>
                  <a:pt x="17407" y="4557"/>
                  <a:pt x="17411" y="4515"/>
                </a:cubicBezTo>
                <a:lnTo>
                  <a:pt x="17395" y="4515"/>
                </a:lnTo>
                <a:lnTo>
                  <a:pt x="17395" y="4540"/>
                </a:lnTo>
                <a:close/>
                <a:moveTo>
                  <a:pt x="17808" y="3284"/>
                </a:moveTo>
                <a:lnTo>
                  <a:pt x="17808" y="3276"/>
                </a:lnTo>
                <a:lnTo>
                  <a:pt x="17799" y="3282"/>
                </a:lnTo>
                <a:lnTo>
                  <a:pt x="17808" y="3284"/>
                </a:lnTo>
                <a:cubicBezTo>
                  <a:pt x="17780" y="3318"/>
                  <a:pt x="17803" y="3258"/>
                  <a:pt x="17703" y="3280"/>
                </a:cubicBezTo>
                <a:cubicBezTo>
                  <a:pt x="17675" y="3286"/>
                  <a:pt x="17661" y="3273"/>
                  <a:pt x="17638" y="3268"/>
                </a:cubicBezTo>
                <a:cubicBezTo>
                  <a:pt x="17612" y="3285"/>
                  <a:pt x="17632" y="3281"/>
                  <a:pt x="17597" y="3284"/>
                </a:cubicBezTo>
                <a:lnTo>
                  <a:pt x="17597" y="3308"/>
                </a:lnTo>
                <a:lnTo>
                  <a:pt x="17775" y="3301"/>
                </a:lnTo>
                <a:cubicBezTo>
                  <a:pt x="17801" y="3305"/>
                  <a:pt x="17804" y="3325"/>
                  <a:pt x="17843" y="3302"/>
                </a:cubicBezTo>
                <a:cubicBezTo>
                  <a:pt x="17881" y="3279"/>
                  <a:pt x="17858" y="3288"/>
                  <a:pt x="17857" y="3284"/>
                </a:cubicBezTo>
                <a:lnTo>
                  <a:pt x="17808" y="3284"/>
                </a:lnTo>
                <a:close/>
                <a:moveTo>
                  <a:pt x="17946" y="2644"/>
                </a:moveTo>
                <a:lnTo>
                  <a:pt x="17938" y="2644"/>
                </a:lnTo>
                <a:lnTo>
                  <a:pt x="17944" y="2653"/>
                </a:lnTo>
                <a:lnTo>
                  <a:pt x="17946" y="2644"/>
                </a:lnTo>
                <a:cubicBezTo>
                  <a:pt x="17966" y="2615"/>
                  <a:pt x="17952" y="2622"/>
                  <a:pt x="17962" y="2579"/>
                </a:cubicBezTo>
                <a:cubicBezTo>
                  <a:pt x="17926" y="2582"/>
                  <a:pt x="17930" y="2594"/>
                  <a:pt x="17907" y="2593"/>
                </a:cubicBezTo>
                <a:cubicBezTo>
                  <a:pt x="17882" y="2592"/>
                  <a:pt x="17886" y="2577"/>
                  <a:pt x="17849" y="2595"/>
                </a:cubicBezTo>
                <a:cubicBezTo>
                  <a:pt x="17870" y="2624"/>
                  <a:pt x="17871" y="2611"/>
                  <a:pt x="17905" y="2603"/>
                </a:cubicBezTo>
                <a:cubicBezTo>
                  <a:pt x="17913" y="2623"/>
                  <a:pt x="17911" y="2610"/>
                  <a:pt x="17905" y="2636"/>
                </a:cubicBezTo>
                <a:cubicBezTo>
                  <a:pt x="17937" y="2635"/>
                  <a:pt x="17924" y="2638"/>
                  <a:pt x="17946" y="2628"/>
                </a:cubicBezTo>
                <a:lnTo>
                  <a:pt x="17946" y="2644"/>
                </a:lnTo>
                <a:close/>
                <a:moveTo>
                  <a:pt x="20158" y="2644"/>
                </a:moveTo>
                <a:lnTo>
                  <a:pt x="20158" y="2652"/>
                </a:lnTo>
                <a:lnTo>
                  <a:pt x="20167" y="2645"/>
                </a:lnTo>
                <a:lnTo>
                  <a:pt x="20158" y="2644"/>
                </a:lnTo>
                <a:lnTo>
                  <a:pt x="20158" y="2636"/>
                </a:lnTo>
                <a:lnTo>
                  <a:pt x="20148" y="2642"/>
                </a:lnTo>
                <a:lnTo>
                  <a:pt x="20158" y="2644"/>
                </a:lnTo>
                <a:close/>
                <a:moveTo>
                  <a:pt x="16901" y="2352"/>
                </a:moveTo>
                <a:lnTo>
                  <a:pt x="16909" y="2352"/>
                </a:lnTo>
                <a:lnTo>
                  <a:pt x="16902" y="2343"/>
                </a:lnTo>
                <a:lnTo>
                  <a:pt x="16901" y="2352"/>
                </a:lnTo>
                <a:cubicBezTo>
                  <a:pt x="16868" y="2336"/>
                  <a:pt x="16743" y="2344"/>
                  <a:pt x="16706" y="2344"/>
                </a:cubicBezTo>
                <a:cubicBezTo>
                  <a:pt x="16726" y="2361"/>
                  <a:pt x="16725" y="2357"/>
                  <a:pt x="16730" y="2376"/>
                </a:cubicBezTo>
                <a:lnTo>
                  <a:pt x="16855" y="2371"/>
                </a:lnTo>
                <a:cubicBezTo>
                  <a:pt x="16869" y="2366"/>
                  <a:pt x="16854" y="2350"/>
                  <a:pt x="16892" y="2368"/>
                </a:cubicBezTo>
                <a:lnTo>
                  <a:pt x="16901" y="2352"/>
                </a:lnTo>
                <a:close/>
                <a:moveTo>
                  <a:pt x="23212" y="4523"/>
                </a:moveTo>
                <a:lnTo>
                  <a:pt x="23204" y="4523"/>
                </a:lnTo>
                <a:lnTo>
                  <a:pt x="23211" y="4533"/>
                </a:lnTo>
                <a:lnTo>
                  <a:pt x="23212" y="4523"/>
                </a:lnTo>
                <a:lnTo>
                  <a:pt x="23220" y="4523"/>
                </a:lnTo>
                <a:lnTo>
                  <a:pt x="23213" y="4514"/>
                </a:lnTo>
                <a:lnTo>
                  <a:pt x="23212" y="4523"/>
                </a:lnTo>
                <a:close/>
                <a:moveTo>
                  <a:pt x="20239" y="4191"/>
                </a:moveTo>
                <a:lnTo>
                  <a:pt x="20239" y="4199"/>
                </a:lnTo>
                <a:lnTo>
                  <a:pt x="20248" y="4193"/>
                </a:lnTo>
                <a:lnTo>
                  <a:pt x="20239" y="4191"/>
                </a:lnTo>
                <a:lnTo>
                  <a:pt x="20239" y="4183"/>
                </a:lnTo>
                <a:lnTo>
                  <a:pt x="20229" y="4190"/>
                </a:lnTo>
                <a:lnTo>
                  <a:pt x="20239" y="4191"/>
                </a:lnTo>
                <a:close/>
                <a:moveTo>
                  <a:pt x="17946" y="5293"/>
                </a:moveTo>
                <a:lnTo>
                  <a:pt x="17954" y="5293"/>
                </a:lnTo>
                <a:lnTo>
                  <a:pt x="17947" y="5284"/>
                </a:lnTo>
                <a:lnTo>
                  <a:pt x="17946" y="5293"/>
                </a:lnTo>
                <a:cubicBezTo>
                  <a:pt x="17926" y="5298"/>
                  <a:pt x="17935" y="5290"/>
                  <a:pt x="17930" y="5309"/>
                </a:cubicBezTo>
                <a:cubicBezTo>
                  <a:pt x="17951" y="5304"/>
                  <a:pt x="17939" y="5312"/>
                  <a:pt x="17946" y="5293"/>
                </a:cubicBezTo>
                <a:close/>
                <a:moveTo>
                  <a:pt x="19906" y="2125"/>
                </a:moveTo>
                <a:lnTo>
                  <a:pt x="19898" y="2125"/>
                </a:lnTo>
                <a:lnTo>
                  <a:pt x="19905" y="2135"/>
                </a:lnTo>
                <a:lnTo>
                  <a:pt x="19906" y="2125"/>
                </a:lnTo>
                <a:cubicBezTo>
                  <a:pt x="19937" y="2140"/>
                  <a:pt x="19935" y="2143"/>
                  <a:pt x="19939" y="2109"/>
                </a:cubicBezTo>
                <a:cubicBezTo>
                  <a:pt x="19934" y="2111"/>
                  <a:pt x="19925" y="2115"/>
                  <a:pt x="19922" y="2116"/>
                </a:cubicBezTo>
                <a:cubicBezTo>
                  <a:pt x="19907" y="2124"/>
                  <a:pt x="19914" y="2120"/>
                  <a:pt x="19906" y="2125"/>
                </a:cubicBezTo>
                <a:close/>
                <a:moveTo>
                  <a:pt x="20198" y="2133"/>
                </a:moveTo>
                <a:lnTo>
                  <a:pt x="20206" y="2133"/>
                </a:lnTo>
                <a:lnTo>
                  <a:pt x="20199" y="2124"/>
                </a:lnTo>
                <a:lnTo>
                  <a:pt x="20198" y="2133"/>
                </a:lnTo>
                <a:lnTo>
                  <a:pt x="20190" y="2133"/>
                </a:lnTo>
                <a:lnTo>
                  <a:pt x="20197" y="2143"/>
                </a:lnTo>
                <a:lnTo>
                  <a:pt x="20198" y="2133"/>
                </a:lnTo>
                <a:close/>
                <a:moveTo>
                  <a:pt x="18424" y="1825"/>
                </a:moveTo>
                <a:lnTo>
                  <a:pt x="18424" y="1834"/>
                </a:lnTo>
                <a:lnTo>
                  <a:pt x="18433" y="1827"/>
                </a:lnTo>
                <a:lnTo>
                  <a:pt x="18424" y="1825"/>
                </a:lnTo>
                <a:cubicBezTo>
                  <a:pt x="18419" y="1806"/>
                  <a:pt x="18427" y="1814"/>
                  <a:pt x="18408" y="1809"/>
                </a:cubicBezTo>
                <a:cubicBezTo>
                  <a:pt x="18413" y="1830"/>
                  <a:pt x="18405" y="1818"/>
                  <a:pt x="18424" y="1825"/>
                </a:cubicBezTo>
                <a:close/>
                <a:moveTo>
                  <a:pt x="20312" y="3713"/>
                </a:moveTo>
                <a:lnTo>
                  <a:pt x="20312" y="3705"/>
                </a:lnTo>
                <a:lnTo>
                  <a:pt x="20302" y="3712"/>
                </a:lnTo>
                <a:lnTo>
                  <a:pt x="20312" y="3713"/>
                </a:lnTo>
                <a:cubicBezTo>
                  <a:pt x="20322" y="3721"/>
                  <a:pt x="20294" y="3721"/>
                  <a:pt x="20336" y="3721"/>
                </a:cubicBezTo>
                <a:lnTo>
                  <a:pt x="20336" y="3713"/>
                </a:lnTo>
                <a:lnTo>
                  <a:pt x="20312" y="3713"/>
                </a:lnTo>
                <a:close/>
                <a:moveTo>
                  <a:pt x="19145" y="3705"/>
                </a:moveTo>
                <a:lnTo>
                  <a:pt x="19137" y="3705"/>
                </a:lnTo>
                <a:lnTo>
                  <a:pt x="19143" y="3715"/>
                </a:lnTo>
                <a:lnTo>
                  <a:pt x="19145" y="3705"/>
                </a:lnTo>
                <a:cubicBezTo>
                  <a:pt x="19181" y="3723"/>
                  <a:pt x="19171" y="3716"/>
                  <a:pt x="19185" y="3689"/>
                </a:cubicBezTo>
                <a:cubicBezTo>
                  <a:pt x="19172" y="3690"/>
                  <a:pt x="19177" y="3687"/>
                  <a:pt x="19164" y="3692"/>
                </a:cubicBezTo>
                <a:cubicBezTo>
                  <a:pt x="19138" y="3702"/>
                  <a:pt x="19153" y="3698"/>
                  <a:pt x="19145" y="3705"/>
                </a:cubicBezTo>
                <a:close/>
                <a:moveTo>
                  <a:pt x="17832" y="2733"/>
                </a:moveTo>
                <a:lnTo>
                  <a:pt x="17840" y="2733"/>
                </a:lnTo>
                <a:lnTo>
                  <a:pt x="17834" y="2723"/>
                </a:lnTo>
                <a:lnTo>
                  <a:pt x="17832" y="2733"/>
                </a:lnTo>
                <a:lnTo>
                  <a:pt x="17814" y="2747"/>
                </a:lnTo>
                <a:cubicBezTo>
                  <a:pt x="17837" y="2744"/>
                  <a:pt x="17825" y="2752"/>
                  <a:pt x="17832" y="2733"/>
                </a:cubicBezTo>
                <a:close/>
                <a:moveTo>
                  <a:pt x="18910" y="3154"/>
                </a:moveTo>
                <a:lnTo>
                  <a:pt x="18910" y="3146"/>
                </a:lnTo>
                <a:lnTo>
                  <a:pt x="18900" y="3153"/>
                </a:lnTo>
                <a:lnTo>
                  <a:pt x="18910" y="3154"/>
                </a:lnTo>
                <a:cubicBezTo>
                  <a:pt x="18903" y="3166"/>
                  <a:pt x="18906" y="3163"/>
                  <a:pt x="18902" y="3179"/>
                </a:cubicBezTo>
                <a:cubicBezTo>
                  <a:pt x="18919" y="3172"/>
                  <a:pt x="18912" y="3188"/>
                  <a:pt x="18915" y="3169"/>
                </a:cubicBezTo>
                <a:cubicBezTo>
                  <a:pt x="18921" y="3138"/>
                  <a:pt x="18918" y="3167"/>
                  <a:pt x="18910" y="3154"/>
                </a:cubicBezTo>
                <a:close/>
                <a:moveTo>
                  <a:pt x="227" y="3146"/>
                </a:moveTo>
                <a:lnTo>
                  <a:pt x="235" y="3146"/>
                </a:lnTo>
                <a:lnTo>
                  <a:pt x="228" y="3137"/>
                </a:lnTo>
                <a:lnTo>
                  <a:pt x="227" y="3146"/>
                </a:lnTo>
                <a:cubicBezTo>
                  <a:pt x="204" y="3152"/>
                  <a:pt x="215" y="3145"/>
                  <a:pt x="203" y="3162"/>
                </a:cubicBezTo>
                <a:cubicBezTo>
                  <a:pt x="226" y="3157"/>
                  <a:pt x="214" y="3163"/>
                  <a:pt x="227" y="3146"/>
                </a:cubicBezTo>
                <a:close/>
                <a:moveTo>
                  <a:pt x="19380" y="3106"/>
                </a:moveTo>
                <a:lnTo>
                  <a:pt x="19380" y="3114"/>
                </a:lnTo>
                <a:lnTo>
                  <a:pt x="19389" y="3107"/>
                </a:lnTo>
                <a:lnTo>
                  <a:pt x="19380" y="3106"/>
                </a:lnTo>
                <a:lnTo>
                  <a:pt x="19380" y="3097"/>
                </a:lnTo>
                <a:lnTo>
                  <a:pt x="19370" y="3104"/>
                </a:lnTo>
                <a:lnTo>
                  <a:pt x="19380" y="3106"/>
                </a:lnTo>
                <a:close/>
                <a:moveTo>
                  <a:pt x="20514" y="2968"/>
                </a:moveTo>
                <a:lnTo>
                  <a:pt x="20522" y="2968"/>
                </a:lnTo>
                <a:lnTo>
                  <a:pt x="20515" y="2958"/>
                </a:lnTo>
                <a:lnTo>
                  <a:pt x="20514" y="2968"/>
                </a:lnTo>
                <a:lnTo>
                  <a:pt x="20506" y="2968"/>
                </a:lnTo>
                <a:lnTo>
                  <a:pt x="20513" y="2977"/>
                </a:lnTo>
                <a:lnTo>
                  <a:pt x="20514" y="2968"/>
                </a:lnTo>
                <a:close/>
                <a:moveTo>
                  <a:pt x="20595" y="2992"/>
                </a:moveTo>
                <a:lnTo>
                  <a:pt x="20587" y="2992"/>
                </a:lnTo>
                <a:lnTo>
                  <a:pt x="20594" y="3002"/>
                </a:lnTo>
                <a:lnTo>
                  <a:pt x="20595" y="2992"/>
                </a:lnTo>
                <a:lnTo>
                  <a:pt x="20613" y="2978"/>
                </a:lnTo>
                <a:cubicBezTo>
                  <a:pt x="20590" y="2982"/>
                  <a:pt x="20602" y="2973"/>
                  <a:pt x="20595" y="2992"/>
                </a:cubicBezTo>
                <a:close/>
                <a:moveTo>
                  <a:pt x="16390" y="4937"/>
                </a:moveTo>
                <a:lnTo>
                  <a:pt x="16390" y="4945"/>
                </a:lnTo>
                <a:lnTo>
                  <a:pt x="16400" y="4938"/>
                </a:lnTo>
                <a:lnTo>
                  <a:pt x="16390" y="4937"/>
                </a:lnTo>
                <a:lnTo>
                  <a:pt x="16390" y="4912"/>
                </a:lnTo>
                <a:cubicBezTo>
                  <a:pt x="16360" y="4906"/>
                  <a:pt x="16371" y="4911"/>
                  <a:pt x="16342" y="4904"/>
                </a:cubicBezTo>
                <a:lnTo>
                  <a:pt x="16342" y="4921"/>
                </a:lnTo>
                <a:cubicBezTo>
                  <a:pt x="16383" y="4924"/>
                  <a:pt x="16353" y="4927"/>
                  <a:pt x="16390" y="4937"/>
                </a:cubicBezTo>
                <a:close/>
                <a:moveTo>
                  <a:pt x="21105" y="3016"/>
                </a:moveTo>
                <a:lnTo>
                  <a:pt x="21097" y="3016"/>
                </a:lnTo>
                <a:lnTo>
                  <a:pt x="21104" y="3026"/>
                </a:lnTo>
                <a:lnTo>
                  <a:pt x="21105" y="3016"/>
                </a:lnTo>
                <a:cubicBezTo>
                  <a:pt x="21137" y="3032"/>
                  <a:pt x="21137" y="3026"/>
                  <a:pt x="21154" y="3000"/>
                </a:cubicBezTo>
                <a:cubicBezTo>
                  <a:pt x="21122" y="2985"/>
                  <a:pt x="21123" y="2991"/>
                  <a:pt x="21105" y="3016"/>
                </a:cubicBezTo>
                <a:close/>
                <a:moveTo>
                  <a:pt x="284" y="4102"/>
                </a:moveTo>
                <a:lnTo>
                  <a:pt x="284" y="4094"/>
                </a:lnTo>
                <a:lnTo>
                  <a:pt x="274" y="4101"/>
                </a:lnTo>
                <a:lnTo>
                  <a:pt x="284" y="4102"/>
                </a:lnTo>
                <a:lnTo>
                  <a:pt x="284" y="4126"/>
                </a:lnTo>
                <a:cubicBezTo>
                  <a:pt x="324" y="4137"/>
                  <a:pt x="293" y="4143"/>
                  <a:pt x="356" y="4143"/>
                </a:cubicBezTo>
                <a:cubicBezTo>
                  <a:pt x="348" y="4111"/>
                  <a:pt x="324" y="4083"/>
                  <a:pt x="284" y="4102"/>
                </a:cubicBezTo>
                <a:close/>
                <a:moveTo>
                  <a:pt x="389" y="4232"/>
                </a:moveTo>
                <a:lnTo>
                  <a:pt x="389" y="4224"/>
                </a:lnTo>
                <a:lnTo>
                  <a:pt x="379" y="4230"/>
                </a:lnTo>
                <a:lnTo>
                  <a:pt x="389" y="4232"/>
                </a:lnTo>
                <a:cubicBezTo>
                  <a:pt x="406" y="4243"/>
                  <a:pt x="369" y="4236"/>
                  <a:pt x="413" y="4240"/>
                </a:cubicBezTo>
                <a:cubicBezTo>
                  <a:pt x="420" y="4241"/>
                  <a:pt x="438" y="4240"/>
                  <a:pt x="446" y="4240"/>
                </a:cubicBezTo>
                <a:cubicBezTo>
                  <a:pt x="428" y="4216"/>
                  <a:pt x="417" y="4218"/>
                  <a:pt x="389" y="4232"/>
                </a:cubicBezTo>
                <a:close/>
                <a:moveTo>
                  <a:pt x="15888" y="5301"/>
                </a:moveTo>
                <a:lnTo>
                  <a:pt x="15888" y="5309"/>
                </a:lnTo>
                <a:lnTo>
                  <a:pt x="15897" y="5303"/>
                </a:lnTo>
                <a:lnTo>
                  <a:pt x="15888" y="5301"/>
                </a:lnTo>
                <a:cubicBezTo>
                  <a:pt x="15883" y="5282"/>
                  <a:pt x="15891" y="5290"/>
                  <a:pt x="15872" y="5285"/>
                </a:cubicBezTo>
                <a:cubicBezTo>
                  <a:pt x="15877" y="5306"/>
                  <a:pt x="15869" y="5294"/>
                  <a:pt x="15888" y="5301"/>
                </a:cubicBezTo>
                <a:close/>
                <a:moveTo>
                  <a:pt x="19234" y="3665"/>
                </a:moveTo>
                <a:lnTo>
                  <a:pt x="19234" y="3657"/>
                </a:lnTo>
                <a:lnTo>
                  <a:pt x="19224" y="3663"/>
                </a:lnTo>
                <a:lnTo>
                  <a:pt x="19234" y="3665"/>
                </a:lnTo>
                <a:cubicBezTo>
                  <a:pt x="19241" y="3676"/>
                  <a:pt x="19238" y="3673"/>
                  <a:pt x="19242" y="3689"/>
                </a:cubicBezTo>
                <a:cubicBezTo>
                  <a:pt x="19274" y="3674"/>
                  <a:pt x="19263" y="3691"/>
                  <a:pt x="19283" y="3665"/>
                </a:cubicBezTo>
                <a:cubicBezTo>
                  <a:pt x="19251" y="3657"/>
                  <a:pt x="19266" y="3657"/>
                  <a:pt x="19234" y="3665"/>
                </a:cubicBezTo>
                <a:close/>
                <a:moveTo>
                  <a:pt x="22799" y="3470"/>
                </a:moveTo>
                <a:lnTo>
                  <a:pt x="22799" y="3478"/>
                </a:lnTo>
                <a:lnTo>
                  <a:pt x="22808" y="3472"/>
                </a:lnTo>
                <a:lnTo>
                  <a:pt x="22799" y="3470"/>
                </a:lnTo>
                <a:lnTo>
                  <a:pt x="22808" y="3454"/>
                </a:lnTo>
                <a:cubicBezTo>
                  <a:pt x="22796" y="3458"/>
                  <a:pt x="22800" y="3449"/>
                  <a:pt x="22797" y="3459"/>
                </a:cubicBezTo>
                <a:cubicBezTo>
                  <a:pt x="22791" y="3474"/>
                  <a:pt x="22793" y="3459"/>
                  <a:pt x="22799" y="3470"/>
                </a:cubicBezTo>
                <a:close/>
                <a:moveTo>
                  <a:pt x="21494" y="3016"/>
                </a:moveTo>
                <a:lnTo>
                  <a:pt x="21502" y="3016"/>
                </a:lnTo>
                <a:lnTo>
                  <a:pt x="21496" y="3007"/>
                </a:lnTo>
                <a:lnTo>
                  <a:pt x="21494" y="3016"/>
                </a:lnTo>
                <a:close/>
                <a:moveTo>
                  <a:pt x="16593" y="2595"/>
                </a:moveTo>
                <a:lnTo>
                  <a:pt x="16601" y="2595"/>
                </a:lnTo>
                <a:lnTo>
                  <a:pt x="16594" y="2586"/>
                </a:lnTo>
                <a:lnTo>
                  <a:pt x="16593" y="2595"/>
                </a:lnTo>
                <a:cubicBezTo>
                  <a:pt x="16567" y="2593"/>
                  <a:pt x="16574" y="2591"/>
                  <a:pt x="16555" y="2591"/>
                </a:cubicBezTo>
                <a:cubicBezTo>
                  <a:pt x="16532" y="2590"/>
                  <a:pt x="16546" y="2593"/>
                  <a:pt x="16520" y="2587"/>
                </a:cubicBezTo>
                <a:lnTo>
                  <a:pt x="16520" y="2611"/>
                </a:lnTo>
                <a:lnTo>
                  <a:pt x="16585" y="2611"/>
                </a:lnTo>
                <a:lnTo>
                  <a:pt x="16593" y="2595"/>
                </a:lnTo>
                <a:close/>
                <a:moveTo>
                  <a:pt x="15418" y="2595"/>
                </a:moveTo>
                <a:lnTo>
                  <a:pt x="15418" y="2603"/>
                </a:lnTo>
                <a:lnTo>
                  <a:pt x="15427" y="2597"/>
                </a:lnTo>
                <a:lnTo>
                  <a:pt x="15418" y="2595"/>
                </a:lnTo>
                <a:lnTo>
                  <a:pt x="15409" y="2563"/>
                </a:lnTo>
                <a:lnTo>
                  <a:pt x="15394" y="2563"/>
                </a:lnTo>
                <a:cubicBezTo>
                  <a:pt x="15388" y="2584"/>
                  <a:pt x="15394" y="2569"/>
                  <a:pt x="15386" y="2587"/>
                </a:cubicBezTo>
                <a:cubicBezTo>
                  <a:pt x="15411" y="2589"/>
                  <a:pt x="15401" y="2587"/>
                  <a:pt x="15418" y="2595"/>
                </a:cubicBezTo>
                <a:close/>
                <a:moveTo>
                  <a:pt x="21600" y="4596"/>
                </a:moveTo>
                <a:lnTo>
                  <a:pt x="21608" y="4596"/>
                </a:lnTo>
                <a:lnTo>
                  <a:pt x="21601" y="4587"/>
                </a:lnTo>
                <a:lnTo>
                  <a:pt x="21600" y="4596"/>
                </a:lnTo>
                <a:cubicBezTo>
                  <a:pt x="21582" y="4585"/>
                  <a:pt x="21513" y="4536"/>
                  <a:pt x="21478" y="4588"/>
                </a:cubicBezTo>
                <a:cubicBezTo>
                  <a:pt x="21528" y="4588"/>
                  <a:pt x="21513" y="4586"/>
                  <a:pt x="21543" y="4604"/>
                </a:cubicBezTo>
                <a:cubicBezTo>
                  <a:pt x="21564" y="4617"/>
                  <a:pt x="21581" y="4623"/>
                  <a:pt x="21608" y="4629"/>
                </a:cubicBezTo>
                <a:cubicBezTo>
                  <a:pt x="21600" y="4614"/>
                  <a:pt x="21602" y="4619"/>
                  <a:pt x="21600" y="4596"/>
                </a:cubicBezTo>
                <a:close/>
                <a:moveTo>
                  <a:pt x="20692" y="4005"/>
                </a:moveTo>
                <a:lnTo>
                  <a:pt x="20684" y="4005"/>
                </a:lnTo>
                <a:lnTo>
                  <a:pt x="20691" y="4014"/>
                </a:lnTo>
                <a:lnTo>
                  <a:pt x="20692" y="4005"/>
                </a:lnTo>
                <a:lnTo>
                  <a:pt x="20743" y="3958"/>
                </a:lnTo>
                <a:lnTo>
                  <a:pt x="20779" y="3966"/>
                </a:lnTo>
                <a:cubicBezTo>
                  <a:pt x="20836" y="3964"/>
                  <a:pt x="20749" y="3956"/>
                  <a:pt x="20795" y="3965"/>
                </a:cubicBezTo>
                <a:lnTo>
                  <a:pt x="20814" y="3973"/>
                </a:lnTo>
                <a:cubicBezTo>
                  <a:pt x="20823" y="3932"/>
                  <a:pt x="20834" y="3874"/>
                  <a:pt x="20887" y="3875"/>
                </a:cubicBezTo>
                <a:cubicBezTo>
                  <a:pt x="20923" y="3875"/>
                  <a:pt x="20923" y="3889"/>
                  <a:pt x="20927" y="3900"/>
                </a:cubicBezTo>
                <a:lnTo>
                  <a:pt x="20968" y="3900"/>
                </a:lnTo>
                <a:cubicBezTo>
                  <a:pt x="20970" y="3875"/>
                  <a:pt x="20968" y="3884"/>
                  <a:pt x="20976" y="3867"/>
                </a:cubicBezTo>
                <a:lnTo>
                  <a:pt x="21035" y="3891"/>
                </a:lnTo>
                <a:cubicBezTo>
                  <a:pt x="21036" y="3892"/>
                  <a:pt x="21038" y="3893"/>
                  <a:pt x="21039" y="3894"/>
                </a:cubicBezTo>
                <a:cubicBezTo>
                  <a:pt x="21101" y="3932"/>
                  <a:pt x="21007" y="3888"/>
                  <a:pt x="21057" y="3908"/>
                </a:cubicBezTo>
                <a:cubicBezTo>
                  <a:pt x="21060" y="3876"/>
                  <a:pt x="21065" y="3870"/>
                  <a:pt x="21065" y="3827"/>
                </a:cubicBezTo>
                <a:cubicBezTo>
                  <a:pt x="20988" y="3827"/>
                  <a:pt x="21025" y="3888"/>
                  <a:pt x="20850" y="3840"/>
                </a:cubicBezTo>
                <a:lnTo>
                  <a:pt x="20822" y="3827"/>
                </a:lnTo>
                <a:lnTo>
                  <a:pt x="20846" y="3827"/>
                </a:lnTo>
                <a:lnTo>
                  <a:pt x="20846" y="3819"/>
                </a:lnTo>
                <a:cubicBezTo>
                  <a:pt x="20803" y="3819"/>
                  <a:pt x="20834" y="3819"/>
                  <a:pt x="20822" y="3827"/>
                </a:cubicBezTo>
                <a:lnTo>
                  <a:pt x="20767" y="3845"/>
                </a:lnTo>
                <a:cubicBezTo>
                  <a:pt x="20755" y="3844"/>
                  <a:pt x="20779" y="3859"/>
                  <a:pt x="20758" y="3844"/>
                </a:cubicBezTo>
                <a:cubicBezTo>
                  <a:pt x="20740" y="3830"/>
                  <a:pt x="20759" y="3856"/>
                  <a:pt x="20754" y="3835"/>
                </a:cubicBezTo>
                <a:cubicBezTo>
                  <a:pt x="20748" y="3815"/>
                  <a:pt x="20766" y="3839"/>
                  <a:pt x="20749" y="3802"/>
                </a:cubicBezTo>
                <a:cubicBezTo>
                  <a:pt x="20726" y="3819"/>
                  <a:pt x="20743" y="3809"/>
                  <a:pt x="20727" y="3830"/>
                </a:cubicBezTo>
                <a:lnTo>
                  <a:pt x="20720" y="3839"/>
                </a:lnTo>
                <a:cubicBezTo>
                  <a:pt x="20702" y="3858"/>
                  <a:pt x="20695" y="3850"/>
                  <a:pt x="20692" y="3851"/>
                </a:cubicBezTo>
                <a:cubicBezTo>
                  <a:pt x="20698" y="3875"/>
                  <a:pt x="20716" y="3966"/>
                  <a:pt x="20674" y="3959"/>
                </a:cubicBezTo>
                <a:cubicBezTo>
                  <a:pt x="20661" y="3956"/>
                  <a:pt x="20663" y="3948"/>
                  <a:pt x="20619" y="3948"/>
                </a:cubicBezTo>
                <a:cubicBezTo>
                  <a:pt x="20626" y="3957"/>
                  <a:pt x="20622" y="3952"/>
                  <a:pt x="20632" y="3960"/>
                </a:cubicBezTo>
                <a:cubicBezTo>
                  <a:pt x="20670" y="3987"/>
                  <a:pt x="20665" y="3987"/>
                  <a:pt x="20692" y="3989"/>
                </a:cubicBezTo>
                <a:lnTo>
                  <a:pt x="20692" y="4005"/>
                </a:lnTo>
                <a:close/>
                <a:moveTo>
                  <a:pt x="15823" y="2352"/>
                </a:moveTo>
                <a:lnTo>
                  <a:pt x="15815" y="2352"/>
                </a:lnTo>
                <a:lnTo>
                  <a:pt x="15822" y="2362"/>
                </a:lnTo>
                <a:lnTo>
                  <a:pt x="15823" y="2352"/>
                </a:lnTo>
                <a:cubicBezTo>
                  <a:pt x="15848" y="2334"/>
                  <a:pt x="15836" y="2357"/>
                  <a:pt x="15839" y="2320"/>
                </a:cubicBezTo>
                <a:cubicBezTo>
                  <a:pt x="15814" y="2338"/>
                  <a:pt x="15826" y="2314"/>
                  <a:pt x="15823" y="2352"/>
                </a:cubicBezTo>
                <a:close/>
                <a:moveTo>
                  <a:pt x="20295" y="5269"/>
                </a:moveTo>
                <a:lnTo>
                  <a:pt x="20303" y="5269"/>
                </a:lnTo>
                <a:lnTo>
                  <a:pt x="20297" y="5259"/>
                </a:lnTo>
                <a:lnTo>
                  <a:pt x="20295" y="5269"/>
                </a:lnTo>
                <a:lnTo>
                  <a:pt x="20271" y="5269"/>
                </a:lnTo>
                <a:lnTo>
                  <a:pt x="20271" y="5301"/>
                </a:lnTo>
                <a:cubicBezTo>
                  <a:pt x="20295" y="5284"/>
                  <a:pt x="20281" y="5296"/>
                  <a:pt x="20295" y="5269"/>
                </a:cubicBezTo>
                <a:close/>
                <a:moveTo>
                  <a:pt x="20433" y="5220"/>
                </a:moveTo>
                <a:lnTo>
                  <a:pt x="20441" y="5220"/>
                </a:lnTo>
                <a:lnTo>
                  <a:pt x="20434" y="5211"/>
                </a:lnTo>
                <a:lnTo>
                  <a:pt x="20433" y="5220"/>
                </a:lnTo>
                <a:lnTo>
                  <a:pt x="20385" y="5230"/>
                </a:lnTo>
                <a:cubicBezTo>
                  <a:pt x="20400" y="5252"/>
                  <a:pt x="20395" y="5252"/>
                  <a:pt x="20433" y="5253"/>
                </a:cubicBezTo>
                <a:cubicBezTo>
                  <a:pt x="20470" y="5255"/>
                  <a:pt x="20479" y="5251"/>
                  <a:pt x="20506" y="5245"/>
                </a:cubicBezTo>
                <a:cubicBezTo>
                  <a:pt x="20493" y="5195"/>
                  <a:pt x="20479" y="5239"/>
                  <a:pt x="20457" y="5236"/>
                </a:cubicBezTo>
                <a:cubicBezTo>
                  <a:pt x="20456" y="5236"/>
                  <a:pt x="20453" y="5232"/>
                  <a:pt x="20452" y="5234"/>
                </a:cubicBezTo>
                <a:lnTo>
                  <a:pt x="20433" y="5220"/>
                </a:lnTo>
                <a:close/>
                <a:moveTo>
                  <a:pt x="17192" y="1761"/>
                </a:moveTo>
                <a:lnTo>
                  <a:pt x="17192" y="1769"/>
                </a:lnTo>
                <a:lnTo>
                  <a:pt x="17202" y="1762"/>
                </a:lnTo>
                <a:lnTo>
                  <a:pt x="17192" y="1761"/>
                </a:lnTo>
                <a:cubicBezTo>
                  <a:pt x="17191" y="1760"/>
                  <a:pt x="17188" y="1756"/>
                  <a:pt x="17187" y="1758"/>
                </a:cubicBezTo>
                <a:cubicBezTo>
                  <a:pt x="17187" y="1758"/>
                  <a:pt x="17159" y="1754"/>
                  <a:pt x="17152" y="1728"/>
                </a:cubicBezTo>
                <a:cubicBezTo>
                  <a:pt x="17115" y="1755"/>
                  <a:pt x="17159" y="1753"/>
                  <a:pt x="17103" y="1753"/>
                </a:cubicBezTo>
                <a:lnTo>
                  <a:pt x="17103" y="1761"/>
                </a:lnTo>
                <a:cubicBezTo>
                  <a:pt x="17122" y="1761"/>
                  <a:pt x="17135" y="1765"/>
                  <a:pt x="17144" y="1765"/>
                </a:cubicBezTo>
                <a:cubicBezTo>
                  <a:pt x="17153" y="1765"/>
                  <a:pt x="17172" y="1761"/>
                  <a:pt x="17192" y="1761"/>
                </a:cubicBezTo>
                <a:close/>
                <a:moveTo>
                  <a:pt x="10938" y="1688"/>
                </a:moveTo>
                <a:lnTo>
                  <a:pt x="10946" y="1688"/>
                </a:lnTo>
                <a:lnTo>
                  <a:pt x="10939" y="1678"/>
                </a:lnTo>
                <a:lnTo>
                  <a:pt x="10938" y="1688"/>
                </a:lnTo>
                <a:lnTo>
                  <a:pt x="10922" y="1679"/>
                </a:lnTo>
                <a:cubicBezTo>
                  <a:pt x="10925" y="1690"/>
                  <a:pt x="10916" y="1687"/>
                  <a:pt x="10926" y="1690"/>
                </a:cubicBezTo>
                <a:cubicBezTo>
                  <a:pt x="10942" y="1695"/>
                  <a:pt x="10927" y="1694"/>
                  <a:pt x="10938" y="1688"/>
                </a:cubicBezTo>
                <a:close/>
                <a:moveTo>
                  <a:pt x="16099" y="2498"/>
                </a:moveTo>
                <a:lnTo>
                  <a:pt x="16107" y="2498"/>
                </a:lnTo>
                <a:lnTo>
                  <a:pt x="16100" y="2488"/>
                </a:lnTo>
                <a:lnTo>
                  <a:pt x="16099" y="2498"/>
                </a:lnTo>
                <a:cubicBezTo>
                  <a:pt x="16051" y="2475"/>
                  <a:pt x="16047" y="2513"/>
                  <a:pt x="16082" y="2538"/>
                </a:cubicBezTo>
                <a:cubicBezTo>
                  <a:pt x="16098" y="2494"/>
                  <a:pt x="16068" y="2574"/>
                  <a:pt x="16091" y="2523"/>
                </a:cubicBezTo>
                <a:cubicBezTo>
                  <a:pt x="16096" y="2511"/>
                  <a:pt x="16094" y="2535"/>
                  <a:pt x="16099" y="2498"/>
                </a:cubicBezTo>
                <a:close/>
                <a:moveTo>
                  <a:pt x="9439" y="1412"/>
                </a:moveTo>
                <a:cubicBezTo>
                  <a:pt x="9424" y="1427"/>
                  <a:pt x="9450" y="1418"/>
                  <a:pt x="9441" y="1412"/>
                </a:cubicBezTo>
                <a:cubicBezTo>
                  <a:pt x="9441" y="1412"/>
                  <a:pt x="9439" y="1412"/>
                  <a:pt x="9439" y="1412"/>
                </a:cubicBezTo>
                <a:close/>
                <a:moveTo>
                  <a:pt x="8710" y="1445"/>
                </a:moveTo>
                <a:cubicBezTo>
                  <a:pt x="8695" y="1459"/>
                  <a:pt x="8721" y="1451"/>
                  <a:pt x="8712" y="1444"/>
                </a:cubicBezTo>
                <a:cubicBezTo>
                  <a:pt x="8712" y="1444"/>
                  <a:pt x="8710" y="1444"/>
                  <a:pt x="8710" y="1445"/>
                </a:cubicBezTo>
                <a:close/>
                <a:moveTo>
                  <a:pt x="11999" y="1647"/>
                </a:moveTo>
                <a:cubicBezTo>
                  <a:pt x="11984" y="1662"/>
                  <a:pt x="12010" y="1653"/>
                  <a:pt x="12001" y="1647"/>
                </a:cubicBezTo>
                <a:cubicBezTo>
                  <a:pt x="12001" y="1647"/>
                  <a:pt x="11999" y="1647"/>
                  <a:pt x="11999" y="1647"/>
                </a:cubicBezTo>
                <a:close/>
                <a:moveTo>
                  <a:pt x="20911" y="5236"/>
                </a:moveTo>
                <a:cubicBezTo>
                  <a:pt x="20906" y="5217"/>
                  <a:pt x="20915" y="5226"/>
                  <a:pt x="20895" y="5220"/>
                </a:cubicBezTo>
                <a:lnTo>
                  <a:pt x="20911" y="5236"/>
                </a:lnTo>
                <a:cubicBezTo>
                  <a:pt x="20922" y="5245"/>
                  <a:pt x="20894" y="5245"/>
                  <a:pt x="20935" y="5245"/>
                </a:cubicBezTo>
                <a:lnTo>
                  <a:pt x="20927" y="5228"/>
                </a:lnTo>
                <a:cubicBezTo>
                  <a:pt x="20921" y="5232"/>
                  <a:pt x="20923" y="5232"/>
                  <a:pt x="20911" y="5236"/>
                </a:cubicBezTo>
                <a:close/>
                <a:moveTo>
                  <a:pt x="18383" y="5504"/>
                </a:moveTo>
                <a:cubicBezTo>
                  <a:pt x="18363" y="5509"/>
                  <a:pt x="18372" y="5500"/>
                  <a:pt x="18367" y="5520"/>
                </a:cubicBezTo>
                <a:lnTo>
                  <a:pt x="18383" y="5504"/>
                </a:lnTo>
                <a:cubicBezTo>
                  <a:pt x="18466" y="5504"/>
                  <a:pt x="18409" y="5517"/>
                  <a:pt x="18483" y="5500"/>
                </a:cubicBezTo>
                <a:cubicBezTo>
                  <a:pt x="18495" y="5498"/>
                  <a:pt x="18489" y="5500"/>
                  <a:pt x="18499" y="5499"/>
                </a:cubicBezTo>
                <a:cubicBezTo>
                  <a:pt x="18598" y="5494"/>
                  <a:pt x="18565" y="5478"/>
                  <a:pt x="18618" y="5479"/>
                </a:cubicBezTo>
                <a:cubicBezTo>
                  <a:pt x="18677" y="5479"/>
                  <a:pt x="18629" y="5489"/>
                  <a:pt x="18706" y="5478"/>
                </a:cubicBezTo>
                <a:lnTo>
                  <a:pt x="18800" y="5484"/>
                </a:lnTo>
                <a:cubicBezTo>
                  <a:pt x="18857" y="5492"/>
                  <a:pt x="18845" y="5485"/>
                  <a:pt x="18853" y="5504"/>
                </a:cubicBezTo>
                <a:cubicBezTo>
                  <a:pt x="18911" y="5488"/>
                  <a:pt x="18823" y="5479"/>
                  <a:pt x="19008" y="5488"/>
                </a:cubicBezTo>
                <a:cubicBezTo>
                  <a:pt x="19023" y="5489"/>
                  <a:pt x="19032" y="5490"/>
                  <a:pt x="19037" y="5492"/>
                </a:cubicBezTo>
                <a:lnTo>
                  <a:pt x="19065" y="5501"/>
                </a:lnTo>
                <a:cubicBezTo>
                  <a:pt x="19116" y="5515"/>
                  <a:pt x="19080" y="5520"/>
                  <a:pt x="19121" y="5512"/>
                </a:cubicBezTo>
                <a:cubicBezTo>
                  <a:pt x="19117" y="5471"/>
                  <a:pt x="19107" y="5471"/>
                  <a:pt x="19064" y="5471"/>
                </a:cubicBezTo>
                <a:cubicBezTo>
                  <a:pt x="19057" y="5459"/>
                  <a:pt x="19056" y="5486"/>
                  <a:pt x="19064" y="5447"/>
                </a:cubicBezTo>
                <a:lnTo>
                  <a:pt x="19048" y="5447"/>
                </a:lnTo>
                <a:cubicBezTo>
                  <a:pt x="19039" y="5471"/>
                  <a:pt x="19040" y="5473"/>
                  <a:pt x="18980" y="5467"/>
                </a:cubicBezTo>
                <a:cubicBezTo>
                  <a:pt x="18954" y="5465"/>
                  <a:pt x="18922" y="5469"/>
                  <a:pt x="18881" y="5459"/>
                </a:cubicBezTo>
                <a:lnTo>
                  <a:pt x="18618" y="5464"/>
                </a:lnTo>
                <a:cubicBezTo>
                  <a:pt x="18547" y="5468"/>
                  <a:pt x="18542" y="5455"/>
                  <a:pt x="18470" y="5449"/>
                </a:cubicBezTo>
                <a:cubicBezTo>
                  <a:pt x="18443" y="5447"/>
                  <a:pt x="18441" y="5453"/>
                  <a:pt x="18415" y="5455"/>
                </a:cubicBezTo>
                <a:cubicBezTo>
                  <a:pt x="18362" y="5459"/>
                  <a:pt x="18344" y="5428"/>
                  <a:pt x="18318" y="5463"/>
                </a:cubicBezTo>
                <a:cubicBezTo>
                  <a:pt x="18352" y="5471"/>
                  <a:pt x="18353" y="5468"/>
                  <a:pt x="18389" y="5467"/>
                </a:cubicBezTo>
                <a:cubicBezTo>
                  <a:pt x="18434" y="5467"/>
                  <a:pt x="18427" y="5476"/>
                  <a:pt x="18464" y="5480"/>
                </a:cubicBezTo>
                <a:cubicBezTo>
                  <a:pt x="18444" y="5507"/>
                  <a:pt x="18437" y="5488"/>
                  <a:pt x="18383" y="5488"/>
                </a:cubicBezTo>
                <a:lnTo>
                  <a:pt x="18383" y="5504"/>
                </a:lnTo>
                <a:close/>
                <a:moveTo>
                  <a:pt x="15175" y="2603"/>
                </a:moveTo>
                <a:lnTo>
                  <a:pt x="15157" y="2618"/>
                </a:lnTo>
                <a:cubicBezTo>
                  <a:pt x="15180" y="2614"/>
                  <a:pt x="15168" y="2622"/>
                  <a:pt x="15175" y="2603"/>
                </a:cubicBezTo>
                <a:cubicBezTo>
                  <a:pt x="15179" y="2596"/>
                  <a:pt x="15187" y="2615"/>
                  <a:pt x="15181" y="2588"/>
                </a:cubicBezTo>
                <a:cubicBezTo>
                  <a:pt x="15178" y="2574"/>
                  <a:pt x="15178" y="2579"/>
                  <a:pt x="15167" y="2571"/>
                </a:cubicBezTo>
                <a:lnTo>
                  <a:pt x="15175" y="2603"/>
                </a:lnTo>
                <a:close/>
                <a:moveTo>
                  <a:pt x="23277" y="3738"/>
                </a:moveTo>
                <a:lnTo>
                  <a:pt x="23295" y="3723"/>
                </a:lnTo>
                <a:cubicBezTo>
                  <a:pt x="23272" y="3727"/>
                  <a:pt x="23284" y="3718"/>
                  <a:pt x="23277" y="3738"/>
                </a:cubicBezTo>
                <a:cubicBezTo>
                  <a:pt x="23265" y="3744"/>
                  <a:pt x="23268" y="3742"/>
                  <a:pt x="23252" y="3746"/>
                </a:cubicBezTo>
                <a:cubicBezTo>
                  <a:pt x="23265" y="3791"/>
                  <a:pt x="23293" y="3772"/>
                  <a:pt x="23277" y="3738"/>
                </a:cubicBezTo>
                <a:close/>
                <a:moveTo>
                  <a:pt x="235" y="2457"/>
                </a:moveTo>
                <a:lnTo>
                  <a:pt x="250" y="2475"/>
                </a:lnTo>
                <a:cubicBezTo>
                  <a:pt x="246" y="2453"/>
                  <a:pt x="254" y="2465"/>
                  <a:pt x="235" y="2457"/>
                </a:cubicBezTo>
                <a:lnTo>
                  <a:pt x="122" y="2376"/>
                </a:lnTo>
                <a:cubicBezTo>
                  <a:pt x="127" y="2397"/>
                  <a:pt x="120" y="2390"/>
                  <a:pt x="141" y="2406"/>
                </a:cubicBezTo>
                <a:cubicBezTo>
                  <a:pt x="146" y="2410"/>
                  <a:pt x="147" y="2409"/>
                  <a:pt x="155" y="2416"/>
                </a:cubicBezTo>
                <a:cubicBezTo>
                  <a:pt x="180" y="2434"/>
                  <a:pt x="197" y="2449"/>
                  <a:pt x="235" y="2457"/>
                </a:cubicBezTo>
                <a:close/>
                <a:moveTo>
                  <a:pt x="21810" y="4686"/>
                </a:moveTo>
                <a:lnTo>
                  <a:pt x="21796" y="4668"/>
                </a:lnTo>
                <a:cubicBezTo>
                  <a:pt x="21800" y="4690"/>
                  <a:pt x="21791" y="4678"/>
                  <a:pt x="21810" y="4686"/>
                </a:cubicBezTo>
                <a:cubicBezTo>
                  <a:pt x="21791" y="4727"/>
                  <a:pt x="21828" y="4726"/>
                  <a:pt x="21891" y="4726"/>
                </a:cubicBezTo>
                <a:cubicBezTo>
                  <a:pt x="21876" y="4704"/>
                  <a:pt x="21844" y="4686"/>
                  <a:pt x="21810" y="4686"/>
                </a:cubicBezTo>
                <a:close/>
                <a:moveTo>
                  <a:pt x="17411" y="2320"/>
                </a:moveTo>
                <a:lnTo>
                  <a:pt x="17393" y="2334"/>
                </a:lnTo>
                <a:cubicBezTo>
                  <a:pt x="17416" y="2330"/>
                  <a:pt x="17404" y="2339"/>
                  <a:pt x="17411" y="2320"/>
                </a:cubicBezTo>
                <a:cubicBezTo>
                  <a:pt x="17428" y="2308"/>
                  <a:pt x="17422" y="2318"/>
                  <a:pt x="17427" y="2295"/>
                </a:cubicBezTo>
                <a:cubicBezTo>
                  <a:pt x="17409" y="2308"/>
                  <a:pt x="17417" y="2297"/>
                  <a:pt x="17411" y="2320"/>
                </a:cubicBezTo>
                <a:close/>
                <a:moveTo>
                  <a:pt x="3816" y="6816"/>
                </a:moveTo>
                <a:cubicBezTo>
                  <a:pt x="3816" y="6837"/>
                  <a:pt x="3829" y="6819"/>
                  <a:pt x="3821" y="6816"/>
                </a:cubicBezTo>
                <a:cubicBezTo>
                  <a:pt x="3821" y="6816"/>
                  <a:pt x="3816" y="6793"/>
                  <a:pt x="3816" y="6816"/>
                </a:cubicBezTo>
                <a:close/>
                <a:moveTo>
                  <a:pt x="13806" y="5755"/>
                </a:moveTo>
                <a:cubicBezTo>
                  <a:pt x="13806" y="5775"/>
                  <a:pt x="13819" y="5757"/>
                  <a:pt x="13811" y="5755"/>
                </a:cubicBezTo>
                <a:cubicBezTo>
                  <a:pt x="13811" y="5755"/>
                  <a:pt x="13806" y="5732"/>
                  <a:pt x="13806" y="5755"/>
                </a:cubicBezTo>
                <a:close/>
                <a:moveTo>
                  <a:pt x="21114" y="3413"/>
                </a:moveTo>
                <a:cubicBezTo>
                  <a:pt x="21114" y="3434"/>
                  <a:pt x="21127" y="3416"/>
                  <a:pt x="21119" y="3413"/>
                </a:cubicBezTo>
                <a:cubicBezTo>
                  <a:pt x="21119" y="3413"/>
                  <a:pt x="21114" y="3390"/>
                  <a:pt x="21114" y="3413"/>
                </a:cubicBezTo>
                <a:close/>
                <a:moveTo>
                  <a:pt x="22029" y="2725"/>
                </a:moveTo>
                <a:cubicBezTo>
                  <a:pt x="22029" y="2745"/>
                  <a:pt x="22042" y="2727"/>
                  <a:pt x="22034" y="2725"/>
                </a:cubicBezTo>
                <a:cubicBezTo>
                  <a:pt x="22034" y="2725"/>
                  <a:pt x="22029" y="2702"/>
                  <a:pt x="22029" y="2725"/>
                </a:cubicBezTo>
                <a:close/>
                <a:moveTo>
                  <a:pt x="21535" y="5334"/>
                </a:moveTo>
                <a:cubicBezTo>
                  <a:pt x="21535" y="5354"/>
                  <a:pt x="21548" y="5336"/>
                  <a:pt x="21540" y="5334"/>
                </a:cubicBezTo>
                <a:cubicBezTo>
                  <a:pt x="21540" y="5334"/>
                  <a:pt x="21535" y="5311"/>
                  <a:pt x="21535" y="5334"/>
                </a:cubicBezTo>
                <a:close/>
                <a:moveTo>
                  <a:pt x="19031" y="3624"/>
                </a:moveTo>
                <a:cubicBezTo>
                  <a:pt x="19031" y="3644"/>
                  <a:pt x="19044" y="3626"/>
                  <a:pt x="19036" y="3624"/>
                </a:cubicBezTo>
                <a:cubicBezTo>
                  <a:pt x="19036" y="3624"/>
                  <a:pt x="19031" y="3601"/>
                  <a:pt x="19031" y="3624"/>
                </a:cubicBezTo>
                <a:close/>
                <a:moveTo>
                  <a:pt x="17938" y="1939"/>
                </a:moveTo>
                <a:cubicBezTo>
                  <a:pt x="17938" y="1959"/>
                  <a:pt x="17951" y="1941"/>
                  <a:pt x="17943" y="1939"/>
                </a:cubicBezTo>
                <a:cubicBezTo>
                  <a:pt x="17943" y="1939"/>
                  <a:pt x="17938" y="1916"/>
                  <a:pt x="17938" y="1939"/>
                </a:cubicBezTo>
                <a:close/>
                <a:moveTo>
                  <a:pt x="16382" y="1753"/>
                </a:moveTo>
                <a:cubicBezTo>
                  <a:pt x="16382" y="1773"/>
                  <a:pt x="16395" y="1755"/>
                  <a:pt x="16387" y="1753"/>
                </a:cubicBezTo>
                <a:cubicBezTo>
                  <a:pt x="16387" y="1752"/>
                  <a:pt x="16382" y="1730"/>
                  <a:pt x="16382" y="1753"/>
                </a:cubicBezTo>
                <a:close/>
                <a:moveTo>
                  <a:pt x="15993" y="2547"/>
                </a:moveTo>
                <a:cubicBezTo>
                  <a:pt x="15993" y="2567"/>
                  <a:pt x="16006" y="2549"/>
                  <a:pt x="15998" y="2547"/>
                </a:cubicBezTo>
                <a:cubicBezTo>
                  <a:pt x="15998" y="2547"/>
                  <a:pt x="15993" y="2524"/>
                  <a:pt x="15993" y="2547"/>
                </a:cubicBezTo>
                <a:close/>
                <a:moveTo>
                  <a:pt x="18537" y="3089"/>
                </a:moveTo>
                <a:cubicBezTo>
                  <a:pt x="18537" y="3110"/>
                  <a:pt x="18550" y="3091"/>
                  <a:pt x="18542" y="3089"/>
                </a:cubicBezTo>
                <a:cubicBezTo>
                  <a:pt x="18542" y="3089"/>
                  <a:pt x="18537" y="3066"/>
                  <a:pt x="18537" y="3089"/>
                </a:cubicBezTo>
                <a:close/>
                <a:moveTo>
                  <a:pt x="13911" y="5698"/>
                </a:moveTo>
                <a:cubicBezTo>
                  <a:pt x="13911" y="5718"/>
                  <a:pt x="13924" y="5700"/>
                  <a:pt x="13916" y="5698"/>
                </a:cubicBezTo>
                <a:cubicBezTo>
                  <a:pt x="13916" y="5698"/>
                  <a:pt x="13911" y="5675"/>
                  <a:pt x="13911" y="5698"/>
                </a:cubicBezTo>
                <a:close/>
                <a:moveTo>
                  <a:pt x="18691" y="1834"/>
                </a:moveTo>
                <a:cubicBezTo>
                  <a:pt x="18691" y="1854"/>
                  <a:pt x="18704" y="1836"/>
                  <a:pt x="18696" y="1834"/>
                </a:cubicBezTo>
                <a:cubicBezTo>
                  <a:pt x="18696" y="1834"/>
                  <a:pt x="18691" y="1811"/>
                  <a:pt x="18691" y="1834"/>
                </a:cubicBezTo>
                <a:close/>
                <a:moveTo>
                  <a:pt x="19501" y="3251"/>
                </a:moveTo>
                <a:cubicBezTo>
                  <a:pt x="19501" y="3272"/>
                  <a:pt x="19514" y="3254"/>
                  <a:pt x="19506" y="3251"/>
                </a:cubicBezTo>
                <a:cubicBezTo>
                  <a:pt x="19506" y="3251"/>
                  <a:pt x="19501" y="3228"/>
                  <a:pt x="19501" y="3251"/>
                </a:cubicBezTo>
                <a:close/>
                <a:moveTo>
                  <a:pt x="21786" y="4191"/>
                </a:moveTo>
                <a:cubicBezTo>
                  <a:pt x="21786" y="4211"/>
                  <a:pt x="21799" y="4193"/>
                  <a:pt x="21791" y="4191"/>
                </a:cubicBezTo>
                <a:cubicBezTo>
                  <a:pt x="21791" y="4191"/>
                  <a:pt x="21786" y="4168"/>
                  <a:pt x="21786" y="4191"/>
                </a:cubicBezTo>
                <a:close/>
                <a:moveTo>
                  <a:pt x="15928" y="2644"/>
                </a:moveTo>
                <a:cubicBezTo>
                  <a:pt x="15928" y="2664"/>
                  <a:pt x="15941" y="2646"/>
                  <a:pt x="15933" y="2644"/>
                </a:cubicBezTo>
                <a:cubicBezTo>
                  <a:pt x="15933" y="2644"/>
                  <a:pt x="15928" y="2621"/>
                  <a:pt x="15928" y="2644"/>
                </a:cubicBezTo>
                <a:close/>
                <a:moveTo>
                  <a:pt x="18011" y="2749"/>
                </a:moveTo>
                <a:cubicBezTo>
                  <a:pt x="18011" y="2769"/>
                  <a:pt x="18024" y="2751"/>
                  <a:pt x="18016" y="2749"/>
                </a:cubicBezTo>
                <a:cubicBezTo>
                  <a:pt x="18015" y="2749"/>
                  <a:pt x="18011" y="2726"/>
                  <a:pt x="18011" y="2749"/>
                </a:cubicBezTo>
                <a:close/>
                <a:moveTo>
                  <a:pt x="20879" y="4021"/>
                </a:moveTo>
                <a:cubicBezTo>
                  <a:pt x="20879" y="4041"/>
                  <a:pt x="20892" y="4023"/>
                  <a:pt x="20884" y="4021"/>
                </a:cubicBezTo>
                <a:cubicBezTo>
                  <a:pt x="20884" y="4021"/>
                  <a:pt x="20879" y="3998"/>
                  <a:pt x="20879" y="4021"/>
                </a:cubicBezTo>
                <a:close/>
                <a:moveTo>
                  <a:pt x="15377" y="5002"/>
                </a:moveTo>
                <a:cubicBezTo>
                  <a:pt x="15377" y="5022"/>
                  <a:pt x="15390" y="5004"/>
                  <a:pt x="15382" y="5002"/>
                </a:cubicBezTo>
                <a:cubicBezTo>
                  <a:pt x="15382" y="5001"/>
                  <a:pt x="15377" y="4979"/>
                  <a:pt x="15377" y="5002"/>
                </a:cubicBezTo>
                <a:close/>
                <a:moveTo>
                  <a:pt x="6870" y="1688"/>
                </a:moveTo>
                <a:cubicBezTo>
                  <a:pt x="6870" y="1708"/>
                  <a:pt x="6883" y="1690"/>
                  <a:pt x="6875" y="1688"/>
                </a:cubicBezTo>
                <a:cubicBezTo>
                  <a:pt x="6875" y="1688"/>
                  <a:pt x="6870" y="1665"/>
                  <a:pt x="6870" y="1688"/>
                </a:cubicBezTo>
                <a:close/>
                <a:moveTo>
                  <a:pt x="19250" y="2749"/>
                </a:moveTo>
                <a:cubicBezTo>
                  <a:pt x="19250" y="2769"/>
                  <a:pt x="19263" y="2751"/>
                  <a:pt x="19255" y="2749"/>
                </a:cubicBezTo>
                <a:cubicBezTo>
                  <a:pt x="19255" y="2749"/>
                  <a:pt x="19250" y="2726"/>
                  <a:pt x="19250" y="2749"/>
                </a:cubicBezTo>
                <a:close/>
                <a:moveTo>
                  <a:pt x="17873" y="1728"/>
                </a:moveTo>
                <a:cubicBezTo>
                  <a:pt x="17873" y="1748"/>
                  <a:pt x="17886" y="1730"/>
                  <a:pt x="17878" y="1728"/>
                </a:cubicBezTo>
                <a:cubicBezTo>
                  <a:pt x="17878" y="1728"/>
                  <a:pt x="17873" y="1705"/>
                  <a:pt x="17873" y="1728"/>
                </a:cubicBezTo>
                <a:close/>
                <a:moveTo>
                  <a:pt x="19712" y="2603"/>
                </a:moveTo>
                <a:cubicBezTo>
                  <a:pt x="19712" y="2623"/>
                  <a:pt x="19725" y="2605"/>
                  <a:pt x="19717" y="2603"/>
                </a:cubicBezTo>
                <a:cubicBezTo>
                  <a:pt x="19717" y="2603"/>
                  <a:pt x="19712" y="2580"/>
                  <a:pt x="19712" y="2603"/>
                </a:cubicBezTo>
                <a:close/>
                <a:moveTo>
                  <a:pt x="4602" y="6735"/>
                </a:moveTo>
                <a:cubicBezTo>
                  <a:pt x="4602" y="6756"/>
                  <a:pt x="4615" y="6737"/>
                  <a:pt x="4607" y="6735"/>
                </a:cubicBezTo>
                <a:cubicBezTo>
                  <a:pt x="4607" y="6735"/>
                  <a:pt x="4602" y="6712"/>
                  <a:pt x="4602" y="6735"/>
                </a:cubicBezTo>
                <a:close/>
                <a:moveTo>
                  <a:pt x="4991" y="6695"/>
                </a:moveTo>
                <a:cubicBezTo>
                  <a:pt x="4991" y="6715"/>
                  <a:pt x="5004" y="6697"/>
                  <a:pt x="4996" y="6695"/>
                </a:cubicBezTo>
                <a:cubicBezTo>
                  <a:pt x="4996" y="6695"/>
                  <a:pt x="4991" y="6672"/>
                  <a:pt x="4991" y="6695"/>
                </a:cubicBezTo>
                <a:close/>
                <a:moveTo>
                  <a:pt x="19712" y="2790"/>
                </a:moveTo>
                <a:cubicBezTo>
                  <a:pt x="19712" y="2810"/>
                  <a:pt x="19725" y="2792"/>
                  <a:pt x="19717" y="2790"/>
                </a:cubicBezTo>
                <a:cubicBezTo>
                  <a:pt x="19717" y="2790"/>
                  <a:pt x="19712" y="2767"/>
                  <a:pt x="19712" y="2790"/>
                </a:cubicBezTo>
                <a:close/>
                <a:moveTo>
                  <a:pt x="14308" y="2725"/>
                </a:moveTo>
                <a:cubicBezTo>
                  <a:pt x="14308" y="2745"/>
                  <a:pt x="14321" y="2727"/>
                  <a:pt x="14313" y="2725"/>
                </a:cubicBezTo>
                <a:cubicBezTo>
                  <a:pt x="14313" y="2725"/>
                  <a:pt x="14308" y="2702"/>
                  <a:pt x="14308" y="2725"/>
                </a:cubicBezTo>
                <a:close/>
                <a:moveTo>
                  <a:pt x="17281" y="2765"/>
                </a:moveTo>
                <a:cubicBezTo>
                  <a:pt x="17281" y="2785"/>
                  <a:pt x="17294" y="2767"/>
                  <a:pt x="17286" y="2765"/>
                </a:cubicBezTo>
                <a:cubicBezTo>
                  <a:pt x="17286" y="2765"/>
                  <a:pt x="17281" y="2742"/>
                  <a:pt x="17281" y="2765"/>
                </a:cubicBezTo>
                <a:close/>
                <a:moveTo>
                  <a:pt x="14908" y="2328"/>
                </a:moveTo>
                <a:cubicBezTo>
                  <a:pt x="14908" y="2348"/>
                  <a:pt x="14920" y="2330"/>
                  <a:pt x="14913" y="2328"/>
                </a:cubicBezTo>
                <a:cubicBezTo>
                  <a:pt x="14912" y="2328"/>
                  <a:pt x="14908" y="2305"/>
                  <a:pt x="14908" y="2328"/>
                </a:cubicBezTo>
                <a:close/>
                <a:moveTo>
                  <a:pt x="18480" y="2579"/>
                </a:moveTo>
                <a:cubicBezTo>
                  <a:pt x="18480" y="2599"/>
                  <a:pt x="18493" y="2581"/>
                  <a:pt x="18485" y="2579"/>
                </a:cubicBezTo>
                <a:cubicBezTo>
                  <a:pt x="18485" y="2579"/>
                  <a:pt x="18480" y="2556"/>
                  <a:pt x="18480" y="2579"/>
                </a:cubicBezTo>
                <a:close/>
                <a:moveTo>
                  <a:pt x="13044" y="1388"/>
                </a:moveTo>
                <a:cubicBezTo>
                  <a:pt x="13044" y="1408"/>
                  <a:pt x="13057" y="1390"/>
                  <a:pt x="13049" y="1388"/>
                </a:cubicBezTo>
                <a:cubicBezTo>
                  <a:pt x="13049" y="1388"/>
                  <a:pt x="13044" y="1365"/>
                  <a:pt x="13044" y="1388"/>
                </a:cubicBezTo>
                <a:close/>
                <a:moveTo>
                  <a:pt x="13822" y="2077"/>
                </a:moveTo>
                <a:cubicBezTo>
                  <a:pt x="13822" y="2097"/>
                  <a:pt x="13835" y="2079"/>
                  <a:pt x="13827" y="2077"/>
                </a:cubicBezTo>
                <a:cubicBezTo>
                  <a:pt x="13827" y="2077"/>
                  <a:pt x="13822" y="2054"/>
                  <a:pt x="13822" y="2077"/>
                </a:cubicBezTo>
                <a:close/>
                <a:moveTo>
                  <a:pt x="20206" y="2790"/>
                </a:moveTo>
                <a:cubicBezTo>
                  <a:pt x="20206" y="2810"/>
                  <a:pt x="20219" y="2792"/>
                  <a:pt x="20211" y="2790"/>
                </a:cubicBezTo>
                <a:cubicBezTo>
                  <a:pt x="20211" y="2790"/>
                  <a:pt x="20206" y="2767"/>
                  <a:pt x="20206" y="2790"/>
                </a:cubicBezTo>
                <a:close/>
                <a:moveTo>
                  <a:pt x="17460" y="1850"/>
                </a:moveTo>
                <a:cubicBezTo>
                  <a:pt x="17460" y="1870"/>
                  <a:pt x="17473" y="1852"/>
                  <a:pt x="17465" y="1850"/>
                </a:cubicBezTo>
                <a:cubicBezTo>
                  <a:pt x="17465" y="1850"/>
                  <a:pt x="17460" y="1827"/>
                  <a:pt x="17460" y="1850"/>
                </a:cubicBezTo>
                <a:close/>
                <a:moveTo>
                  <a:pt x="18156" y="2538"/>
                </a:moveTo>
                <a:cubicBezTo>
                  <a:pt x="18156" y="2559"/>
                  <a:pt x="18169" y="2541"/>
                  <a:pt x="18161" y="2538"/>
                </a:cubicBezTo>
                <a:cubicBezTo>
                  <a:pt x="18161" y="2538"/>
                  <a:pt x="18156" y="2515"/>
                  <a:pt x="18156" y="2538"/>
                </a:cubicBezTo>
                <a:close/>
                <a:moveTo>
                  <a:pt x="18829" y="3640"/>
                </a:moveTo>
                <a:cubicBezTo>
                  <a:pt x="18829" y="3660"/>
                  <a:pt x="18842" y="3642"/>
                  <a:pt x="18834" y="3640"/>
                </a:cubicBezTo>
                <a:cubicBezTo>
                  <a:pt x="18834" y="3640"/>
                  <a:pt x="18829" y="3617"/>
                  <a:pt x="18829" y="3640"/>
                </a:cubicBezTo>
                <a:close/>
                <a:moveTo>
                  <a:pt x="22256" y="4977"/>
                </a:moveTo>
                <a:cubicBezTo>
                  <a:pt x="22256" y="4997"/>
                  <a:pt x="22269" y="4979"/>
                  <a:pt x="22261" y="4977"/>
                </a:cubicBezTo>
                <a:cubicBezTo>
                  <a:pt x="22261" y="4977"/>
                  <a:pt x="22256" y="4954"/>
                  <a:pt x="22256" y="4977"/>
                </a:cubicBezTo>
                <a:close/>
                <a:moveTo>
                  <a:pt x="14551" y="1388"/>
                </a:moveTo>
                <a:cubicBezTo>
                  <a:pt x="14551" y="1408"/>
                  <a:pt x="14564" y="1390"/>
                  <a:pt x="14556" y="1388"/>
                </a:cubicBezTo>
                <a:cubicBezTo>
                  <a:pt x="14556" y="1388"/>
                  <a:pt x="14551" y="1365"/>
                  <a:pt x="14551" y="1388"/>
                </a:cubicBezTo>
                <a:close/>
                <a:moveTo>
                  <a:pt x="16844" y="2393"/>
                </a:moveTo>
                <a:cubicBezTo>
                  <a:pt x="16844" y="2413"/>
                  <a:pt x="16857" y="2395"/>
                  <a:pt x="16849" y="2393"/>
                </a:cubicBezTo>
                <a:cubicBezTo>
                  <a:pt x="16849" y="2393"/>
                  <a:pt x="16844" y="2370"/>
                  <a:pt x="16844" y="2393"/>
                </a:cubicBezTo>
                <a:close/>
                <a:moveTo>
                  <a:pt x="20741" y="2158"/>
                </a:moveTo>
                <a:cubicBezTo>
                  <a:pt x="20741" y="2178"/>
                  <a:pt x="20754" y="2160"/>
                  <a:pt x="20746" y="2158"/>
                </a:cubicBezTo>
                <a:cubicBezTo>
                  <a:pt x="20746" y="2158"/>
                  <a:pt x="20741" y="2135"/>
                  <a:pt x="20741" y="2158"/>
                </a:cubicBezTo>
                <a:close/>
                <a:moveTo>
                  <a:pt x="18189" y="2085"/>
                </a:moveTo>
                <a:cubicBezTo>
                  <a:pt x="18189" y="2105"/>
                  <a:pt x="18202" y="2087"/>
                  <a:pt x="18194" y="2085"/>
                </a:cubicBezTo>
                <a:cubicBezTo>
                  <a:pt x="18194" y="2085"/>
                  <a:pt x="18189" y="2062"/>
                  <a:pt x="18189" y="2085"/>
                </a:cubicBezTo>
                <a:close/>
                <a:moveTo>
                  <a:pt x="17419" y="4515"/>
                </a:moveTo>
                <a:cubicBezTo>
                  <a:pt x="17419" y="4536"/>
                  <a:pt x="17432" y="4517"/>
                  <a:pt x="17424" y="4515"/>
                </a:cubicBezTo>
                <a:cubicBezTo>
                  <a:pt x="17424" y="4515"/>
                  <a:pt x="17419" y="4492"/>
                  <a:pt x="17419" y="4515"/>
                </a:cubicBezTo>
                <a:close/>
                <a:moveTo>
                  <a:pt x="18051" y="4240"/>
                </a:moveTo>
                <a:cubicBezTo>
                  <a:pt x="18051" y="4260"/>
                  <a:pt x="18064" y="4242"/>
                  <a:pt x="18056" y="4240"/>
                </a:cubicBezTo>
                <a:cubicBezTo>
                  <a:pt x="18056" y="4240"/>
                  <a:pt x="18051" y="4217"/>
                  <a:pt x="18051" y="4240"/>
                </a:cubicBezTo>
                <a:close/>
                <a:moveTo>
                  <a:pt x="18197" y="4515"/>
                </a:moveTo>
                <a:cubicBezTo>
                  <a:pt x="18197" y="4536"/>
                  <a:pt x="18210" y="4517"/>
                  <a:pt x="18202" y="4515"/>
                </a:cubicBezTo>
                <a:cubicBezTo>
                  <a:pt x="18202" y="4515"/>
                  <a:pt x="18197" y="4492"/>
                  <a:pt x="18197" y="4515"/>
                </a:cubicBezTo>
                <a:close/>
                <a:moveTo>
                  <a:pt x="17913" y="1906"/>
                </a:moveTo>
                <a:cubicBezTo>
                  <a:pt x="17913" y="1927"/>
                  <a:pt x="17926" y="1909"/>
                  <a:pt x="17918" y="1906"/>
                </a:cubicBezTo>
                <a:cubicBezTo>
                  <a:pt x="17918" y="1906"/>
                  <a:pt x="17913" y="1883"/>
                  <a:pt x="17913" y="1906"/>
                </a:cubicBezTo>
                <a:close/>
                <a:moveTo>
                  <a:pt x="20773" y="3235"/>
                </a:moveTo>
                <a:cubicBezTo>
                  <a:pt x="20773" y="3255"/>
                  <a:pt x="20786" y="3237"/>
                  <a:pt x="20778" y="3235"/>
                </a:cubicBezTo>
                <a:cubicBezTo>
                  <a:pt x="20778" y="3235"/>
                  <a:pt x="20773" y="3212"/>
                  <a:pt x="20773" y="3235"/>
                </a:cubicBezTo>
                <a:close/>
                <a:moveTo>
                  <a:pt x="21259" y="4054"/>
                </a:moveTo>
                <a:cubicBezTo>
                  <a:pt x="21259" y="4074"/>
                  <a:pt x="21272" y="4056"/>
                  <a:pt x="21264" y="4054"/>
                </a:cubicBezTo>
                <a:cubicBezTo>
                  <a:pt x="21264" y="4054"/>
                  <a:pt x="21259" y="4031"/>
                  <a:pt x="21259" y="4054"/>
                </a:cubicBezTo>
                <a:close/>
                <a:moveTo>
                  <a:pt x="12331" y="5909"/>
                </a:moveTo>
                <a:cubicBezTo>
                  <a:pt x="12331" y="5929"/>
                  <a:pt x="12344" y="5911"/>
                  <a:pt x="12336" y="5909"/>
                </a:cubicBezTo>
                <a:cubicBezTo>
                  <a:pt x="12336" y="5909"/>
                  <a:pt x="12331" y="5886"/>
                  <a:pt x="12331" y="5909"/>
                </a:cubicBezTo>
                <a:close/>
                <a:moveTo>
                  <a:pt x="21478" y="4370"/>
                </a:moveTo>
                <a:cubicBezTo>
                  <a:pt x="21478" y="4390"/>
                  <a:pt x="21491" y="4372"/>
                  <a:pt x="21483" y="4370"/>
                </a:cubicBezTo>
                <a:cubicBezTo>
                  <a:pt x="21483" y="4370"/>
                  <a:pt x="21478" y="4347"/>
                  <a:pt x="21478" y="4370"/>
                </a:cubicBezTo>
                <a:close/>
                <a:moveTo>
                  <a:pt x="23026" y="5034"/>
                </a:moveTo>
                <a:cubicBezTo>
                  <a:pt x="23026" y="5054"/>
                  <a:pt x="23039" y="5036"/>
                  <a:pt x="23031" y="5034"/>
                </a:cubicBezTo>
                <a:cubicBezTo>
                  <a:pt x="23031" y="5034"/>
                  <a:pt x="23026" y="5011"/>
                  <a:pt x="23026" y="5034"/>
                </a:cubicBezTo>
                <a:close/>
                <a:moveTo>
                  <a:pt x="21689" y="3341"/>
                </a:moveTo>
                <a:cubicBezTo>
                  <a:pt x="21689" y="3361"/>
                  <a:pt x="21702" y="3343"/>
                  <a:pt x="21694" y="3341"/>
                </a:cubicBezTo>
                <a:cubicBezTo>
                  <a:pt x="21694" y="3341"/>
                  <a:pt x="21689" y="3318"/>
                  <a:pt x="21689" y="3341"/>
                </a:cubicBezTo>
                <a:close/>
                <a:moveTo>
                  <a:pt x="656" y="2571"/>
                </a:moveTo>
                <a:cubicBezTo>
                  <a:pt x="656" y="2591"/>
                  <a:pt x="669" y="2573"/>
                  <a:pt x="661" y="2571"/>
                </a:cubicBezTo>
                <a:cubicBezTo>
                  <a:pt x="661" y="2571"/>
                  <a:pt x="656" y="2548"/>
                  <a:pt x="656" y="2571"/>
                </a:cubicBezTo>
                <a:close/>
                <a:moveTo>
                  <a:pt x="17913" y="5496"/>
                </a:moveTo>
                <a:cubicBezTo>
                  <a:pt x="17913" y="5516"/>
                  <a:pt x="17926" y="5498"/>
                  <a:pt x="17918" y="5496"/>
                </a:cubicBezTo>
                <a:cubicBezTo>
                  <a:pt x="17918" y="5496"/>
                  <a:pt x="17913" y="5473"/>
                  <a:pt x="17913" y="5496"/>
                </a:cubicBezTo>
                <a:close/>
                <a:moveTo>
                  <a:pt x="18189" y="5366"/>
                </a:moveTo>
                <a:cubicBezTo>
                  <a:pt x="18189" y="5386"/>
                  <a:pt x="18202" y="5368"/>
                  <a:pt x="18194" y="5366"/>
                </a:cubicBezTo>
                <a:cubicBezTo>
                  <a:pt x="18194" y="5366"/>
                  <a:pt x="18189" y="5343"/>
                  <a:pt x="18189" y="5366"/>
                </a:cubicBezTo>
                <a:close/>
                <a:moveTo>
                  <a:pt x="19177" y="2992"/>
                </a:moveTo>
                <a:cubicBezTo>
                  <a:pt x="19177" y="3012"/>
                  <a:pt x="19190" y="2994"/>
                  <a:pt x="19182" y="2992"/>
                </a:cubicBezTo>
                <a:cubicBezTo>
                  <a:pt x="19182" y="2992"/>
                  <a:pt x="19177" y="2969"/>
                  <a:pt x="19177" y="2992"/>
                </a:cubicBezTo>
                <a:close/>
                <a:moveTo>
                  <a:pt x="22774" y="4783"/>
                </a:moveTo>
                <a:cubicBezTo>
                  <a:pt x="22774" y="4803"/>
                  <a:pt x="22787" y="4785"/>
                  <a:pt x="22780" y="4783"/>
                </a:cubicBezTo>
                <a:cubicBezTo>
                  <a:pt x="22779" y="4783"/>
                  <a:pt x="22774" y="4760"/>
                  <a:pt x="22774" y="4783"/>
                </a:cubicBezTo>
                <a:close/>
                <a:moveTo>
                  <a:pt x="20984" y="4280"/>
                </a:moveTo>
                <a:cubicBezTo>
                  <a:pt x="20984" y="4301"/>
                  <a:pt x="20997" y="4282"/>
                  <a:pt x="20989" y="4280"/>
                </a:cubicBezTo>
                <a:cubicBezTo>
                  <a:pt x="20989" y="4280"/>
                  <a:pt x="20984" y="4257"/>
                  <a:pt x="20984" y="4280"/>
                </a:cubicBezTo>
                <a:close/>
                <a:moveTo>
                  <a:pt x="17670" y="4945"/>
                </a:moveTo>
                <a:cubicBezTo>
                  <a:pt x="17670" y="4965"/>
                  <a:pt x="17683" y="4947"/>
                  <a:pt x="17675" y="4945"/>
                </a:cubicBezTo>
                <a:cubicBezTo>
                  <a:pt x="17675" y="4945"/>
                  <a:pt x="17670" y="4922"/>
                  <a:pt x="17670" y="4945"/>
                </a:cubicBezTo>
                <a:close/>
                <a:moveTo>
                  <a:pt x="20952" y="3430"/>
                </a:moveTo>
                <a:cubicBezTo>
                  <a:pt x="20952" y="3450"/>
                  <a:pt x="20965" y="3432"/>
                  <a:pt x="20957" y="3430"/>
                </a:cubicBezTo>
                <a:cubicBezTo>
                  <a:pt x="20956" y="3430"/>
                  <a:pt x="20952" y="3407"/>
                  <a:pt x="20952" y="3430"/>
                </a:cubicBezTo>
                <a:close/>
                <a:moveTo>
                  <a:pt x="20206" y="4839"/>
                </a:moveTo>
                <a:cubicBezTo>
                  <a:pt x="20206" y="4860"/>
                  <a:pt x="20219" y="4842"/>
                  <a:pt x="20211" y="4839"/>
                </a:cubicBezTo>
                <a:cubicBezTo>
                  <a:pt x="20211" y="4839"/>
                  <a:pt x="20206" y="4816"/>
                  <a:pt x="20206" y="4839"/>
                </a:cubicBezTo>
                <a:close/>
                <a:moveTo>
                  <a:pt x="17881" y="2628"/>
                </a:moveTo>
                <a:cubicBezTo>
                  <a:pt x="17881" y="2648"/>
                  <a:pt x="17894" y="2630"/>
                  <a:pt x="17886" y="2628"/>
                </a:cubicBezTo>
                <a:cubicBezTo>
                  <a:pt x="17886" y="2628"/>
                  <a:pt x="17881" y="2605"/>
                  <a:pt x="17881" y="2628"/>
                </a:cubicBezTo>
                <a:close/>
                <a:moveTo>
                  <a:pt x="14340" y="1987"/>
                </a:moveTo>
                <a:cubicBezTo>
                  <a:pt x="14340" y="2008"/>
                  <a:pt x="14353" y="1990"/>
                  <a:pt x="14345" y="1987"/>
                </a:cubicBezTo>
                <a:cubicBezTo>
                  <a:pt x="14345" y="1987"/>
                  <a:pt x="14340" y="1964"/>
                  <a:pt x="14340" y="1987"/>
                </a:cubicBezTo>
                <a:close/>
                <a:moveTo>
                  <a:pt x="17411" y="2093"/>
                </a:moveTo>
                <a:cubicBezTo>
                  <a:pt x="17411" y="2113"/>
                  <a:pt x="17424" y="2095"/>
                  <a:pt x="17416" y="2093"/>
                </a:cubicBezTo>
                <a:cubicBezTo>
                  <a:pt x="17416" y="2093"/>
                  <a:pt x="17411" y="2070"/>
                  <a:pt x="17411" y="2093"/>
                </a:cubicBezTo>
                <a:close/>
                <a:moveTo>
                  <a:pt x="19858" y="4945"/>
                </a:moveTo>
                <a:cubicBezTo>
                  <a:pt x="19858" y="4965"/>
                  <a:pt x="19871" y="4947"/>
                  <a:pt x="19863" y="4945"/>
                </a:cubicBezTo>
                <a:cubicBezTo>
                  <a:pt x="19863" y="4945"/>
                  <a:pt x="19858" y="4922"/>
                  <a:pt x="19858" y="4945"/>
                </a:cubicBezTo>
                <a:close/>
                <a:moveTo>
                  <a:pt x="22459" y="5382"/>
                </a:moveTo>
                <a:cubicBezTo>
                  <a:pt x="22459" y="5402"/>
                  <a:pt x="22471" y="5384"/>
                  <a:pt x="22464" y="5382"/>
                </a:cubicBezTo>
                <a:cubicBezTo>
                  <a:pt x="22463" y="5382"/>
                  <a:pt x="22459" y="5359"/>
                  <a:pt x="22459" y="5382"/>
                </a:cubicBezTo>
                <a:close/>
                <a:moveTo>
                  <a:pt x="21511" y="4175"/>
                </a:moveTo>
                <a:cubicBezTo>
                  <a:pt x="21511" y="4195"/>
                  <a:pt x="21524" y="4177"/>
                  <a:pt x="21516" y="4175"/>
                </a:cubicBezTo>
                <a:cubicBezTo>
                  <a:pt x="21516" y="4175"/>
                  <a:pt x="21511" y="4152"/>
                  <a:pt x="21511" y="4175"/>
                </a:cubicBezTo>
                <a:close/>
                <a:moveTo>
                  <a:pt x="10605" y="6112"/>
                </a:moveTo>
                <a:cubicBezTo>
                  <a:pt x="10605" y="6132"/>
                  <a:pt x="10618" y="6114"/>
                  <a:pt x="10610" y="6112"/>
                </a:cubicBezTo>
                <a:cubicBezTo>
                  <a:pt x="10610" y="6112"/>
                  <a:pt x="10605" y="6089"/>
                  <a:pt x="10605" y="6112"/>
                </a:cubicBezTo>
                <a:close/>
                <a:moveTo>
                  <a:pt x="9828" y="1590"/>
                </a:moveTo>
                <a:cubicBezTo>
                  <a:pt x="9828" y="1611"/>
                  <a:pt x="9841" y="1593"/>
                  <a:pt x="9833" y="1590"/>
                </a:cubicBezTo>
                <a:cubicBezTo>
                  <a:pt x="9833" y="1590"/>
                  <a:pt x="9828" y="1567"/>
                  <a:pt x="9828" y="1590"/>
                </a:cubicBezTo>
                <a:close/>
                <a:moveTo>
                  <a:pt x="19534" y="2360"/>
                </a:moveTo>
                <a:cubicBezTo>
                  <a:pt x="19534" y="2380"/>
                  <a:pt x="19547" y="2362"/>
                  <a:pt x="19539" y="2360"/>
                </a:cubicBezTo>
                <a:cubicBezTo>
                  <a:pt x="19539" y="2360"/>
                  <a:pt x="19534" y="2337"/>
                  <a:pt x="19534" y="2360"/>
                </a:cubicBezTo>
                <a:close/>
                <a:moveTo>
                  <a:pt x="18861" y="2530"/>
                </a:moveTo>
                <a:cubicBezTo>
                  <a:pt x="18861" y="2550"/>
                  <a:pt x="18874" y="2532"/>
                  <a:pt x="18866" y="2530"/>
                </a:cubicBezTo>
                <a:cubicBezTo>
                  <a:pt x="18866" y="2530"/>
                  <a:pt x="18861" y="2507"/>
                  <a:pt x="18861" y="2530"/>
                </a:cubicBezTo>
                <a:close/>
                <a:moveTo>
                  <a:pt x="19987" y="3908"/>
                </a:moveTo>
                <a:cubicBezTo>
                  <a:pt x="19987" y="3928"/>
                  <a:pt x="20000" y="3910"/>
                  <a:pt x="19992" y="3908"/>
                </a:cubicBezTo>
                <a:cubicBezTo>
                  <a:pt x="19992" y="3908"/>
                  <a:pt x="19987" y="3885"/>
                  <a:pt x="19987" y="3908"/>
                </a:cubicBezTo>
                <a:close/>
                <a:moveTo>
                  <a:pt x="16601" y="2506"/>
                </a:moveTo>
                <a:cubicBezTo>
                  <a:pt x="16601" y="2526"/>
                  <a:pt x="16614" y="2508"/>
                  <a:pt x="16606" y="2506"/>
                </a:cubicBezTo>
                <a:cubicBezTo>
                  <a:pt x="16606" y="2506"/>
                  <a:pt x="16601" y="2483"/>
                  <a:pt x="16601" y="2506"/>
                </a:cubicBezTo>
                <a:close/>
                <a:moveTo>
                  <a:pt x="13644" y="2384"/>
                </a:moveTo>
                <a:cubicBezTo>
                  <a:pt x="13644" y="2405"/>
                  <a:pt x="13657" y="2387"/>
                  <a:pt x="13649" y="2384"/>
                </a:cubicBezTo>
                <a:cubicBezTo>
                  <a:pt x="13649" y="2384"/>
                  <a:pt x="13644" y="2362"/>
                  <a:pt x="13644" y="2384"/>
                </a:cubicBezTo>
                <a:close/>
                <a:moveTo>
                  <a:pt x="17460" y="1898"/>
                </a:moveTo>
                <a:cubicBezTo>
                  <a:pt x="17460" y="1918"/>
                  <a:pt x="17473" y="1900"/>
                  <a:pt x="17465" y="1898"/>
                </a:cubicBezTo>
                <a:cubicBezTo>
                  <a:pt x="17465" y="1898"/>
                  <a:pt x="17460" y="1875"/>
                  <a:pt x="17460" y="1898"/>
                </a:cubicBezTo>
                <a:close/>
                <a:moveTo>
                  <a:pt x="16965" y="4929"/>
                </a:moveTo>
                <a:cubicBezTo>
                  <a:pt x="16965" y="4949"/>
                  <a:pt x="16978" y="4931"/>
                  <a:pt x="16970" y="4929"/>
                </a:cubicBezTo>
                <a:cubicBezTo>
                  <a:pt x="16970" y="4929"/>
                  <a:pt x="16965" y="4906"/>
                  <a:pt x="16965" y="4929"/>
                </a:cubicBezTo>
                <a:close/>
                <a:moveTo>
                  <a:pt x="17954" y="2384"/>
                </a:moveTo>
                <a:cubicBezTo>
                  <a:pt x="17954" y="2405"/>
                  <a:pt x="17967" y="2387"/>
                  <a:pt x="17959" y="2384"/>
                </a:cubicBezTo>
                <a:cubicBezTo>
                  <a:pt x="17959" y="2384"/>
                  <a:pt x="17954" y="2362"/>
                  <a:pt x="17954" y="2384"/>
                </a:cubicBezTo>
                <a:close/>
                <a:moveTo>
                  <a:pt x="20563" y="4240"/>
                </a:moveTo>
                <a:cubicBezTo>
                  <a:pt x="20563" y="4260"/>
                  <a:pt x="20576" y="4242"/>
                  <a:pt x="20568" y="4240"/>
                </a:cubicBezTo>
                <a:cubicBezTo>
                  <a:pt x="20568" y="4240"/>
                  <a:pt x="20563" y="4217"/>
                  <a:pt x="20563" y="4240"/>
                </a:cubicBezTo>
                <a:close/>
                <a:moveTo>
                  <a:pt x="267" y="5658"/>
                </a:moveTo>
                <a:cubicBezTo>
                  <a:pt x="267" y="5678"/>
                  <a:pt x="280" y="5660"/>
                  <a:pt x="272" y="5658"/>
                </a:cubicBezTo>
                <a:cubicBezTo>
                  <a:pt x="272" y="5658"/>
                  <a:pt x="267" y="5635"/>
                  <a:pt x="267" y="5658"/>
                </a:cubicBezTo>
                <a:close/>
                <a:moveTo>
                  <a:pt x="16285" y="2401"/>
                </a:moveTo>
                <a:cubicBezTo>
                  <a:pt x="16285" y="2421"/>
                  <a:pt x="16298" y="2403"/>
                  <a:pt x="16290" y="2401"/>
                </a:cubicBezTo>
                <a:cubicBezTo>
                  <a:pt x="16290" y="2401"/>
                  <a:pt x="16285" y="2378"/>
                  <a:pt x="16285" y="2401"/>
                </a:cubicBezTo>
                <a:close/>
                <a:moveTo>
                  <a:pt x="21899" y="4029"/>
                </a:moveTo>
                <a:cubicBezTo>
                  <a:pt x="21899" y="4049"/>
                  <a:pt x="21912" y="4031"/>
                  <a:pt x="21905" y="4029"/>
                </a:cubicBezTo>
                <a:cubicBezTo>
                  <a:pt x="21904" y="4029"/>
                  <a:pt x="21899" y="4006"/>
                  <a:pt x="21899" y="4029"/>
                </a:cubicBezTo>
                <a:close/>
                <a:moveTo>
                  <a:pt x="23309" y="4799"/>
                </a:moveTo>
                <a:cubicBezTo>
                  <a:pt x="23309" y="4819"/>
                  <a:pt x="23322" y="4801"/>
                  <a:pt x="23314" y="4799"/>
                </a:cubicBezTo>
                <a:cubicBezTo>
                  <a:pt x="23314" y="4799"/>
                  <a:pt x="23309" y="4776"/>
                  <a:pt x="23309" y="4799"/>
                </a:cubicBezTo>
                <a:close/>
                <a:moveTo>
                  <a:pt x="18448" y="3130"/>
                </a:moveTo>
                <a:cubicBezTo>
                  <a:pt x="18448" y="3150"/>
                  <a:pt x="18461" y="3132"/>
                  <a:pt x="18453" y="3130"/>
                </a:cubicBezTo>
                <a:cubicBezTo>
                  <a:pt x="18453" y="3130"/>
                  <a:pt x="18448" y="3107"/>
                  <a:pt x="18448" y="3130"/>
                </a:cubicBezTo>
                <a:close/>
                <a:moveTo>
                  <a:pt x="21016" y="3964"/>
                </a:moveTo>
                <a:cubicBezTo>
                  <a:pt x="21016" y="3985"/>
                  <a:pt x="21029" y="3967"/>
                  <a:pt x="21021" y="3964"/>
                </a:cubicBezTo>
                <a:cubicBezTo>
                  <a:pt x="21021" y="3964"/>
                  <a:pt x="21016" y="3941"/>
                  <a:pt x="21016" y="3964"/>
                </a:cubicBezTo>
                <a:close/>
                <a:moveTo>
                  <a:pt x="17419" y="5342"/>
                </a:moveTo>
                <a:cubicBezTo>
                  <a:pt x="17419" y="5362"/>
                  <a:pt x="17432" y="5344"/>
                  <a:pt x="17424" y="5342"/>
                </a:cubicBezTo>
                <a:cubicBezTo>
                  <a:pt x="17424" y="5342"/>
                  <a:pt x="17419" y="5319"/>
                  <a:pt x="17419" y="5342"/>
                </a:cubicBezTo>
                <a:close/>
                <a:moveTo>
                  <a:pt x="17233" y="1858"/>
                </a:moveTo>
                <a:cubicBezTo>
                  <a:pt x="17233" y="1878"/>
                  <a:pt x="17246" y="1860"/>
                  <a:pt x="17238" y="1858"/>
                </a:cubicBezTo>
                <a:cubicBezTo>
                  <a:pt x="17238" y="1858"/>
                  <a:pt x="17233" y="1835"/>
                  <a:pt x="17233" y="1858"/>
                </a:cubicBezTo>
                <a:close/>
                <a:moveTo>
                  <a:pt x="17889" y="2060"/>
                </a:moveTo>
                <a:cubicBezTo>
                  <a:pt x="17889" y="2081"/>
                  <a:pt x="17902" y="2062"/>
                  <a:pt x="17894" y="2060"/>
                </a:cubicBezTo>
                <a:cubicBezTo>
                  <a:pt x="17894" y="2060"/>
                  <a:pt x="17889" y="2037"/>
                  <a:pt x="17889" y="2060"/>
                </a:cubicBezTo>
                <a:close/>
                <a:moveTo>
                  <a:pt x="18237" y="3251"/>
                </a:moveTo>
                <a:cubicBezTo>
                  <a:pt x="18237" y="3272"/>
                  <a:pt x="18250" y="3254"/>
                  <a:pt x="18242" y="3251"/>
                </a:cubicBezTo>
                <a:cubicBezTo>
                  <a:pt x="18242" y="3251"/>
                  <a:pt x="18237" y="3228"/>
                  <a:pt x="18237" y="3251"/>
                </a:cubicBezTo>
                <a:close/>
                <a:moveTo>
                  <a:pt x="20465" y="3940"/>
                </a:moveTo>
                <a:cubicBezTo>
                  <a:pt x="20465" y="3960"/>
                  <a:pt x="20478" y="3942"/>
                  <a:pt x="20470" y="3940"/>
                </a:cubicBezTo>
                <a:cubicBezTo>
                  <a:pt x="20470" y="3940"/>
                  <a:pt x="20465" y="3917"/>
                  <a:pt x="20465" y="3940"/>
                </a:cubicBezTo>
                <a:close/>
                <a:moveTo>
                  <a:pt x="14073" y="2020"/>
                </a:moveTo>
                <a:cubicBezTo>
                  <a:pt x="14073" y="2040"/>
                  <a:pt x="14086" y="2022"/>
                  <a:pt x="14078" y="2020"/>
                </a:cubicBezTo>
                <a:cubicBezTo>
                  <a:pt x="14078" y="2020"/>
                  <a:pt x="14073" y="1997"/>
                  <a:pt x="14073" y="2020"/>
                </a:cubicBezTo>
                <a:close/>
                <a:moveTo>
                  <a:pt x="15523" y="2166"/>
                </a:moveTo>
                <a:cubicBezTo>
                  <a:pt x="15523" y="2186"/>
                  <a:pt x="15536" y="2168"/>
                  <a:pt x="15528" y="2166"/>
                </a:cubicBezTo>
                <a:cubicBezTo>
                  <a:pt x="15528" y="2166"/>
                  <a:pt x="15523" y="2143"/>
                  <a:pt x="15523" y="2166"/>
                </a:cubicBezTo>
                <a:close/>
                <a:moveTo>
                  <a:pt x="21592" y="5504"/>
                </a:moveTo>
                <a:cubicBezTo>
                  <a:pt x="21592" y="5524"/>
                  <a:pt x="21605" y="5506"/>
                  <a:pt x="21597" y="5504"/>
                </a:cubicBezTo>
                <a:cubicBezTo>
                  <a:pt x="21597" y="5504"/>
                  <a:pt x="21592" y="5481"/>
                  <a:pt x="21592" y="5504"/>
                </a:cubicBezTo>
                <a:close/>
                <a:moveTo>
                  <a:pt x="23009" y="4086"/>
                </a:moveTo>
                <a:cubicBezTo>
                  <a:pt x="23009" y="4106"/>
                  <a:pt x="23022" y="4088"/>
                  <a:pt x="23014" y="4086"/>
                </a:cubicBezTo>
                <a:cubicBezTo>
                  <a:pt x="23014" y="4086"/>
                  <a:pt x="23009" y="4063"/>
                  <a:pt x="23009" y="4086"/>
                </a:cubicBezTo>
                <a:close/>
                <a:moveTo>
                  <a:pt x="21494" y="4629"/>
                </a:moveTo>
                <a:cubicBezTo>
                  <a:pt x="21494" y="4649"/>
                  <a:pt x="21507" y="4631"/>
                  <a:pt x="21499" y="4629"/>
                </a:cubicBezTo>
                <a:cubicBezTo>
                  <a:pt x="21499" y="4629"/>
                  <a:pt x="21494" y="4606"/>
                  <a:pt x="21494" y="4629"/>
                </a:cubicBezTo>
                <a:close/>
                <a:moveTo>
                  <a:pt x="20887" y="4126"/>
                </a:moveTo>
                <a:cubicBezTo>
                  <a:pt x="20887" y="4147"/>
                  <a:pt x="20900" y="4129"/>
                  <a:pt x="20892" y="4126"/>
                </a:cubicBezTo>
                <a:cubicBezTo>
                  <a:pt x="20892" y="4126"/>
                  <a:pt x="20887" y="4103"/>
                  <a:pt x="20887" y="4126"/>
                </a:cubicBezTo>
                <a:close/>
                <a:moveTo>
                  <a:pt x="22167" y="4961"/>
                </a:moveTo>
                <a:cubicBezTo>
                  <a:pt x="22167" y="4981"/>
                  <a:pt x="22180" y="4963"/>
                  <a:pt x="22172" y="4961"/>
                </a:cubicBezTo>
                <a:cubicBezTo>
                  <a:pt x="22172" y="4961"/>
                  <a:pt x="22167" y="4938"/>
                  <a:pt x="22167" y="4961"/>
                </a:cubicBezTo>
                <a:close/>
                <a:moveTo>
                  <a:pt x="16690" y="5399"/>
                </a:moveTo>
                <a:cubicBezTo>
                  <a:pt x="16690" y="5419"/>
                  <a:pt x="16703" y="5401"/>
                  <a:pt x="16695" y="5399"/>
                </a:cubicBezTo>
                <a:cubicBezTo>
                  <a:pt x="16695" y="5399"/>
                  <a:pt x="16690" y="5376"/>
                  <a:pt x="16690" y="5399"/>
                </a:cubicBezTo>
                <a:close/>
                <a:moveTo>
                  <a:pt x="13587" y="2328"/>
                </a:moveTo>
                <a:cubicBezTo>
                  <a:pt x="13587" y="2348"/>
                  <a:pt x="13600" y="2330"/>
                  <a:pt x="13592" y="2328"/>
                </a:cubicBezTo>
                <a:cubicBezTo>
                  <a:pt x="13592" y="2328"/>
                  <a:pt x="13587" y="2305"/>
                  <a:pt x="13587" y="2328"/>
                </a:cubicBezTo>
                <a:close/>
                <a:moveTo>
                  <a:pt x="17646" y="3057"/>
                </a:moveTo>
                <a:cubicBezTo>
                  <a:pt x="17646" y="3077"/>
                  <a:pt x="17659" y="3059"/>
                  <a:pt x="17651" y="3057"/>
                </a:cubicBezTo>
                <a:cubicBezTo>
                  <a:pt x="17651" y="3057"/>
                  <a:pt x="17646" y="3034"/>
                  <a:pt x="17646" y="3057"/>
                </a:cubicBezTo>
                <a:close/>
                <a:moveTo>
                  <a:pt x="2115" y="6103"/>
                </a:moveTo>
                <a:cubicBezTo>
                  <a:pt x="2115" y="6124"/>
                  <a:pt x="2128" y="6106"/>
                  <a:pt x="2120" y="6103"/>
                </a:cubicBezTo>
                <a:cubicBezTo>
                  <a:pt x="2120" y="6103"/>
                  <a:pt x="2115" y="6080"/>
                  <a:pt x="2115" y="6103"/>
                </a:cubicBezTo>
                <a:close/>
                <a:moveTo>
                  <a:pt x="348" y="3892"/>
                </a:moveTo>
                <a:cubicBezTo>
                  <a:pt x="348" y="3912"/>
                  <a:pt x="361" y="3894"/>
                  <a:pt x="353" y="3892"/>
                </a:cubicBezTo>
                <a:cubicBezTo>
                  <a:pt x="353" y="3891"/>
                  <a:pt x="348" y="3869"/>
                  <a:pt x="348" y="3892"/>
                </a:cubicBezTo>
                <a:close/>
                <a:moveTo>
                  <a:pt x="16941" y="1971"/>
                </a:moveTo>
                <a:cubicBezTo>
                  <a:pt x="16941" y="1991"/>
                  <a:pt x="16954" y="1973"/>
                  <a:pt x="16946" y="1971"/>
                </a:cubicBezTo>
                <a:cubicBezTo>
                  <a:pt x="16946" y="1971"/>
                  <a:pt x="16941" y="1948"/>
                  <a:pt x="16941" y="1971"/>
                </a:cubicBezTo>
                <a:close/>
                <a:moveTo>
                  <a:pt x="19266" y="2830"/>
                </a:moveTo>
                <a:cubicBezTo>
                  <a:pt x="19266" y="2850"/>
                  <a:pt x="19279" y="2832"/>
                  <a:pt x="19271" y="2830"/>
                </a:cubicBezTo>
                <a:cubicBezTo>
                  <a:pt x="19271" y="2830"/>
                  <a:pt x="19266" y="2807"/>
                  <a:pt x="19266" y="2830"/>
                </a:cubicBezTo>
                <a:close/>
                <a:moveTo>
                  <a:pt x="23082" y="5042"/>
                </a:moveTo>
                <a:cubicBezTo>
                  <a:pt x="23082" y="5062"/>
                  <a:pt x="23095" y="5044"/>
                  <a:pt x="23087" y="5042"/>
                </a:cubicBezTo>
                <a:cubicBezTo>
                  <a:pt x="23087" y="5042"/>
                  <a:pt x="23082" y="5019"/>
                  <a:pt x="23082" y="5042"/>
                </a:cubicBezTo>
                <a:close/>
                <a:moveTo>
                  <a:pt x="20992" y="4329"/>
                </a:moveTo>
                <a:cubicBezTo>
                  <a:pt x="20992" y="4349"/>
                  <a:pt x="21005" y="4331"/>
                  <a:pt x="20997" y="4329"/>
                </a:cubicBezTo>
                <a:cubicBezTo>
                  <a:pt x="20997" y="4329"/>
                  <a:pt x="20992" y="4306"/>
                  <a:pt x="20992" y="4329"/>
                </a:cubicBezTo>
                <a:close/>
                <a:moveTo>
                  <a:pt x="17362" y="2725"/>
                </a:moveTo>
                <a:cubicBezTo>
                  <a:pt x="17362" y="2745"/>
                  <a:pt x="17375" y="2727"/>
                  <a:pt x="17367" y="2725"/>
                </a:cubicBezTo>
                <a:cubicBezTo>
                  <a:pt x="17367" y="2725"/>
                  <a:pt x="17362" y="2702"/>
                  <a:pt x="17362" y="2725"/>
                </a:cubicBezTo>
                <a:close/>
                <a:moveTo>
                  <a:pt x="17435" y="805"/>
                </a:moveTo>
                <a:cubicBezTo>
                  <a:pt x="17435" y="825"/>
                  <a:pt x="17448" y="807"/>
                  <a:pt x="17440" y="805"/>
                </a:cubicBezTo>
                <a:cubicBezTo>
                  <a:pt x="17440" y="805"/>
                  <a:pt x="17435" y="782"/>
                  <a:pt x="17435" y="805"/>
                </a:cubicBezTo>
                <a:close/>
                <a:moveTo>
                  <a:pt x="19793" y="4831"/>
                </a:moveTo>
                <a:cubicBezTo>
                  <a:pt x="19793" y="4852"/>
                  <a:pt x="19806" y="4833"/>
                  <a:pt x="19798" y="4831"/>
                </a:cubicBezTo>
                <a:cubicBezTo>
                  <a:pt x="19798" y="4831"/>
                  <a:pt x="19793" y="4808"/>
                  <a:pt x="19793" y="4831"/>
                </a:cubicBezTo>
                <a:close/>
                <a:moveTo>
                  <a:pt x="16625" y="2182"/>
                </a:moveTo>
                <a:cubicBezTo>
                  <a:pt x="16625" y="2202"/>
                  <a:pt x="16638" y="2184"/>
                  <a:pt x="16630" y="2182"/>
                </a:cubicBezTo>
                <a:cubicBezTo>
                  <a:pt x="16630" y="2182"/>
                  <a:pt x="16625" y="2159"/>
                  <a:pt x="16625" y="2182"/>
                </a:cubicBezTo>
                <a:close/>
                <a:moveTo>
                  <a:pt x="22548" y="1056"/>
                </a:moveTo>
                <a:cubicBezTo>
                  <a:pt x="22548" y="1076"/>
                  <a:pt x="22561" y="1058"/>
                  <a:pt x="22553" y="1056"/>
                </a:cubicBezTo>
                <a:cubicBezTo>
                  <a:pt x="22553" y="1056"/>
                  <a:pt x="22548" y="1033"/>
                  <a:pt x="22548" y="1056"/>
                </a:cubicBezTo>
                <a:close/>
                <a:moveTo>
                  <a:pt x="21486" y="3324"/>
                </a:moveTo>
                <a:cubicBezTo>
                  <a:pt x="21486" y="3344"/>
                  <a:pt x="21499" y="3326"/>
                  <a:pt x="21491" y="3324"/>
                </a:cubicBezTo>
                <a:cubicBezTo>
                  <a:pt x="21491" y="3324"/>
                  <a:pt x="21486" y="3301"/>
                  <a:pt x="21486" y="3324"/>
                </a:cubicBezTo>
                <a:close/>
                <a:moveTo>
                  <a:pt x="17435" y="4532"/>
                </a:moveTo>
                <a:cubicBezTo>
                  <a:pt x="17435" y="4552"/>
                  <a:pt x="17448" y="4534"/>
                  <a:pt x="17440" y="4532"/>
                </a:cubicBezTo>
                <a:cubicBezTo>
                  <a:pt x="17440" y="4532"/>
                  <a:pt x="17435" y="4509"/>
                  <a:pt x="17435" y="4532"/>
                </a:cubicBezTo>
                <a:close/>
                <a:moveTo>
                  <a:pt x="17930" y="5010"/>
                </a:moveTo>
                <a:cubicBezTo>
                  <a:pt x="17930" y="5030"/>
                  <a:pt x="17942" y="5012"/>
                  <a:pt x="17935" y="5010"/>
                </a:cubicBezTo>
                <a:cubicBezTo>
                  <a:pt x="17934" y="5010"/>
                  <a:pt x="17930" y="4987"/>
                  <a:pt x="17930" y="5010"/>
                </a:cubicBezTo>
                <a:close/>
                <a:moveTo>
                  <a:pt x="17743" y="2652"/>
                </a:moveTo>
                <a:cubicBezTo>
                  <a:pt x="17743" y="2672"/>
                  <a:pt x="17756" y="2654"/>
                  <a:pt x="17748" y="2652"/>
                </a:cubicBezTo>
                <a:cubicBezTo>
                  <a:pt x="17748" y="2652"/>
                  <a:pt x="17743" y="2629"/>
                  <a:pt x="17743" y="2652"/>
                </a:cubicBezTo>
                <a:close/>
                <a:moveTo>
                  <a:pt x="15880" y="1696"/>
                </a:moveTo>
                <a:cubicBezTo>
                  <a:pt x="15880" y="1716"/>
                  <a:pt x="15893" y="1698"/>
                  <a:pt x="15885" y="1696"/>
                </a:cubicBezTo>
                <a:cubicBezTo>
                  <a:pt x="15885" y="1696"/>
                  <a:pt x="15880" y="1673"/>
                  <a:pt x="15880" y="1696"/>
                </a:cubicBezTo>
                <a:close/>
                <a:moveTo>
                  <a:pt x="21097" y="5155"/>
                </a:moveTo>
                <a:cubicBezTo>
                  <a:pt x="21097" y="5176"/>
                  <a:pt x="21110" y="5158"/>
                  <a:pt x="21102" y="5155"/>
                </a:cubicBezTo>
                <a:cubicBezTo>
                  <a:pt x="21102" y="5155"/>
                  <a:pt x="21097" y="5132"/>
                  <a:pt x="21097" y="5155"/>
                </a:cubicBezTo>
                <a:close/>
                <a:moveTo>
                  <a:pt x="20498" y="4094"/>
                </a:moveTo>
                <a:cubicBezTo>
                  <a:pt x="20498" y="4114"/>
                  <a:pt x="20511" y="4096"/>
                  <a:pt x="20503" y="4094"/>
                </a:cubicBezTo>
                <a:cubicBezTo>
                  <a:pt x="20503" y="4094"/>
                  <a:pt x="20498" y="4071"/>
                  <a:pt x="20498" y="4094"/>
                </a:cubicBezTo>
                <a:close/>
                <a:moveTo>
                  <a:pt x="21916" y="3365"/>
                </a:moveTo>
                <a:cubicBezTo>
                  <a:pt x="21916" y="3385"/>
                  <a:pt x="21929" y="3367"/>
                  <a:pt x="21921" y="3365"/>
                </a:cubicBezTo>
                <a:cubicBezTo>
                  <a:pt x="21921" y="3365"/>
                  <a:pt x="21916" y="3342"/>
                  <a:pt x="21916" y="3365"/>
                </a:cubicBezTo>
                <a:close/>
                <a:moveTo>
                  <a:pt x="18707" y="1963"/>
                </a:moveTo>
                <a:cubicBezTo>
                  <a:pt x="18707" y="1983"/>
                  <a:pt x="18720" y="1965"/>
                  <a:pt x="18712" y="1963"/>
                </a:cubicBezTo>
                <a:cubicBezTo>
                  <a:pt x="18712" y="1963"/>
                  <a:pt x="18707" y="1940"/>
                  <a:pt x="18707" y="1963"/>
                </a:cubicBezTo>
                <a:close/>
                <a:moveTo>
                  <a:pt x="19971" y="3762"/>
                </a:moveTo>
                <a:cubicBezTo>
                  <a:pt x="19971" y="3782"/>
                  <a:pt x="19984" y="3764"/>
                  <a:pt x="19976" y="3762"/>
                </a:cubicBezTo>
                <a:cubicBezTo>
                  <a:pt x="19976" y="3762"/>
                  <a:pt x="19971" y="3739"/>
                  <a:pt x="19971" y="3762"/>
                </a:cubicBezTo>
                <a:close/>
                <a:moveTo>
                  <a:pt x="18529" y="1923"/>
                </a:moveTo>
                <a:cubicBezTo>
                  <a:pt x="18529" y="1943"/>
                  <a:pt x="18542" y="1925"/>
                  <a:pt x="18534" y="1923"/>
                </a:cubicBezTo>
                <a:cubicBezTo>
                  <a:pt x="18534" y="1923"/>
                  <a:pt x="18529" y="1900"/>
                  <a:pt x="18529" y="1923"/>
                </a:cubicBezTo>
                <a:close/>
                <a:moveTo>
                  <a:pt x="17930" y="2069"/>
                </a:moveTo>
                <a:cubicBezTo>
                  <a:pt x="17930" y="2089"/>
                  <a:pt x="17942" y="2071"/>
                  <a:pt x="17935" y="2069"/>
                </a:cubicBezTo>
                <a:cubicBezTo>
                  <a:pt x="17934" y="2068"/>
                  <a:pt x="17930" y="2046"/>
                  <a:pt x="17930" y="2069"/>
                </a:cubicBezTo>
                <a:close/>
                <a:moveTo>
                  <a:pt x="17435" y="2449"/>
                </a:moveTo>
                <a:cubicBezTo>
                  <a:pt x="17435" y="2469"/>
                  <a:pt x="17448" y="2451"/>
                  <a:pt x="17440" y="2449"/>
                </a:cubicBezTo>
                <a:cubicBezTo>
                  <a:pt x="17440" y="2449"/>
                  <a:pt x="17435" y="2426"/>
                  <a:pt x="17435" y="2449"/>
                </a:cubicBezTo>
                <a:close/>
                <a:moveTo>
                  <a:pt x="17678" y="2263"/>
                </a:moveTo>
                <a:cubicBezTo>
                  <a:pt x="17678" y="2283"/>
                  <a:pt x="17691" y="2265"/>
                  <a:pt x="17683" y="2263"/>
                </a:cubicBezTo>
                <a:cubicBezTo>
                  <a:pt x="17683" y="2263"/>
                  <a:pt x="17678" y="2240"/>
                  <a:pt x="17678" y="2263"/>
                </a:cubicBezTo>
                <a:close/>
                <a:moveTo>
                  <a:pt x="18424" y="2555"/>
                </a:moveTo>
                <a:cubicBezTo>
                  <a:pt x="18424" y="2575"/>
                  <a:pt x="18437" y="2557"/>
                  <a:pt x="18429" y="2555"/>
                </a:cubicBezTo>
                <a:cubicBezTo>
                  <a:pt x="18429" y="2555"/>
                  <a:pt x="18424" y="2532"/>
                  <a:pt x="18424" y="2555"/>
                </a:cubicBezTo>
                <a:close/>
                <a:moveTo>
                  <a:pt x="19015" y="4848"/>
                </a:moveTo>
                <a:cubicBezTo>
                  <a:pt x="19015" y="4868"/>
                  <a:pt x="19028" y="4850"/>
                  <a:pt x="19020" y="4848"/>
                </a:cubicBezTo>
                <a:cubicBezTo>
                  <a:pt x="19020" y="4848"/>
                  <a:pt x="19015" y="4825"/>
                  <a:pt x="19015" y="4848"/>
                </a:cubicBezTo>
                <a:close/>
                <a:moveTo>
                  <a:pt x="20708" y="5139"/>
                </a:moveTo>
                <a:cubicBezTo>
                  <a:pt x="20708" y="5159"/>
                  <a:pt x="20721" y="5141"/>
                  <a:pt x="20714" y="5139"/>
                </a:cubicBezTo>
                <a:cubicBezTo>
                  <a:pt x="20713" y="5139"/>
                  <a:pt x="20708" y="5116"/>
                  <a:pt x="20708" y="5139"/>
                </a:cubicBezTo>
                <a:close/>
                <a:moveTo>
                  <a:pt x="18383" y="2109"/>
                </a:moveTo>
                <a:cubicBezTo>
                  <a:pt x="18383" y="2129"/>
                  <a:pt x="18396" y="2111"/>
                  <a:pt x="18388" y="2109"/>
                </a:cubicBezTo>
                <a:cubicBezTo>
                  <a:pt x="18388" y="2109"/>
                  <a:pt x="18383" y="2086"/>
                  <a:pt x="18383" y="2109"/>
                </a:cubicBezTo>
                <a:close/>
                <a:moveTo>
                  <a:pt x="17930" y="3114"/>
                </a:moveTo>
                <a:cubicBezTo>
                  <a:pt x="17930" y="3134"/>
                  <a:pt x="17942" y="3116"/>
                  <a:pt x="17935" y="3114"/>
                </a:cubicBezTo>
                <a:cubicBezTo>
                  <a:pt x="17934" y="3114"/>
                  <a:pt x="17930" y="3091"/>
                  <a:pt x="17930" y="3114"/>
                </a:cubicBezTo>
                <a:close/>
                <a:moveTo>
                  <a:pt x="22791" y="3738"/>
                </a:moveTo>
                <a:cubicBezTo>
                  <a:pt x="22791" y="3758"/>
                  <a:pt x="22804" y="3740"/>
                  <a:pt x="22796" y="3738"/>
                </a:cubicBezTo>
                <a:cubicBezTo>
                  <a:pt x="22796" y="3738"/>
                  <a:pt x="22791" y="3715"/>
                  <a:pt x="22791" y="3738"/>
                </a:cubicBezTo>
                <a:close/>
                <a:moveTo>
                  <a:pt x="18845" y="2530"/>
                </a:moveTo>
                <a:cubicBezTo>
                  <a:pt x="18845" y="2550"/>
                  <a:pt x="18858" y="2532"/>
                  <a:pt x="18850" y="2530"/>
                </a:cubicBezTo>
                <a:cubicBezTo>
                  <a:pt x="18850" y="2530"/>
                  <a:pt x="18845" y="2507"/>
                  <a:pt x="18845" y="2530"/>
                </a:cubicBezTo>
                <a:close/>
                <a:moveTo>
                  <a:pt x="15669" y="2085"/>
                </a:moveTo>
                <a:cubicBezTo>
                  <a:pt x="15669" y="2105"/>
                  <a:pt x="15682" y="2087"/>
                  <a:pt x="15674" y="2085"/>
                </a:cubicBezTo>
                <a:cubicBezTo>
                  <a:pt x="15674" y="2085"/>
                  <a:pt x="15669" y="2062"/>
                  <a:pt x="15669" y="2085"/>
                </a:cubicBezTo>
                <a:close/>
                <a:moveTo>
                  <a:pt x="22653" y="2628"/>
                </a:moveTo>
                <a:cubicBezTo>
                  <a:pt x="22653" y="2648"/>
                  <a:pt x="22666" y="2630"/>
                  <a:pt x="22658" y="2628"/>
                </a:cubicBezTo>
                <a:cubicBezTo>
                  <a:pt x="22658" y="2628"/>
                  <a:pt x="22653" y="2605"/>
                  <a:pt x="22653" y="2628"/>
                </a:cubicBezTo>
                <a:close/>
                <a:moveTo>
                  <a:pt x="23188" y="3754"/>
                </a:moveTo>
                <a:cubicBezTo>
                  <a:pt x="23188" y="3774"/>
                  <a:pt x="23201" y="3756"/>
                  <a:pt x="23193" y="3754"/>
                </a:cubicBezTo>
                <a:cubicBezTo>
                  <a:pt x="23193" y="3754"/>
                  <a:pt x="23188" y="3731"/>
                  <a:pt x="23188" y="3754"/>
                </a:cubicBezTo>
                <a:close/>
                <a:moveTo>
                  <a:pt x="16204" y="5609"/>
                </a:moveTo>
                <a:cubicBezTo>
                  <a:pt x="16204" y="5629"/>
                  <a:pt x="16217" y="5611"/>
                  <a:pt x="16209" y="5609"/>
                </a:cubicBezTo>
                <a:cubicBezTo>
                  <a:pt x="16209" y="5609"/>
                  <a:pt x="16204" y="5586"/>
                  <a:pt x="16204" y="5609"/>
                </a:cubicBezTo>
                <a:close/>
                <a:moveTo>
                  <a:pt x="21640" y="5504"/>
                </a:moveTo>
                <a:cubicBezTo>
                  <a:pt x="21640" y="5524"/>
                  <a:pt x="21653" y="5506"/>
                  <a:pt x="21645" y="5504"/>
                </a:cubicBezTo>
                <a:cubicBezTo>
                  <a:pt x="21645" y="5504"/>
                  <a:pt x="21640" y="5481"/>
                  <a:pt x="21640" y="5504"/>
                </a:cubicBezTo>
                <a:close/>
                <a:moveTo>
                  <a:pt x="15037" y="2603"/>
                </a:moveTo>
                <a:cubicBezTo>
                  <a:pt x="15037" y="2623"/>
                  <a:pt x="15050" y="2605"/>
                  <a:pt x="15042" y="2603"/>
                </a:cubicBezTo>
                <a:cubicBezTo>
                  <a:pt x="15042" y="2603"/>
                  <a:pt x="15037" y="2580"/>
                  <a:pt x="15037" y="2603"/>
                </a:cubicBezTo>
                <a:close/>
                <a:moveTo>
                  <a:pt x="20968" y="4564"/>
                </a:moveTo>
                <a:cubicBezTo>
                  <a:pt x="20968" y="4584"/>
                  <a:pt x="20981" y="4566"/>
                  <a:pt x="20973" y="4564"/>
                </a:cubicBezTo>
                <a:cubicBezTo>
                  <a:pt x="20973" y="4564"/>
                  <a:pt x="20968" y="4541"/>
                  <a:pt x="20968" y="4564"/>
                </a:cubicBezTo>
                <a:close/>
                <a:moveTo>
                  <a:pt x="17192" y="3251"/>
                </a:moveTo>
                <a:cubicBezTo>
                  <a:pt x="17192" y="3272"/>
                  <a:pt x="17205" y="3254"/>
                  <a:pt x="17197" y="3251"/>
                </a:cubicBezTo>
                <a:cubicBezTo>
                  <a:pt x="17197" y="3251"/>
                  <a:pt x="17192" y="3228"/>
                  <a:pt x="17192" y="3251"/>
                </a:cubicBezTo>
                <a:close/>
                <a:moveTo>
                  <a:pt x="18075" y="2538"/>
                </a:moveTo>
                <a:cubicBezTo>
                  <a:pt x="18075" y="2559"/>
                  <a:pt x="18088" y="2541"/>
                  <a:pt x="18080" y="2538"/>
                </a:cubicBezTo>
                <a:cubicBezTo>
                  <a:pt x="18080" y="2538"/>
                  <a:pt x="18075" y="2515"/>
                  <a:pt x="18075" y="2538"/>
                </a:cubicBezTo>
                <a:close/>
                <a:moveTo>
                  <a:pt x="21251" y="3454"/>
                </a:moveTo>
                <a:cubicBezTo>
                  <a:pt x="21251" y="3474"/>
                  <a:pt x="21264" y="3456"/>
                  <a:pt x="21256" y="3454"/>
                </a:cubicBezTo>
                <a:cubicBezTo>
                  <a:pt x="21256" y="3454"/>
                  <a:pt x="21251" y="3431"/>
                  <a:pt x="21251" y="3454"/>
                </a:cubicBezTo>
                <a:close/>
                <a:moveTo>
                  <a:pt x="17087" y="2676"/>
                </a:moveTo>
                <a:cubicBezTo>
                  <a:pt x="17087" y="2696"/>
                  <a:pt x="17100" y="2678"/>
                  <a:pt x="17092" y="2676"/>
                </a:cubicBezTo>
                <a:cubicBezTo>
                  <a:pt x="17092" y="2676"/>
                  <a:pt x="17087" y="2653"/>
                  <a:pt x="17087" y="2676"/>
                </a:cubicBezTo>
                <a:close/>
                <a:moveTo>
                  <a:pt x="17014" y="1720"/>
                </a:moveTo>
                <a:cubicBezTo>
                  <a:pt x="17014" y="1740"/>
                  <a:pt x="17027" y="1722"/>
                  <a:pt x="17019" y="1720"/>
                </a:cubicBezTo>
                <a:cubicBezTo>
                  <a:pt x="17019" y="1720"/>
                  <a:pt x="17014" y="1697"/>
                  <a:pt x="17014" y="1720"/>
                </a:cubicBezTo>
                <a:close/>
                <a:moveTo>
                  <a:pt x="19874" y="4054"/>
                </a:moveTo>
                <a:cubicBezTo>
                  <a:pt x="19874" y="4074"/>
                  <a:pt x="19887" y="4056"/>
                  <a:pt x="19879" y="4054"/>
                </a:cubicBezTo>
                <a:cubicBezTo>
                  <a:pt x="19879" y="4054"/>
                  <a:pt x="19874" y="4031"/>
                  <a:pt x="19874" y="4054"/>
                </a:cubicBezTo>
                <a:close/>
                <a:moveTo>
                  <a:pt x="14049" y="2320"/>
                </a:moveTo>
                <a:cubicBezTo>
                  <a:pt x="14049" y="2340"/>
                  <a:pt x="14062" y="2322"/>
                  <a:pt x="14054" y="2320"/>
                </a:cubicBezTo>
                <a:cubicBezTo>
                  <a:pt x="14054" y="2320"/>
                  <a:pt x="14049" y="2297"/>
                  <a:pt x="14049" y="2320"/>
                </a:cubicBezTo>
                <a:close/>
                <a:moveTo>
                  <a:pt x="19979" y="4661"/>
                </a:moveTo>
                <a:cubicBezTo>
                  <a:pt x="19979" y="4681"/>
                  <a:pt x="19992" y="4663"/>
                  <a:pt x="19984" y="4661"/>
                </a:cubicBezTo>
                <a:cubicBezTo>
                  <a:pt x="19984" y="4661"/>
                  <a:pt x="19979" y="4638"/>
                  <a:pt x="19979" y="4661"/>
                </a:cubicBezTo>
                <a:close/>
                <a:moveTo>
                  <a:pt x="17014" y="2587"/>
                </a:moveTo>
                <a:cubicBezTo>
                  <a:pt x="17014" y="2607"/>
                  <a:pt x="17027" y="2589"/>
                  <a:pt x="17019" y="2587"/>
                </a:cubicBezTo>
                <a:cubicBezTo>
                  <a:pt x="17019" y="2587"/>
                  <a:pt x="17014" y="2564"/>
                  <a:pt x="17014" y="2587"/>
                </a:cubicBezTo>
                <a:close/>
                <a:moveTo>
                  <a:pt x="19169" y="3316"/>
                </a:moveTo>
                <a:cubicBezTo>
                  <a:pt x="19169" y="3336"/>
                  <a:pt x="19182" y="3318"/>
                  <a:pt x="19174" y="3316"/>
                </a:cubicBezTo>
                <a:cubicBezTo>
                  <a:pt x="19174" y="3316"/>
                  <a:pt x="19169" y="3293"/>
                  <a:pt x="19169" y="3316"/>
                </a:cubicBezTo>
                <a:close/>
                <a:moveTo>
                  <a:pt x="18570" y="2587"/>
                </a:moveTo>
                <a:cubicBezTo>
                  <a:pt x="18570" y="2607"/>
                  <a:pt x="18583" y="2589"/>
                  <a:pt x="18575" y="2587"/>
                </a:cubicBezTo>
                <a:cubicBezTo>
                  <a:pt x="18575" y="2587"/>
                  <a:pt x="18570" y="2564"/>
                  <a:pt x="18570" y="2587"/>
                </a:cubicBezTo>
                <a:close/>
                <a:moveTo>
                  <a:pt x="22556" y="4985"/>
                </a:moveTo>
                <a:cubicBezTo>
                  <a:pt x="22556" y="5005"/>
                  <a:pt x="22569" y="4987"/>
                  <a:pt x="22561" y="4985"/>
                </a:cubicBezTo>
                <a:cubicBezTo>
                  <a:pt x="22561" y="4985"/>
                  <a:pt x="22556" y="4962"/>
                  <a:pt x="22556" y="4985"/>
                </a:cubicBezTo>
                <a:close/>
                <a:moveTo>
                  <a:pt x="3848" y="6865"/>
                </a:moveTo>
                <a:cubicBezTo>
                  <a:pt x="3848" y="6885"/>
                  <a:pt x="3861" y="6867"/>
                  <a:pt x="3853" y="6865"/>
                </a:cubicBezTo>
                <a:cubicBezTo>
                  <a:pt x="3853" y="6865"/>
                  <a:pt x="3848" y="6842"/>
                  <a:pt x="3848" y="6865"/>
                </a:cubicBezTo>
                <a:close/>
                <a:moveTo>
                  <a:pt x="21502" y="3883"/>
                </a:moveTo>
                <a:cubicBezTo>
                  <a:pt x="21503" y="3886"/>
                  <a:pt x="21511" y="3885"/>
                  <a:pt x="21512" y="3885"/>
                </a:cubicBezTo>
                <a:cubicBezTo>
                  <a:pt x="21514" y="3884"/>
                  <a:pt x="21526" y="3904"/>
                  <a:pt x="21516" y="3883"/>
                </a:cubicBezTo>
                <a:lnTo>
                  <a:pt x="21511" y="3881"/>
                </a:lnTo>
                <a:cubicBezTo>
                  <a:pt x="21505" y="3881"/>
                  <a:pt x="21500" y="3867"/>
                  <a:pt x="21502" y="3883"/>
                </a:cubicBezTo>
                <a:close/>
                <a:moveTo>
                  <a:pt x="19809" y="3349"/>
                </a:moveTo>
                <a:cubicBezTo>
                  <a:pt x="19810" y="3351"/>
                  <a:pt x="19818" y="3350"/>
                  <a:pt x="19819" y="3350"/>
                </a:cubicBezTo>
                <a:cubicBezTo>
                  <a:pt x="19821" y="3349"/>
                  <a:pt x="19833" y="3369"/>
                  <a:pt x="19822" y="3348"/>
                </a:cubicBezTo>
                <a:lnTo>
                  <a:pt x="19818" y="3346"/>
                </a:lnTo>
                <a:cubicBezTo>
                  <a:pt x="19812" y="3346"/>
                  <a:pt x="19807" y="3332"/>
                  <a:pt x="19809" y="3349"/>
                </a:cubicBezTo>
                <a:close/>
                <a:moveTo>
                  <a:pt x="19420" y="4839"/>
                </a:moveTo>
                <a:cubicBezTo>
                  <a:pt x="19421" y="4842"/>
                  <a:pt x="19429" y="4841"/>
                  <a:pt x="19430" y="4841"/>
                </a:cubicBezTo>
                <a:cubicBezTo>
                  <a:pt x="19432" y="4840"/>
                  <a:pt x="19444" y="4860"/>
                  <a:pt x="19433" y="4839"/>
                </a:cubicBezTo>
                <a:lnTo>
                  <a:pt x="19429" y="4837"/>
                </a:lnTo>
                <a:cubicBezTo>
                  <a:pt x="19423" y="4837"/>
                  <a:pt x="19418" y="4823"/>
                  <a:pt x="19420" y="4839"/>
                </a:cubicBezTo>
                <a:close/>
                <a:moveTo>
                  <a:pt x="16568" y="2093"/>
                </a:moveTo>
                <a:cubicBezTo>
                  <a:pt x="16569" y="2095"/>
                  <a:pt x="16577" y="2095"/>
                  <a:pt x="16578" y="2094"/>
                </a:cubicBezTo>
                <a:cubicBezTo>
                  <a:pt x="16580" y="2094"/>
                  <a:pt x="16592" y="2113"/>
                  <a:pt x="16582" y="2092"/>
                </a:cubicBezTo>
                <a:lnTo>
                  <a:pt x="16577" y="2090"/>
                </a:lnTo>
                <a:cubicBezTo>
                  <a:pt x="16571" y="2090"/>
                  <a:pt x="16566" y="2076"/>
                  <a:pt x="16568" y="2093"/>
                </a:cubicBezTo>
                <a:close/>
                <a:moveTo>
                  <a:pt x="23026" y="3762"/>
                </a:moveTo>
                <a:cubicBezTo>
                  <a:pt x="23026" y="3765"/>
                  <a:pt x="23035" y="3764"/>
                  <a:pt x="23035" y="3763"/>
                </a:cubicBezTo>
                <a:cubicBezTo>
                  <a:pt x="23037" y="3763"/>
                  <a:pt x="23049" y="3782"/>
                  <a:pt x="23039" y="3761"/>
                </a:cubicBezTo>
                <a:lnTo>
                  <a:pt x="23035" y="3759"/>
                </a:lnTo>
                <a:cubicBezTo>
                  <a:pt x="23028" y="3759"/>
                  <a:pt x="23024" y="3745"/>
                  <a:pt x="23026" y="3762"/>
                </a:cubicBezTo>
                <a:close/>
                <a:moveTo>
                  <a:pt x="17541" y="5301"/>
                </a:moveTo>
                <a:cubicBezTo>
                  <a:pt x="17541" y="5304"/>
                  <a:pt x="17550" y="5303"/>
                  <a:pt x="17550" y="5303"/>
                </a:cubicBezTo>
                <a:cubicBezTo>
                  <a:pt x="17552" y="5302"/>
                  <a:pt x="17564" y="5322"/>
                  <a:pt x="17554" y="5301"/>
                </a:cubicBezTo>
                <a:lnTo>
                  <a:pt x="17550" y="5299"/>
                </a:lnTo>
                <a:cubicBezTo>
                  <a:pt x="17543" y="5299"/>
                  <a:pt x="17539" y="5285"/>
                  <a:pt x="17541" y="5301"/>
                </a:cubicBezTo>
                <a:close/>
                <a:moveTo>
                  <a:pt x="16447" y="1898"/>
                </a:moveTo>
                <a:cubicBezTo>
                  <a:pt x="16447" y="1901"/>
                  <a:pt x="16456" y="1900"/>
                  <a:pt x="16457" y="1900"/>
                </a:cubicBezTo>
                <a:cubicBezTo>
                  <a:pt x="16459" y="1899"/>
                  <a:pt x="16471" y="1919"/>
                  <a:pt x="16460" y="1898"/>
                </a:cubicBezTo>
                <a:lnTo>
                  <a:pt x="16456" y="1896"/>
                </a:lnTo>
                <a:cubicBezTo>
                  <a:pt x="16450" y="1896"/>
                  <a:pt x="16445" y="1882"/>
                  <a:pt x="16447" y="1898"/>
                </a:cubicBezTo>
                <a:close/>
                <a:moveTo>
                  <a:pt x="17986" y="2069"/>
                </a:moveTo>
                <a:cubicBezTo>
                  <a:pt x="17987" y="2071"/>
                  <a:pt x="17995" y="2070"/>
                  <a:pt x="17996" y="2070"/>
                </a:cubicBezTo>
                <a:cubicBezTo>
                  <a:pt x="17998" y="2069"/>
                  <a:pt x="18010" y="2089"/>
                  <a:pt x="17999" y="2068"/>
                </a:cubicBezTo>
                <a:lnTo>
                  <a:pt x="17995" y="2066"/>
                </a:lnTo>
                <a:cubicBezTo>
                  <a:pt x="17989" y="2066"/>
                  <a:pt x="17984" y="2052"/>
                  <a:pt x="17986" y="2069"/>
                </a:cubicBezTo>
                <a:close/>
                <a:moveTo>
                  <a:pt x="19558" y="1923"/>
                </a:moveTo>
                <a:cubicBezTo>
                  <a:pt x="19558" y="1925"/>
                  <a:pt x="19567" y="1924"/>
                  <a:pt x="19568" y="1924"/>
                </a:cubicBezTo>
                <a:cubicBezTo>
                  <a:pt x="19570" y="1923"/>
                  <a:pt x="19582" y="1943"/>
                  <a:pt x="19571" y="1922"/>
                </a:cubicBezTo>
                <a:lnTo>
                  <a:pt x="19567" y="1920"/>
                </a:lnTo>
                <a:cubicBezTo>
                  <a:pt x="19561" y="1920"/>
                  <a:pt x="19556" y="1906"/>
                  <a:pt x="19558" y="1923"/>
                </a:cubicBezTo>
                <a:close/>
                <a:moveTo>
                  <a:pt x="17897" y="1777"/>
                </a:moveTo>
                <a:cubicBezTo>
                  <a:pt x="17897" y="1779"/>
                  <a:pt x="17906" y="1779"/>
                  <a:pt x="17907" y="1778"/>
                </a:cubicBezTo>
                <a:cubicBezTo>
                  <a:pt x="17909" y="1778"/>
                  <a:pt x="17921" y="1797"/>
                  <a:pt x="17910" y="1776"/>
                </a:cubicBezTo>
                <a:lnTo>
                  <a:pt x="17906" y="1774"/>
                </a:lnTo>
                <a:cubicBezTo>
                  <a:pt x="17900" y="1774"/>
                  <a:pt x="17895" y="1760"/>
                  <a:pt x="17897" y="1777"/>
                </a:cubicBezTo>
                <a:close/>
                <a:moveTo>
                  <a:pt x="16658" y="1607"/>
                </a:moveTo>
                <a:cubicBezTo>
                  <a:pt x="16658" y="1609"/>
                  <a:pt x="16666" y="1608"/>
                  <a:pt x="16667" y="1608"/>
                </a:cubicBezTo>
                <a:cubicBezTo>
                  <a:pt x="16669" y="1607"/>
                  <a:pt x="16681" y="1627"/>
                  <a:pt x="16671" y="1606"/>
                </a:cubicBezTo>
                <a:lnTo>
                  <a:pt x="16666" y="1604"/>
                </a:lnTo>
                <a:cubicBezTo>
                  <a:pt x="16660" y="1604"/>
                  <a:pt x="16655" y="1590"/>
                  <a:pt x="16658" y="1607"/>
                </a:cubicBezTo>
                <a:close/>
                <a:moveTo>
                  <a:pt x="170" y="3762"/>
                </a:moveTo>
                <a:cubicBezTo>
                  <a:pt x="170" y="3765"/>
                  <a:pt x="179" y="3764"/>
                  <a:pt x="180" y="3763"/>
                </a:cubicBezTo>
                <a:cubicBezTo>
                  <a:pt x="182" y="3763"/>
                  <a:pt x="194" y="3782"/>
                  <a:pt x="183" y="3761"/>
                </a:cubicBezTo>
                <a:lnTo>
                  <a:pt x="179" y="3759"/>
                </a:lnTo>
                <a:cubicBezTo>
                  <a:pt x="173" y="3759"/>
                  <a:pt x="168" y="3745"/>
                  <a:pt x="170" y="3762"/>
                </a:cubicBezTo>
                <a:close/>
                <a:moveTo>
                  <a:pt x="17144" y="1866"/>
                </a:moveTo>
                <a:cubicBezTo>
                  <a:pt x="17144" y="1869"/>
                  <a:pt x="17153" y="1868"/>
                  <a:pt x="17153" y="1867"/>
                </a:cubicBezTo>
                <a:cubicBezTo>
                  <a:pt x="17155" y="1867"/>
                  <a:pt x="17167" y="1886"/>
                  <a:pt x="17157" y="1865"/>
                </a:cubicBezTo>
                <a:lnTo>
                  <a:pt x="17153" y="1863"/>
                </a:lnTo>
                <a:cubicBezTo>
                  <a:pt x="17146" y="1863"/>
                  <a:pt x="17142" y="1849"/>
                  <a:pt x="17144" y="1866"/>
                </a:cubicBezTo>
                <a:close/>
                <a:moveTo>
                  <a:pt x="18521" y="4993"/>
                </a:moveTo>
                <a:cubicBezTo>
                  <a:pt x="18521" y="4996"/>
                  <a:pt x="18530" y="4995"/>
                  <a:pt x="18531" y="4995"/>
                </a:cubicBezTo>
                <a:cubicBezTo>
                  <a:pt x="18533" y="4994"/>
                  <a:pt x="18545" y="5014"/>
                  <a:pt x="18534" y="4993"/>
                </a:cubicBezTo>
                <a:lnTo>
                  <a:pt x="18530" y="4991"/>
                </a:lnTo>
                <a:cubicBezTo>
                  <a:pt x="18524" y="4991"/>
                  <a:pt x="18519" y="4977"/>
                  <a:pt x="18521" y="4993"/>
                </a:cubicBezTo>
                <a:close/>
                <a:moveTo>
                  <a:pt x="20303" y="4289"/>
                </a:moveTo>
                <a:cubicBezTo>
                  <a:pt x="20304" y="4291"/>
                  <a:pt x="20312" y="4290"/>
                  <a:pt x="20313" y="4290"/>
                </a:cubicBezTo>
                <a:cubicBezTo>
                  <a:pt x="20315" y="4289"/>
                  <a:pt x="20327" y="4309"/>
                  <a:pt x="20317" y="4288"/>
                </a:cubicBezTo>
                <a:lnTo>
                  <a:pt x="20312" y="4286"/>
                </a:lnTo>
                <a:cubicBezTo>
                  <a:pt x="20306" y="4286"/>
                  <a:pt x="20301" y="4272"/>
                  <a:pt x="20303" y="4289"/>
                </a:cubicBezTo>
                <a:close/>
                <a:moveTo>
                  <a:pt x="22677" y="3462"/>
                </a:moveTo>
                <a:cubicBezTo>
                  <a:pt x="22678" y="3465"/>
                  <a:pt x="22686" y="3464"/>
                  <a:pt x="22687" y="3464"/>
                </a:cubicBezTo>
                <a:cubicBezTo>
                  <a:pt x="22689" y="3463"/>
                  <a:pt x="22701" y="3482"/>
                  <a:pt x="22690" y="3461"/>
                </a:cubicBezTo>
                <a:lnTo>
                  <a:pt x="22686" y="3460"/>
                </a:lnTo>
                <a:cubicBezTo>
                  <a:pt x="22680" y="3459"/>
                  <a:pt x="22675" y="3445"/>
                  <a:pt x="22677" y="3462"/>
                </a:cubicBezTo>
                <a:close/>
                <a:moveTo>
                  <a:pt x="20465" y="2660"/>
                </a:moveTo>
                <a:cubicBezTo>
                  <a:pt x="20466" y="2663"/>
                  <a:pt x="20474" y="2662"/>
                  <a:pt x="20475" y="2662"/>
                </a:cubicBezTo>
                <a:cubicBezTo>
                  <a:pt x="20477" y="2661"/>
                  <a:pt x="20489" y="2680"/>
                  <a:pt x="20479" y="2659"/>
                </a:cubicBezTo>
                <a:lnTo>
                  <a:pt x="20474" y="2657"/>
                </a:lnTo>
                <a:cubicBezTo>
                  <a:pt x="20468" y="2657"/>
                  <a:pt x="20463" y="2643"/>
                  <a:pt x="20465" y="2660"/>
                </a:cubicBezTo>
                <a:close/>
                <a:moveTo>
                  <a:pt x="20879" y="3357"/>
                </a:moveTo>
                <a:cubicBezTo>
                  <a:pt x="20879" y="3359"/>
                  <a:pt x="20888" y="3359"/>
                  <a:pt x="20888" y="3358"/>
                </a:cubicBezTo>
                <a:cubicBezTo>
                  <a:pt x="20890" y="3358"/>
                  <a:pt x="20902" y="3377"/>
                  <a:pt x="20892" y="3356"/>
                </a:cubicBezTo>
                <a:lnTo>
                  <a:pt x="20888" y="3354"/>
                </a:lnTo>
                <a:cubicBezTo>
                  <a:pt x="20881" y="3354"/>
                  <a:pt x="20877" y="3340"/>
                  <a:pt x="20879" y="3357"/>
                </a:cubicBezTo>
                <a:close/>
                <a:moveTo>
                  <a:pt x="19996" y="1979"/>
                </a:moveTo>
                <a:cubicBezTo>
                  <a:pt x="19996" y="1982"/>
                  <a:pt x="20004" y="1981"/>
                  <a:pt x="20005" y="1981"/>
                </a:cubicBezTo>
                <a:cubicBezTo>
                  <a:pt x="20007" y="1980"/>
                  <a:pt x="20019" y="2000"/>
                  <a:pt x="20009" y="1979"/>
                </a:cubicBezTo>
                <a:lnTo>
                  <a:pt x="20004" y="1977"/>
                </a:lnTo>
                <a:cubicBezTo>
                  <a:pt x="19998" y="1977"/>
                  <a:pt x="19993" y="1963"/>
                  <a:pt x="19996" y="1979"/>
                </a:cubicBezTo>
                <a:close/>
                <a:moveTo>
                  <a:pt x="22240" y="3106"/>
                </a:moveTo>
                <a:cubicBezTo>
                  <a:pt x="22240" y="3108"/>
                  <a:pt x="22249" y="3107"/>
                  <a:pt x="22249" y="3107"/>
                </a:cubicBezTo>
                <a:cubicBezTo>
                  <a:pt x="22251" y="3106"/>
                  <a:pt x="22263" y="3126"/>
                  <a:pt x="22253" y="3105"/>
                </a:cubicBezTo>
                <a:lnTo>
                  <a:pt x="22249" y="3103"/>
                </a:lnTo>
                <a:cubicBezTo>
                  <a:pt x="22242" y="3103"/>
                  <a:pt x="22238" y="3089"/>
                  <a:pt x="22240" y="3106"/>
                </a:cubicBezTo>
                <a:close/>
                <a:moveTo>
                  <a:pt x="22677" y="3122"/>
                </a:moveTo>
                <a:cubicBezTo>
                  <a:pt x="22678" y="3124"/>
                  <a:pt x="22686" y="3124"/>
                  <a:pt x="22687" y="3123"/>
                </a:cubicBezTo>
                <a:cubicBezTo>
                  <a:pt x="22689" y="3123"/>
                  <a:pt x="22701" y="3142"/>
                  <a:pt x="22690" y="3121"/>
                </a:cubicBezTo>
                <a:lnTo>
                  <a:pt x="22686" y="3119"/>
                </a:lnTo>
                <a:cubicBezTo>
                  <a:pt x="22680" y="3119"/>
                  <a:pt x="22675" y="3105"/>
                  <a:pt x="22677" y="3122"/>
                </a:cubicBezTo>
                <a:close/>
                <a:moveTo>
                  <a:pt x="17030" y="4937"/>
                </a:moveTo>
                <a:cubicBezTo>
                  <a:pt x="17031" y="4939"/>
                  <a:pt x="17039" y="4939"/>
                  <a:pt x="17040" y="4938"/>
                </a:cubicBezTo>
                <a:cubicBezTo>
                  <a:pt x="17042" y="4937"/>
                  <a:pt x="17054" y="4957"/>
                  <a:pt x="17043" y="4936"/>
                </a:cubicBezTo>
                <a:lnTo>
                  <a:pt x="17039" y="4934"/>
                </a:lnTo>
                <a:cubicBezTo>
                  <a:pt x="17033" y="4934"/>
                  <a:pt x="17028" y="4920"/>
                  <a:pt x="17030" y="4937"/>
                </a:cubicBezTo>
                <a:close/>
                <a:moveTo>
                  <a:pt x="17403" y="1744"/>
                </a:moveTo>
                <a:cubicBezTo>
                  <a:pt x="17403" y="1747"/>
                  <a:pt x="17412" y="1746"/>
                  <a:pt x="17413" y="1746"/>
                </a:cubicBezTo>
                <a:cubicBezTo>
                  <a:pt x="17415" y="1745"/>
                  <a:pt x="17427" y="1765"/>
                  <a:pt x="17416" y="1744"/>
                </a:cubicBezTo>
                <a:lnTo>
                  <a:pt x="17412" y="1742"/>
                </a:lnTo>
                <a:cubicBezTo>
                  <a:pt x="17406" y="1742"/>
                  <a:pt x="17401" y="1728"/>
                  <a:pt x="17403" y="1744"/>
                </a:cubicBezTo>
                <a:close/>
                <a:moveTo>
                  <a:pt x="22726" y="3519"/>
                </a:moveTo>
                <a:cubicBezTo>
                  <a:pt x="22726" y="3521"/>
                  <a:pt x="22735" y="3521"/>
                  <a:pt x="22736" y="3520"/>
                </a:cubicBezTo>
                <a:cubicBezTo>
                  <a:pt x="22738" y="3520"/>
                  <a:pt x="22750" y="3539"/>
                  <a:pt x="22739" y="3518"/>
                </a:cubicBezTo>
                <a:lnTo>
                  <a:pt x="22735" y="3516"/>
                </a:lnTo>
                <a:cubicBezTo>
                  <a:pt x="22729" y="3516"/>
                  <a:pt x="22724" y="3502"/>
                  <a:pt x="22726" y="3519"/>
                </a:cubicBezTo>
                <a:close/>
                <a:moveTo>
                  <a:pt x="18391" y="2206"/>
                </a:moveTo>
                <a:cubicBezTo>
                  <a:pt x="18392" y="2209"/>
                  <a:pt x="18400" y="2208"/>
                  <a:pt x="18401" y="2208"/>
                </a:cubicBezTo>
                <a:cubicBezTo>
                  <a:pt x="18403" y="2207"/>
                  <a:pt x="18415" y="2227"/>
                  <a:pt x="18405" y="2206"/>
                </a:cubicBezTo>
                <a:lnTo>
                  <a:pt x="18400" y="2204"/>
                </a:lnTo>
                <a:cubicBezTo>
                  <a:pt x="18394" y="2204"/>
                  <a:pt x="18389" y="2190"/>
                  <a:pt x="18391" y="2206"/>
                </a:cubicBezTo>
                <a:close/>
                <a:moveTo>
                  <a:pt x="16163" y="1890"/>
                </a:moveTo>
                <a:cubicBezTo>
                  <a:pt x="16164" y="1893"/>
                  <a:pt x="16172" y="1892"/>
                  <a:pt x="16173" y="1892"/>
                </a:cubicBezTo>
                <a:cubicBezTo>
                  <a:pt x="16175" y="1891"/>
                  <a:pt x="16187" y="1911"/>
                  <a:pt x="16176" y="1890"/>
                </a:cubicBezTo>
                <a:lnTo>
                  <a:pt x="16172" y="1888"/>
                </a:lnTo>
                <a:cubicBezTo>
                  <a:pt x="16166" y="1888"/>
                  <a:pt x="16161" y="1874"/>
                  <a:pt x="16163" y="1890"/>
                </a:cubicBezTo>
                <a:close/>
                <a:moveTo>
                  <a:pt x="22199" y="4831"/>
                </a:moveTo>
                <a:cubicBezTo>
                  <a:pt x="22200" y="4834"/>
                  <a:pt x="22208" y="4833"/>
                  <a:pt x="22209" y="4833"/>
                </a:cubicBezTo>
                <a:cubicBezTo>
                  <a:pt x="22211" y="4832"/>
                  <a:pt x="22223" y="4852"/>
                  <a:pt x="22212" y="4831"/>
                </a:cubicBezTo>
                <a:lnTo>
                  <a:pt x="22208" y="4829"/>
                </a:lnTo>
                <a:cubicBezTo>
                  <a:pt x="22202" y="4829"/>
                  <a:pt x="22197" y="4815"/>
                  <a:pt x="22199" y="4831"/>
                </a:cubicBezTo>
                <a:close/>
                <a:moveTo>
                  <a:pt x="17605" y="1850"/>
                </a:moveTo>
                <a:cubicBezTo>
                  <a:pt x="17606" y="1852"/>
                  <a:pt x="17614" y="1852"/>
                  <a:pt x="17615" y="1851"/>
                </a:cubicBezTo>
                <a:cubicBezTo>
                  <a:pt x="17617" y="1851"/>
                  <a:pt x="17629" y="1870"/>
                  <a:pt x="17619" y="1849"/>
                </a:cubicBezTo>
                <a:lnTo>
                  <a:pt x="17614" y="1847"/>
                </a:lnTo>
                <a:cubicBezTo>
                  <a:pt x="17608" y="1847"/>
                  <a:pt x="17603" y="1833"/>
                  <a:pt x="17605" y="1850"/>
                </a:cubicBezTo>
                <a:close/>
                <a:moveTo>
                  <a:pt x="20943" y="3981"/>
                </a:moveTo>
                <a:cubicBezTo>
                  <a:pt x="20944" y="3983"/>
                  <a:pt x="20952" y="3982"/>
                  <a:pt x="20953" y="3982"/>
                </a:cubicBezTo>
                <a:cubicBezTo>
                  <a:pt x="20955" y="3981"/>
                  <a:pt x="20967" y="4001"/>
                  <a:pt x="20957" y="3980"/>
                </a:cubicBezTo>
                <a:lnTo>
                  <a:pt x="20952" y="3978"/>
                </a:lnTo>
                <a:cubicBezTo>
                  <a:pt x="20946" y="3978"/>
                  <a:pt x="20941" y="3964"/>
                  <a:pt x="20943" y="3981"/>
                </a:cubicBezTo>
                <a:close/>
                <a:moveTo>
                  <a:pt x="16017" y="1890"/>
                </a:moveTo>
                <a:cubicBezTo>
                  <a:pt x="16018" y="1893"/>
                  <a:pt x="16026" y="1892"/>
                  <a:pt x="16027" y="1892"/>
                </a:cubicBezTo>
                <a:cubicBezTo>
                  <a:pt x="16029" y="1891"/>
                  <a:pt x="16041" y="1911"/>
                  <a:pt x="16031" y="1890"/>
                </a:cubicBezTo>
                <a:lnTo>
                  <a:pt x="16026" y="1888"/>
                </a:lnTo>
                <a:cubicBezTo>
                  <a:pt x="16020" y="1888"/>
                  <a:pt x="16015" y="1874"/>
                  <a:pt x="16017" y="1890"/>
                </a:cubicBezTo>
                <a:close/>
                <a:moveTo>
                  <a:pt x="17500" y="2328"/>
                </a:moveTo>
                <a:cubicBezTo>
                  <a:pt x="17500" y="2330"/>
                  <a:pt x="17509" y="2330"/>
                  <a:pt x="17510" y="2329"/>
                </a:cubicBezTo>
                <a:cubicBezTo>
                  <a:pt x="17512" y="2329"/>
                  <a:pt x="17524" y="2348"/>
                  <a:pt x="17513" y="2327"/>
                </a:cubicBezTo>
                <a:lnTo>
                  <a:pt x="17509" y="2325"/>
                </a:lnTo>
                <a:cubicBezTo>
                  <a:pt x="17503" y="2325"/>
                  <a:pt x="17498" y="2311"/>
                  <a:pt x="17500" y="2328"/>
                </a:cubicBezTo>
                <a:close/>
                <a:moveTo>
                  <a:pt x="14899" y="4993"/>
                </a:moveTo>
                <a:cubicBezTo>
                  <a:pt x="14900" y="4996"/>
                  <a:pt x="14908" y="4995"/>
                  <a:pt x="14909" y="4995"/>
                </a:cubicBezTo>
                <a:cubicBezTo>
                  <a:pt x="14911" y="4994"/>
                  <a:pt x="14923" y="5014"/>
                  <a:pt x="14913" y="4993"/>
                </a:cubicBezTo>
                <a:cubicBezTo>
                  <a:pt x="14913" y="4993"/>
                  <a:pt x="14911" y="4991"/>
                  <a:pt x="14911" y="4991"/>
                </a:cubicBezTo>
                <a:cubicBezTo>
                  <a:pt x="14911" y="4991"/>
                  <a:pt x="14909" y="4991"/>
                  <a:pt x="14908" y="4991"/>
                </a:cubicBezTo>
                <a:cubicBezTo>
                  <a:pt x="14902" y="4991"/>
                  <a:pt x="14897" y="4977"/>
                  <a:pt x="14899" y="4993"/>
                </a:cubicBezTo>
                <a:close/>
                <a:moveTo>
                  <a:pt x="17484" y="805"/>
                </a:moveTo>
                <a:cubicBezTo>
                  <a:pt x="17484" y="807"/>
                  <a:pt x="17493" y="806"/>
                  <a:pt x="17494" y="806"/>
                </a:cubicBezTo>
                <a:cubicBezTo>
                  <a:pt x="17496" y="805"/>
                  <a:pt x="17508" y="825"/>
                  <a:pt x="17497" y="804"/>
                </a:cubicBezTo>
                <a:cubicBezTo>
                  <a:pt x="17497" y="804"/>
                  <a:pt x="17496" y="803"/>
                  <a:pt x="17496" y="802"/>
                </a:cubicBezTo>
                <a:cubicBezTo>
                  <a:pt x="17484" y="799"/>
                  <a:pt x="17482" y="790"/>
                  <a:pt x="17484" y="805"/>
                </a:cubicBezTo>
                <a:close/>
                <a:moveTo>
                  <a:pt x="20984" y="3956"/>
                </a:moveTo>
                <a:lnTo>
                  <a:pt x="20975" y="3972"/>
                </a:lnTo>
                <a:cubicBezTo>
                  <a:pt x="20986" y="3969"/>
                  <a:pt x="20983" y="3978"/>
                  <a:pt x="20986" y="3968"/>
                </a:cubicBezTo>
                <a:cubicBezTo>
                  <a:pt x="20991" y="3952"/>
                  <a:pt x="20990" y="3967"/>
                  <a:pt x="20984" y="3956"/>
                </a:cubicBezTo>
                <a:lnTo>
                  <a:pt x="20993" y="3941"/>
                </a:lnTo>
                <a:lnTo>
                  <a:pt x="20968" y="3940"/>
                </a:lnTo>
                <a:lnTo>
                  <a:pt x="20968" y="3956"/>
                </a:lnTo>
                <a:lnTo>
                  <a:pt x="20984" y="3956"/>
                </a:lnTo>
                <a:close/>
                <a:moveTo>
                  <a:pt x="22977" y="4475"/>
                </a:moveTo>
                <a:cubicBezTo>
                  <a:pt x="22977" y="4478"/>
                  <a:pt x="22986" y="4477"/>
                  <a:pt x="22987" y="4476"/>
                </a:cubicBezTo>
                <a:cubicBezTo>
                  <a:pt x="22989" y="4476"/>
                  <a:pt x="23001" y="4495"/>
                  <a:pt x="22990" y="4474"/>
                </a:cubicBezTo>
                <a:cubicBezTo>
                  <a:pt x="22990" y="4474"/>
                  <a:pt x="22975" y="4459"/>
                  <a:pt x="22977" y="4475"/>
                </a:cubicBezTo>
                <a:close/>
                <a:moveTo>
                  <a:pt x="15232" y="5698"/>
                </a:moveTo>
                <a:cubicBezTo>
                  <a:pt x="15232" y="5701"/>
                  <a:pt x="15241" y="5700"/>
                  <a:pt x="15241" y="5700"/>
                </a:cubicBezTo>
                <a:cubicBezTo>
                  <a:pt x="15243" y="5699"/>
                  <a:pt x="15255" y="5719"/>
                  <a:pt x="15245" y="5698"/>
                </a:cubicBezTo>
                <a:cubicBezTo>
                  <a:pt x="15245" y="5698"/>
                  <a:pt x="15230" y="5683"/>
                  <a:pt x="15232" y="5698"/>
                </a:cubicBezTo>
                <a:close/>
                <a:moveTo>
                  <a:pt x="12914" y="1631"/>
                </a:moveTo>
                <a:cubicBezTo>
                  <a:pt x="12915" y="1634"/>
                  <a:pt x="12923" y="1633"/>
                  <a:pt x="12924" y="1633"/>
                </a:cubicBezTo>
                <a:cubicBezTo>
                  <a:pt x="12926" y="1632"/>
                  <a:pt x="12938" y="1651"/>
                  <a:pt x="12928" y="1630"/>
                </a:cubicBezTo>
                <a:cubicBezTo>
                  <a:pt x="12928" y="1630"/>
                  <a:pt x="12913" y="1615"/>
                  <a:pt x="12914" y="1631"/>
                </a:cubicBezTo>
                <a:close/>
                <a:moveTo>
                  <a:pt x="14073" y="2077"/>
                </a:moveTo>
                <a:cubicBezTo>
                  <a:pt x="14073" y="2079"/>
                  <a:pt x="14082" y="2078"/>
                  <a:pt x="14083" y="2078"/>
                </a:cubicBezTo>
                <a:cubicBezTo>
                  <a:pt x="14085" y="2077"/>
                  <a:pt x="14097" y="2097"/>
                  <a:pt x="14086" y="2076"/>
                </a:cubicBezTo>
                <a:cubicBezTo>
                  <a:pt x="14086" y="2076"/>
                  <a:pt x="14071" y="2061"/>
                  <a:pt x="14073" y="2077"/>
                </a:cubicBezTo>
                <a:close/>
                <a:moveTo>
                  <a:pt x="15556" y="1696"/>
                </a:moveTo>
                <a:cubicBezTo>
                  <a:pt x="15556" y="1698"/>
                  <a:pt x="15565" y="1698"/>
                  <a:pt x="15565" y="1697"/>
                </a:cubicBezTo>
                <a:cubicBezTo>
                  <a:pt x="15567" y="1697"/>
                  <a:pt x="15579" y="1716"/>
                  <a:pt x="15569" y="1695"/>
                </a:cubicBezTo>
                <a:cubicBezTo>
                  <a:pt x="15569" y="1695"/>
                  <a:pt x="15554" y="1680"/>
                  <a:pt x="15556" y="1696"/>
                </a:cubicBezTo>
                <a:close/>
                <a:moveTo>
                  <a:pt x="17152" y="2644"/>
                </a:moveTo>
                <a:cubicBezTo>
                  <a:pt x="17152" y="2646"/>
                  <a:pt x="17161" y="2646"/>
                  <a:pt x="17161" y="2645"/>
                </a:cubicBezTo>
                <a:cubicBezTo>
                  <a:pt x="17163" y="2645"/>
                  <a:pt x="17175" y="2664"/>
                  <a:pt x="17165" y="2643"/>
                </a:cubicBezTo>
                <a:cubicBezTo>
                  <a:pt x="17165" y="2643"/>
                  <a:pt x="17150" y="2628"/>
                  <a:pt x="17152" y="2644"/>
                </a:cubicBezTo>
                <a:close/>
                <a:moveTo>
                  <a:pt x="18197" y="4483"/>
                </a:moveTo>
                <a:cubicBezTo>
                  <a:pt x="18197" y="4486"/>
                  <a:pt x="18206" y="4485"/>
                  <a:pt x="18207" y="4485"/>
                </a:cubicBezTo>
                <a:cubicBezTo>
                  <a:pt x="18209" y="4484"/>
                  <a:pt x="18221" y="4503"/>
                  <a:pt x="18210" y="4482"/>
                </a:cubicBezTo>
                <a:cubicBezTo>
                  <a:pt x="18210" y="4482"/>
                  <a:pt x="18195" y="4467"/>
                  <a:pt x="18197" y="4483"/>
                </a:cubicBezTo>
                <a:close/>
                <a:moveTo>
                  <a:pt x="14802" y="5018"/>
                </a:moveTo>
                <a:cubicBezTo>
                  <a:pt x="14799" y="5035"/>
                  <a:pt x="14814" y="5023"/>
                  <a:pt x="14813" y="5016"/>
                </a:cubicBezTo>
                <a:lnTo>
                  <a:pt x="14810" y="5015"/>
                </a:lnTo>
                <a:cubicBezTo>
                  <a:pt x="14795" y="5015"/>
                  <a:pt x="14805" y="5001"/>
                  <a:pt x="14802" y="5018"/>
                </a:cubicBezTo>
                <a:close/>
                <a:moveTo>
                  <a:pt x="14972" y="5382"/>
                </a:moveTo>
                <a:cubicBezTo>
                  <a:pt x="14969" y="5400"/>
                  <a:pt x="14984" y="5388"/>
                  <a:pt x="14983" y="5381"/>
                </a:cubicBezTo>
                <a:lnTo>
                  <a:pt x="14980" y="5379"/>
                </a:lnTo>
                <a:cubicBezTo>
                  <a:pt x="14965" y="5380"/>
                  <a:pt x="14975" y="5366"/>
                  <a:pt x="14972" y="5382"/>
                </a:cubicBezTo>
                <a:close/>
                <a:moveTo>
                  <a:pt x="20198" y="4969"/>
                </a:moveTo>
                <a:cubicBezTo>
                  <a:pt x="20195" y="4987"/>
                  <a:pt x="20210" y="4975"/>
                  <a:pt x="20209" y="4967"/>
                </a:cubicBezTo>
                <a:lnTo>
                  <a:pt x="20206" y="4966"/>
                </a:lnTo>
                <a:cubicBezTo>
                  <a:pt x="20191" y="4967"/>
                  <a:pt x="20201" y="4952"/>
                  <a:pt x="20198" y="4969"/>
                </a:cubicBezTo>
                <a:close/>
                <a:moveTo>
                  <a:pt x="18213" y="5504"/>
                </a:moveTo>
                <a:cubicBezTo>
                  <a:pt x="18210" y="5521"/>
                  <a:pt x="18225" y="5509"/>
                  <a:pt x="18224" y="5502"/>
                </a:cubicBezTo>
                <a:lnTo>
                  <a:pt x="18221" y="5501"/>
                </a:lnTo>
                <a:cubicBezTo>
                  <a:pt x="18206" y="5502"/>
                  <a:pt x="18216" y="5487"/>
                  <a:pt x="18213" y="5504"/>
                </a:cubicBezTo>
                <a:close/>
                <a:moveTo>
                  <a:pt x="19477" y="5253"/>
                </a:moveTo>
                <a:cubicBezTo>
                  <a:pt x="19474" y="5270"/>
                  <a:pt x="19489" y="5258"/>
                  <a:pt x="19488" y="5251"/>
                </a:cubicBezTo>
                <a:lnTo>
                  <a:pt x="19485" y="5250"/>
                </a:lnTo>
                <a:cubicBezTo>
                  <a:pt x="19470" y="5250"/>
                  <a:pt x="19480" y="5236"/>
                  <a:pt x="19477" y="5253"/>
                </a:cubicBezTo>
                <a:close/>
                <a:moveTo>
                  <a:pt x="14924" y="5415"/>
                </a:moveTo>
                <a:cubicBezTo>
                  <a:pt x="14921" y="5432"/>
                  <a:pt x="14935" y="5420"/>
                  <a:pt x="14935" y="5413"/>
                </a:cubicBezTo>
                <a:lnTo>
                  <a:pt x="14932" y="5412"/>
                </a:lnTo>
                <a:cubicBezTo>
                  <a:pt x="14917" y="5413"/>
                  <a:pt x="14927" y="5398"/>
                  <a:pt x="14924" y="5415"/>
                </a:cubicBezTo>
                <a:close/>
                <a:moveTo>
                  <a:pt x="19088" y="4118"/>
                </a:moveTo>
                <a:cubicBezTo>
                  <a:pt x="19084" y="4141"/>
                  <a:pt x="19107" y="4114"/>
                  <a:pt x="19096" y="4115"/>
                </a:cubicBezTo>
                <a:cubicBezTo>
                  <a:pt x="19081" y="4116"/>
                  <a:pt x="19091" y="4102"/>
                  <a:pt x="19088" y="4118"/>
                </a:cubicBezTo>
                <a:close/>
                <a:moveTo>
                  <a:pt x="17411" y="2538"/>
                </a:moveTo>
                <a:cubicBezTo>
                  <a:pt x="17407" y="2561"/>
                  <a:pt x="17430" y="2535"/>
                  <a:pt x="17419" y="2535"/>
                </a:cubicBezTo>
                <a:cubicBezTo>
                  <a:pt x="17404" y="2536"/>
                  <a:pt x="17414" y="2522"/>
                  <a:pt x="17411" y="2538"/>
                </a:cubicBezTo>
                <a:close/>
                <a:moveTo>
                  <a:pt x="21713" y="4037"/>
                </a:moveTo>
                <a:cubicBezTo>
                  <a:pt x="21709" y="4060"/>
                  <a:pt x="21732" y="4033"/>
                  <a:pt x="21721" y="4034"/>
                </a:cubicBezTo>
                <a:cubicBezTo>
                  <a:pt x="21706" y="4035"/>
                  <a:pt x="21716" y="4021"/>
                  <a:pt x="21713" y="4037"/>
                </a:cubicBezTo>
                <a:close/>
                <a:moveTo>
                  <a:pt x="14972" y="2036"/>
                </a:moveTo>
                <a:cubicBezTo>
                  <a:pt x="14968" y="2059"/>
                  <a:pt x="14992" y="2032"/>
                  <a:pt x="14980" y="2033"/>
                </a:cubicBezTo>
                <a:cubicBezTo>
                  <a:pt x="14965" y="2034"/>
                  <a:pt x="14975" y="2019"/>
                  <a:pt x="14972" y="2036"/>
                </a:cubicBezTo>
                <a:close/>
                <a:moveTo>
                  <a:pt x="14948" y="2328"/>
                </a:moveTo>
                <a:cubicBezTo>
                  <a:pt x="14944" y="2350"/>
                  <a:pt x="14967" y="2324"/>
                  <a:pt x="14956" y="2325"/>
                </a:cubicBezTo>
                <a:cubicBezTo>
                  <a:pt x="14941" y="2326"/>
                  <a:pt x="14951" y="2311"/>
                  <a:pt x="14948" y="2328"/>
                </a:cubicBezTo>
                <a:close/>
                <a:moveTo>
                  <a:pt x="19639" y="2619"/>
                </a:moveTo>
                <a:cubicBezTo>
                  <a:pt x="19635" y="2642"/>
                  <a:pt x="19658" y="2616"/>
                  <a:pt x="19647" y="2616"/>
                </a:cubicBezTo>
                <a:cubicBezTo>
                  <a:pt x="19632" y="2617"/>
                  <a:pt x="19642" y="2603"/>
                  <a:pt x="19639" y="2619"/>
                </a:cubicBezTo>
                <a:close/>
                <a:moveTo>
                  <a:pt x="21430" y="4029"/>
                </a:moveTo>
                <a:cubicBezTo>
                  <a:pt x="21425" y="4052"/>
                  <a:pt x="21449" y="4025"/>
                  <a:pt x="21438" y="4026"/>
                </a:cubicBezTo>
                <a:cubicBezTo>
                  <a:pt x="21422" y="4027"/>
                  <a:pt x="21433" y="4013"/>
                  <a:pt x="21430" y="4029"/>
                </a:cubicBezTo>
                <a:close/>
                <a:moveTo>
                  <a:pt x="18683" y="2312"/>
                </a:moveTo>
                <a:cubicBezTo>
                  <a:pt x="18679" y="2334"/>
                  <a:pt x="18702" y="2308"/>
                  <a:pt x="18691" y="2308"/>
                </a:cubicBezTo>
                <a:cubicBezTo>
                  <a:pt x="18676" y="2309"/>
                  <a:pt x="18686" y="2295"/>
                  <a:pt x="18683" y="2312"/>
                </a:cubicBezTo>
                <a:close/>
                <a:moveTo>
                  <a:pt x="21713" y="4191"/>
                </a:moveTo>
                <a:cubicBezTo>
                  <a:pt x="21709" y="4214"/>
                  <a:pt x="21732" y="4187"/>
                  <a:pt x="21721" y="4188"/>
                </a:cubicBezTo>
                <a:cubicBezTo>
                  <a:pt x="21706" y="4189"/>
                  <a:pt x="21716" y="4175"/>
                  <a:pt x="21713" y="4191"/>
                </a:cubicBezTo>
                <a:close/>
                <a:moveTo>
                  <a:pt x="19323" y="3106"/>
                </a:moveTo>
                <a:cubicBezTo>
                  <a:pt x="19319" y="3128"/>
                  <a:pt x="19342" y="3102"/>
                  <a:pt x="19331" y="3102"/>
                </a:cubicBezTo>
                <a:cubicBezTo>
                  <a:pt x="19316" y="3103"/>
                  <a:pt x="19326" y="3089"/>
                  <a:pt x="19323" y="3106"/>
                </a:cubicBezTo>
                <a:close/>
                <a:moveTo>
                  <a:pt x="19607" y="4070"/>
                </a:moveTo>
                <a:cubicBezTo>
                  <a:pt x="19602" y="4092"/>
                  <a:pt x="19626" y="4066"/>
                  <a:pt x="19615" y="4067"/>
                </a:cubicBezTo>
                <a:cubicBezTo>
                  <a:pt x="19600" y="4068"/>
                  <a:pt x="19610" y="4053"/>
                  <a:pt x="19607" y="4070"/>
                </a:cubicBezTo>
                <a:close/>
                <a:moveTo>
                  <a:pt x="21972" y="3981"/>
                </a:moveTo>
                <a:cubicBezTo>
                  <a:pt x="21968" y="4003"/>
                  <a:pt x="21992" y="3977"/>
                  <a:pt x="21980" y="3977"/>
                </a:cubicBezTo>
                <a:cubicBezTo>
                  <a:pt x="21965" y="3978"/>
                  <a:pt x="21975" y="3964"/>
                  <a:pt x="21972" y="3981"/>
                </a:cubicBezTo>
                <a:close/>
                <a:moveTo>
                  <a:pt x="18246" y="2190"/>
                </a:moveTo>
                <a:cubicBezTo>
                  <a:pt x="18241" y="2213"/>
                  <a:pt x="18265" y="2186"/>
                  <a:pt x="18254" y="2187"/>
                </a:cubicBezTo>
                <a:cubicBezTo>
                  <a:pt x="18238" y="2188"/>
                  <a:pt x="18249" y="2173"/>
                  <a:pt x="18246" y="2190"/>
                </a:cubicBezTo>
                <a:close/>
                <a:moveTo>
                  <a:pt x="21292" y="5326"/>
                </a:moveTo>
                <a:cubicBezTo>
                  <a:pt x="21288" y="5348"/>
                  <a:pt x="21311" y="5322"/>
                  <a:pt x="21300" y="5322"/>
                </a:cubicBezTo>
                <a:cubicBezTo>
                  <a:pt x="21285" y="5323"/>
                  <a:pt x="21295" y="5309"/>
                  <a:pt x="21292" y="5326"/>
                </a:cubicBezTo>
                <a:close/>
                <a:moveTo>
                  <a:pt x="19736" y="3697"/>
                </a:moveTo>
                <a:cubicBezTo>
                  <a:pt x="19732" y="3720"/>
                  <a:pt x="19756" y="3693"/>
                  <a:pt x="19744" y="3694"/>
                </a:cubicBezTo>
                <a:cubicBezTo>
                  <a:pt x="19729" y="3695"/>
                  <a:pt x="19739" y="3680"/>
                  <a:pt x="19736" y="3697"/>
                </a:cubicBezTo>
                <a:close/>
                <a:moveTo>
                  <a:pt x="16998" y="3260"/>
                </a:moveTo>
                <a:cubicBezTo>
                  <a:pt x="16994" y="3282"/>
                  <a:pt x="17017" y="3256"/>
                  <a:pt x="17006" y="3256"/>
                </a:cubicBezTo>
                <a:cubicBezTo>
                  <a:pt x="16991" y="3257"/>
                  <a:pt x="17001" y="3243"/>
                  <a:pt x="16998" y="3260"/>
                </a:cubicBezTo>
                <a:close/>
                <a:moveTo>
                  <a:pt x="15175" y="2425"/>
                </a:moveTo>
                <a:cubicBezTo>
                  <a:pt x="15171" y="2448"/>
                  <a:pt x="15194" y="2421"/>
                  <a:pt x="15183" y="2422"/>
                </a:cubicBezTo>
                <a:cubicBezTo>
                  <a:pt x="15168" y="2423"/>
                  <a:pt x="15178" y="2408"/>
                  <a:pt x="15175" y="2425"/>
                </a:cubicBezTo>
                <a:close/>
                <a:moveTo>
                  <a:pt x="18594" y="3089"/>
                </a:moveTo>
                <a:cubicBezTo>
                  <a:pt x="18590" y="3112"/>
                  <a:pt x="18613" y="3085"/>
                  <a:pt x="18602" y="3086"/>
                </a:cubicBezTo>
                <a:cubicBezTo>
                  <a:pt x="18587" y="3087"/>
                  <a:pt x="18597" y="3073"/>
                  <a:pt x="18594" y="3089"/>
                </a:cubicBezTo>
                <a:close/>
                <a:moveTo>
                  <a:pt x="14770" y="2028"/>
                </a:moveTo>
                <a:cubicBezTo>
                  <a:pt x="14766" y="2051"/>
                  <a:pt x="14789" y="2024"/>
                  <a:pt x="14778" y="2025"/>
                </a:cubicBezTo>
                <a:cubicBezTo>
                  <a:pt x="14763" y="2026"/>
                  <a:pt x="14773" y="2011"/>
                  <a:pt x="14770" y="2028"/>
                </a:cubicBezTo>
                <a:close/>
                <a:moveTo>
                  <a:pt x="21746" y="4337"/>
                </a:moveTo>
                <a:cubicBezTo>
                  <a:pt x="21741" y="4360"/>
                  <a:pt x="21765" y="4333"/>
                  <a:pt x="21754" y="4334"/>
                </a:cubicBezTo>
                <a:cubicBezTo>
                  <a:pt x="21738" y="4335"/>
                  <a:pt x="21749" y="4320"/>
                  <a:pt x="21746" y="4337"/>
                </a:cubicBezTo>
                <a:close/>
                <a:moveTo>
                  <a:pt x="20862" y="3989"/>
                </a:moveTo>
                <a:cubicBezTo>
                  <a:pt x="20858" y="4011"/>
                  <a:pt x="20882" y="3985"/>
                  <a:pt x="20870" y="3986"/>
                </a:cubicBezTo>
                <a:cubicBezTo>
                  <a:pt x="20855" y="3987"/>
                  <a:pt x="20866" y="3972"/>
                  <a:pt x="20862" y="3989"/>
                </a:cubicBezTo>
                <a:close/>
                <a:moveTo>
                  <a:pt x="17241" y="4515"/>
                </a:moveTo>
                <a:cubicBezTo>
                  <a:pt x="17241" y="4525"/>
                  <a:pt x="17258" y="4534"/>
                  <a:pt x="17253" y="4515"/>
                </a:cubicBezTo>
                <a:cubicBezTo>
                  <a:pt x="17249" y="4497"/>
                  <a:pt x="17274" y="4515"/>
                  <a:pt x="17250" y="4513"/>
                </a:cubicBezTo>
                <a:cubicBezTo>
                  <a:pt x="17239" y="4512"/>
                  <a:pt x="17241" y="4499"/>
                  <a:pt x="17241" y="4515"/>
                </a:cubicBezTo>
                <a:close/>
                <a:moveTo>
                  <a:pt x="20028" y="2636"/>
                </a:moveTo>
                <a:cubicBezTo>
                  <a:pt x="20028" y="2645"/>
                  <a:pt x="20045" y="2654"/>
                  <a:pt x="20040" y="2636"/>
                </a:cubicBezTo>
                <a:cubicBezTo>
                  <a:pt x="20036" y="2617"/>
                  <a:pt x="20061" y="2635"/>
                  <a:pt x="20037" y="2633"/>
                </a:cubicBezTo>
                <a:cubicBezTo>
                  <a:pt x="20027" y="2632"/>
                  <a:pt x="20028" y="2619"/>
                  <a:pt x="20028" y="2636"/>
                </a:cubicBezTo>
                <a:close/>
                <a:moveTo>
                  <a:pt x="15199" y="2198"/>
                </a:moveTo>
                <a:cubicBezTo>
                  <a:pt x="15199" y="2208"/>
                  <a:pt x="15217" y="2216"/>
                  <a:pt x="15212" y="2198"/>
                </a:cubicBezTo>
                <a:cubicBezTo>
                  <a:pt x="15207" y="2180"/>
                  <a:pt x="15232" y="2198"/>
                  <a:pt x="15208" y="2196"/>
                </a:cubicBezTo>
                <a:cubicBezTo>
                  <a:pt x="15198" y="2195"/>
                  <a:pt x="15199" y="2182"/>
                  <a:pt x="15199" y="2198"/>
                </a:cubicBezTo>
                <a:close/>
                <a:moveTo>
                  <a:pt x="19842" y="4912"/>
                </a:moveTo>
                <a:cubicBezTo>
                  <a:pt x="19842" y="4922"/>
                  <a:pt x="19859" y="4931"/>
                  <a:pt x="19854" y="4912"/>
                </a:cubicBezTo>
                <a:cubicBezTo>
                  <a:pt x="19849" y="4894"/>
                  <a:pt x="19875" y="4912"/>
                  <a:pt x="19850" y="4910"/>
                </a:cubicBezTo>
                <a:cubicBezTo>
                  <a:pt x="19840" y="4909"/>
                  <a:pt x="19842" y="4896"/>
                  <a:pt x="19842" y="4912"/>
                </a:cubicBezTo>
                <a:close/>
                <a:moveTo>
                  <a:pt x="16560" y="2052"/>
                </a:moveTo>
                <a:cubicBezTo>
                  <a:pt x="16560" y="2062"/>
                  <a:pt x="16578" y="2071"/>
                  <a:pt x="16573" y="2052"/>
                </a:cubicBezTo>
                <a:cubicBezTo>
                  <a:pt x="16568" y="2034"/>
                  <a:pt x="16593" y="2052"/>
                  <a:pt x="16569" y="2050"/>
                </a:cubicBezTo>
                <a:cubicBezTo>
                  <a:pt x="16559" y="2049"/>
                  <a:pt x="16560" y="2036"/>
                  <a:pt x="16560" y="2052"/>
                </a:cubicBezTo>
                <a:close/>
                <a:moveTo>
                  <a:pt x="17832" y="4953"/>
                </a:moveTo>
                <a:cubicBezTo>
                  <a:pt x="17832" y="4962"/>
                  <a:pt x="17850" y="4971"/>
                  <a:pt x="17845" y="4953"/>
                </a:cubicBezTo>
                <a:cubicBezTo>
                  <a:pt x="17840" y="4935"/>
                  <a:pt x="17865" y="4953"/>
                  <a:pt x="17841" y="4951"/>
                </a:cubicBezTo>
                <a:cubicBezTo>
                  <a:pt x="17831" y="4950"/>
                  <a:pt x="17832" y="4936"/>
                  <a:pt x="17832" y="4953"/>
                </a:cubicBezTo>
                <a:close/>
                <a:moveTo>
                  <a:pt x="14057" y="2344"/>
                </a:moveTo>
                <a:cubicBezTo>
                  <a:pt x="14057" y="2354"/>
                  <a:pt x="14074" y="2362"/>
                  <a:pt x="14069" y="2344"/>
                </a:cubicBezTo>
                <a:cubicBezTo>
                  <a:pt x="14064" y="2326"/>
                  <a:pt x="14090" y="2344"/>
                  <a:pt x="14066" y="2342"/>
                </a:cubicBezTo>
                <a:cubicBezTo>
                  <a:pt x="14055" y="2341"/>
                  <a:pt x="14057" y="2328"/>
                  <a:pt x="14057" y="2344"/>
                </a:cubicBezTo>
                <a:close/>
                <a:moveTo>
                  <a:pt x="9366" y="1607"/>
                </a:moveTo>
                <a:cubicBezTo>
                  <a:pt x="9366" y="1616"/>
                  <a:pt x="9383" y="1625"/>
                  <a:pt x="9378" y="1607"/>
                </a:cubicBezTo>
                <a:cubicBezTo>
                  <a:pt x="9373" y="1588"/>
                  <a:pt x="9399" y="1606"/>
                  <a:pt x="9375" y="1604"/>
                </a:cubicBezTo>
                <a:cubicBezTo>
                  <a:pt x="9364" y="1603"/>
                  <a:pt x="9366" y="1590"/>
                  <a:pt x="9366" y="1607"/>
                </a:cubicBezTo>
                <a:close/>
                <a:moveTo>
                  <a:pt x="21195" y="3422"/>
                </a:moveTo>
                <a:cubicBezTo>
                  <a:pt x="21195" y="3431"/>
                  <a:pt x="21212" y="3440"/>
                  <a:pt x="21207" y="3422"/>
                </a:cubicBezTo>
                <a:cubicBezTo>
                  <a:pt x="21202" y="3403"/>
                  <a:pt x="21228" y="3421"/>
                  <a:pt x="21203" y="3419"/>
                </a:cubicBezTo>
                <a:cubicBezTo>
                  <a:pt x="21193" y="3418"/>
                  <a:pt x="21195" y="3405"/>
                  <a:pt x="21195" y="3422"/>
                </a:cubicBezTo>
                <a:close/>
                <a:moveTo>
                  <a:pt x="16641" y="2587"/>
                </a:moveTo>
                <a:cubicBezTo>
                  <a:pt x="16641" y="2597"/>
                  <a:pt x="16659" y="2605"/>
                  <a:pt x="16654" y="2587"/>
                </a:cubicBezTo>
                <a:cubicBezTo>
                  <a:pt x="16649" y="2569"/>
                  <a:pt x="16674" y="2587"/>
                  <a:pt x="16650" y="2585"/>
                </a:cubicBezTo>
                <a:cubicBezTo>
                  <a:pt x="16640" y="2584"/>
                  <a:pt x="16641" y="2571"/>
                  <a:pt x="16641" y="2587"/>
                </a:cubicBezTo>
                <a:close/>
                <a:moveTo>
                  <a:pt x="6052" y="6573"/>
                </a:moveTo>
                <a:cubicBezTo>
                  <a:pt x="6052" y="6583"/>
                  <a:pt x="6070" y="6592"/>
                  <a:pt x="6065" y="6573"/>
                </a:cubicBezTo>
                <a:cubicBezTo>
                  <a:pt x="6060" y="6555"/>
                  <a:pt x="6085" y="6573"/>
                  <a:pt x="6061" y="6571"/>
                </a:cubicBezTo>
                <a:cubicBezTo>
                  <a:pt x="6051" y="6570"/>
                  <a:pt x="6052" y="6557"/>
                  <a:pt x="6052" y="6573"/>
                </a:cubicBezTo>
                <a:close/>
                <a:moveTo>
                  <a:pt x="19996" y="4256"/>
                </a:moveTo>
                <a:cubicBezTo>
                  <a:pt x="19996" y="4266"/>
                  <a:pt x="20013" y="4274"/>
                  <a:pt x="20008" y="4256"/>
                </a:cubicBezTo>
                <a:cubicBezTo>
                  <a:pt x="20003" y="4238"/>
                  <a:pt x="20029" y="4256"/>
                  <a:pt x="20004" y="4254"/>
                </a:cubicBezTo>
                <a:cubicBezTo>
                  <a:pt x="19994" y="4253"/>
                  <a:pt x="19996" y="4240"/>
                  <a:pt x="19996" y="4256"/>
                </a:cubicBezTo>
                <a:close/>
                <a:moveTo>
                  <a:pt x="20068" y="4548"/>
                </a:moveTo>
                <a:cubicBezTo>
                  <a:pt x="20068" y="4557"/>
                  <a:pt x="20086" y="4566"/>
                  <a:pt x="20081" y="4548"/>
                </a:cubicBezTo>
                <a:cubicBezTo>
                  <a:pt x="20076" y="4529"/>
                  <a:pt x="20102" y="4548"/>
                  <a:pt x="20077" y="4545"/>
                </a:cubicBezTo>
                <a:cubicBezTo>
                  <a:pt x="20067" y="4544"/>
                  <a:pt x="20068" y="4531"/>
                  <a:pt x="20068" y="4548"/>
                </a:cubicBezTo>
                <a:close/>
                <a:moveTo>
                  <a:pt x="867" y="5050"/>
                </a:moveTo>
                <a:cubicBezTo>
                  <a:pt x="867" y="5060"/>
                  <a:pt x="884" y="5068"/>
                  <a:pt x="879" y="5050"/>
                </a:cubicBezTo>
                <a:cubicBezTo>
                  <a:pt x="875" y="5032"/>
                  <a:pt x="900" y="5050"/>
                  <a:pt x="876" y="5048"/>
                </a:cubicBezTo>
                <a:cubicBezTo>
                  <a:pt x="866" y="5047"/>
                  <a:pt x="867" y="5034"/>
                  <a:pt x="867" y="5050"/>
                </a:cubicBezTo>
                <a:close/>
                <a:moveTo>
                  <a:pt x="18610" y="3276"/>
                </a:moveTo>
                <a:cubicBezTo>
                  <a:pt x="18610" y="3285"/>
                  <a:pt x="18628" y="3294"/>
                  <a:pt x="18623" y="3276"/>
                </a:cubicBezTo>
                <a:cubicBezTo>
                  <a:pt x="18618" y="3257"/>
                  <a:pt x="18643" y="3276"/>
                  <a:pt x="18619" y="3273"/>
                </a:cubicBezTo>
                <a:cubicBezTo>
                  <a:pt x="18609" y="3272"/>
                  <a:pt x="18610" y="3259"/>
                  <a:pt x="18610" y="3276"/>
                </a:cubicBezTo>
                <a:close/>
                <a:moveTo>
                  <a:pt x="20028" y="1769"/>
                </a:moveTo>
                <a:cubicBezTo>
                  <a:pt x="20028" y="1778"/>
                  <a:pt x="20045" y="1787"/>
                  <a:pt x="20040" y="1769"/>
                </a:cubicBezTo>
                <a:cubicBezTo>
                  <a:pt x="20036" y="1750"/>
                  <a:pt x="20061" y="1768"/>
                  <a:pt x="20037" y="1766"/>
                </a:cubicBezTo>
                <a:cubicBezTo>
                  <a:pt x="20027" y="1765"/>
                  <a:pt x="20028" y="1752"/>
                  <a:pt x="20028" y="1769"/>
                </a:cubicBezTo>
                <a:close/>
                <a:moveTo>
                  <a:pt x="14276" y="1809"/>
                </a:moveTo>
                <a:cubicBezTo>
                  <a:pt x="14276" y="1819"/>
                  <a:pt x="14293" y="1827"/>
                  <a:pt x="14288" y="1809"/>
                </a:cubicBezTo>
                <a:cubicBezTo>
                  <a:pt x="14283" y="1791"/>
                  <a:pt x="14309" y="1809"/>
                  <a:pt x="14284" y="1807"/>
                </a:cubicBezTo>
                <a:cubicBezTo>
                  <a:pt x="14274" y="1806"/>
                  <a:pt x="14276" y="1793"/>
                  <a:pt x="14276" y="1809"/>
                </a:cubicBezTo>
                <a:close/>
                <a:moveTo>
                  <a:pt x="16285" y="2352"/>
                </a:moveTo>
                <a:cubicBezTo>
                  <a:pt x="16285" y="2362"/>
                  <a:pt x="16302" y="2370"/>
                  <a:pt x="16297" y="2352"/>
                </a:cubicBezTo>
                <a:cubicBezTo>
                  <a:pt x="16292" y="2334"/>
                  <a:pt x="16318" y="2352"/>
                  <a:pt x="16294" y="2350"/>
                </a:cubicBezTo>
                <a:cubicBezTo>
                  <a:pt x="16283" y="2349"/>
                  <a:pt x="16285" y="2336"/>
                  <a:pt x="16285" y="2352"/>
                </a:cubicBezTo>
                <a:close/>
                <a:moveTo>
                  <a:pt x="22459" y="4961"/>
                </a:moveTo>
                <a:cubicBezTo>
                  <a:pt x="22459" y="4971"/>
                  <a:pt x="22476" y="4979"/>
                  <a:pt x="22471" y="4961"/>
                </a:cubicBezTo>
                <a:cubicBezTo>
                  <a:pt x="22466" y="4943"/>
                  <a:pt x="22492" y="4961"/>
                  <a:pt x="22467" y="4959"/>
                </a:cubicBezTo>
                <a:cubicBezTo>
                  <a:pt x="22457" y="4958"/>
                  <a:pt x="22459" y="4945"/>
                  <a:pt x="22459" y="4961"/>
                </a:cubicBezTo>
                <a:close/>
                <a:moveTo>
                  <a:pt x="21584" y="3332"/>
                </a:moveTo>
                <a:cubicBezTo>
                  <a:pt x="21584" y="3342"/>
                  <a:pt x="21601" y="3351"/>
                  <a:pt x="21596" y="3332"/>
                </a:cubicBezTo>
                <a:cubicBezTo>
                  <a:pt x="21591" y="3314"/>
                  <a:pt x="21617" y="3332"/>
                  <a:pt x="21592" y="3330"/>
                </a:cubicBezTo>
                <a:cubicBezTo>
                  <a:pt x="21582" y="3329"/>
                  <a:pt x="21584" y="3316"/>
                  <a:pt x="21584" y="3332"/>
                </a:cubicBezTo>
                <a:close/>
                <a:moveTo>
                  <a:pt x="19461" y="3187"/>
                </a:moveTo>
                <a:cubicBezTo>
                  <a:pt x="19461" y="3196"/>
                  <a:pt x="19478" y="3205"/>
                  <a:pt x="19473" y="3187"/>
                </a:cubicBezTo>
                <a:cubicBezTo>
                  <a:pt x="19468" y="3168"/>
                  <a:pt x="19494" y="3186"/>
                  <a:pt x="19470" y="3184"/>
                </a:cubicBezTo>
                <a:cubicBezTo>
                  <a:pt x="19459" y="3183"/>
                  <a:pt x="19461" y="3170"/>
                  <a:pt x="19461" y="3187"/>
                </a:cubicBezTo>
                <a:close/>
                <a:moveTo>
                  <a:pt x="20344" y="4856"/>
                </a:moveTo>
                <a:cubicBezTo>
                  <a:pt x="20344" y="4865"/>
                  <a:pt x="20361" y="4874"/>
                  <a:pt x="20356" y="4856"/>
                </a:cubicBezTo>
                <a:cubicBezTo>
                  <a:pt x="20352" y="4837"/>
                  <a:pt x="20377" y="4855"/>
                  <a:pt x="20353" y="4853"/>
                </a:cubicBezTo>
                <a:cubicBezTo>
                  <a:pt x="20343" y="4852"/>
                  <a:pt x="20344" y="4839"/>
                  <a:pt x="20344" y="4856"/>
                </a:cubicBezTo>
                <a:close/>
                <a:moveTo>
                  <a:pt x="20239" y="4839"/>
                </a:moveTo>
                <a:cubicBezTo>
                  <a:pt x="20239" y="4849"/>
                  <a:pt x="20256" y="4858"/>
                  <a:pt x="20251" y="4839"/>
                </a:cubicBezTo>
                <a:cubicBezTo>
                  <a:pt x="20246" y="4821"/>
                  <a:pt x="20272" y="4839"/>
                  <a:pt x="20247" y="4837"/>
                </a:cubicBezTo>
                <a:cubicBezTo>
                  <a:pt x="20237" y="4836"/>
                  <a:pt x="20239" y="4823"/>
                  <a:pt x="20239" y="4839"/>
                </a:cubicBezTo>
                <a:close/>
                <a:moveTo>
                  <a:pt x="20279" y="2020"/>
                </a:moveTo>
                <a:cubicBezTo>
                  <a:pt x="20279" y="2029"/>
                  <a:pt x="20297" y="2038"/>
                  <a:pt x="20292" y="2020"/>
                </a:cubicBezTo>
                <a:cubicBezTo>
                  <a:pt x="20287" y="2002"/>
                  <a:pt x="20312" y="2020"/>
                  <a:pt x="20288" y="2017"/>
                </a:cubicBezTo>
                <a:cubicBezTo>
                  <a:pt x="20278" y="2017"/>
                  <a:pt x="20279" y="2003"/>
                  <a:pt x="20279" y="2020"/>
                </a:cubicBezTo>
                <a:close/>
                <a:moveTo>
                  <a:pt x="16925" y="2352"/>
                </a:moveTo>
                <a:cubicBezTo>
                  <a:pt x="16925" y="2362"/>
                  <a:pt x="16942" y="2370"/>
                  <a:pt x="16937" y="2352"/>
                </a:cubicBezTo>
                <a:cubicBezTo>
                  <a:pt x="16933" y="2334"/>
                  <a:pt x="16958" y="2352"/>
                  <a:pt x="16934" y="2350"/>
                </a:cubicBezTo>
                <a:cubicBezTo>
                  <a:pt x="16923" y="2349"/>
                  <a:pt x="16925" y="2336"/>
                  <a:pt x="16925" y="2352"/>
                </a:cubicBezTo>
                <a:close/>
                <a:moveTo>
                  <a:pt x="22791" y="2773"/>
                </a:moveTo>
                <a:cubicBezTo>
                  <a:pt x="22791" y="2783"/>
                  <a:pt x="22808" y="2792"/>
                  <a:pt x="22803" y="2773"/>
                </a:cubicBezTo>
                <a:cubicBezTo>
                  <a:pt x="22798" y="2755"/>
                  <a:pt x="22824" y="2773"/>
                  <a:pt x="22799" y="2771"/>
                </a:cubicBezTo>
                <a:cubicBezTo>
                  <a:pt x="22789" y="2770"/>
                  <a:pt x="22791" y="2757"/>
                  <a:pt x="22791" y="2773"/>
                </a:cubicBezTo>
                <a:close/>
                <a:moveTo>
                  <a:pt x="17144" y="5504"/>
                </a:moveTo>
                <a:cubicBezTo>
                  <a:pt x="17144" y="5513"/>
                  <a:pt x="17161" y="5522"/>
                  <a:pt x="17156" y="5504"/>
                </a:cubicBezTo>
                <a:cubicBezTo>
                  <a:pt x="17151" y="5486"/>
                  <a:pt x="17177" y="5504"/>
                  <a:pt x="17152" y="5501"/>
                </a:cubicBezTo>
                <a:cubicBezTo>
                  <a:pt x="17142" y="5501"/>
                  <a:pt x="17144" y="5487"/>
                  <a:pt x="17144" y="5504"/>
                </a:cubicBezTo>
                <a:close/>
                <a:moveTo>
                  <a:pt x="14600" y="2522"/>
                </a:moveTo>
                <a:cubicBezTo>
                  <a:pt x="14600" y="2532"/>
                  <a:pt x="14617" y="2540"/>
                  <a:pt x="14612" y="2522"/>
                </a:cubicBezTo>
                <a:cubicBezTo>
                  <a:pt x="14607" y="2504"/>
                  <a:pt x="14633" y="2522"/>
                  <a:pt x="14608" y="2520"/>
                </a:cubicBezTo>
                <a:cubicBezTo>
                  <a:pt x="14598" y="2519"/>
                  <a:pt x="14600" y="2506"/>
                  <a:pt x="14600" y="2522"/>
                </a:cubicBezTo>
                <a:close/>
                <a:moveTo>
                  <a:pt x="19323" y="1785"/>
                </a:moveTo>
                <a:cubicBezTo>
                  <a:pt x="19323" y="1794"/>
                  <a:pt x="19341" y="1803"/>
                  <a:pt x="19336" y="1785"/>
                </a:cubicBezTo>
                <a:cubicBezTo>
                  <a:pt x="19331" y="1767"/>
                  <a:pt x="19356" y="1785"/>
                  <a:pt x="19332" y="1783"/>
                </a:cubicBezTo>
                <a:cubicBezTo>
                  <a:pt x="19322" y="1782"/>
                  <a:pt x="19323" y="1768"/>
                  <a:pt x="19323" y="1785"/>
                </a:cubicBezTo>
                <a:close/>
                <a:moveTo>
                  <a:pt x="10249" y="1599"/>
                </a:moveTo>
                <a:cubicBezTo>
                  <a:pt x="10249" y="1608"/>
                  <a:pt x="10266" y="1617"/>
                  <a:pt x="10261" y="1599"/>
                </a:cubicBezTo>
                <a:cubicBezTo>
                  <a:pt x="10257" y="1580"/>
                  <a:pt x="10282" y="1598"/>
                  <a:pt x="10258" y="1596"/>
                </a:cubicBezTo>
                <a:cubicBezTo>
                  <a:pt x="10248" y="1595"/>
                  <a:pt x="10249" y="1582"/>
                  <a:pt x="10249" y="1599"/>
                </a:cubicBezTo>
                <a:close/>
                <a:moveTo>
                  <a:pt x="13352" y="2393"/>
                </a:moveTo>
                <a:cubicBezTo>
                  <a:pt x="13352" y="2402"/>
                  <a:pt x="13369" y="2411"/>
                  <a:pt x="13365" y="2393"/>
                </a:cubicBezTo>
                <a:cubicBezTo>
                  <a:pt x="13360" y="2374"/>
                  <a:pt x="13385" y="2392"/>
                  <a:pt x="13361" y="2390"/>
                </a:cubicBezTo>
                <a:cubicBezTo>
                  <a:pt x="13351" y="2389"/>
                  <a:pt x="13352" y="2376"/>
                  <a:pt x="13352" y="2393"/>
                </a:cubicBezTo>
                <a:close/>
                <a:moveTo>
                  <a:pt x="17759" y="1542"/>
                </a:moveTo>
                <a:cubicBezTo>
                  <a:pt x="17759" y="1551"/>
                  <a:pt x="17777" y="1560"/>
                  <a:pt x="17772" y="1542"/>
                </a:cubicBezTo>
                <a:cubicBezTo>
                  <a:pt x="17767" y="1524"/>
                  <a:pt x="17793" y="1542"/>
                  <a:pt x="17768" y="1539"/>
                </a:cubicBezTo>
                <a:cubicBezTo>
                  <a:pt x="17758" y="1539"/>
                  <a:pt x="17759" y="1525"/>
                  <a:pt x="17759" y="1542"/>
                </a:cubicBezTo>
                <a:close/>
                <a:moveTo>
                  <a:pt x="15620" y="2619"/>
                </a:moveTo>
                <a:cubicBezTo>
                  <a:pt x="15620" y="2629"/>
                  <a:pt x="15638" y="2638"/>
                  <a:pt x="15633" y="2619"/>
                </a:cubicBezTo>
                <a:cubicBezTo>
                  <a:pt x="15628" y="2601"/>
                  <a:pt x="15654" y="2619"/>
                  <a:pt x="15629" y="2617"/>
                </a:cubicBezTo>
                <a:cubicBezTo>
                  <a:pt x="15619" y="2616"/>
                  <a:pt x="15620" y="2603"/>
                  <a:pt x="15620" y="2619"/>
                </a:cubicBezTo>
                <a:close/>
                <a:moveTo>
                  <a:pt x="20425" y="3786"/>
                </a:moveTo>
                <a:cubicBezTo>
                  <a:pt x="20425" y="3796"/>
                  <a:pt x="20442" y="3804"/>
                  <a:pt x="20437" y="3786"/>
                </a:cubicBezTo>
                <a:cubicBezTo>
                  <a:pt x="20433" y="3768"/>
                  <a:pt x="20458" y="3786"/>
                  <a:pt x="20434" y="3784"/>
                </a:cubicBezTo>
                <a:cubicBezTo>
                  <a:pt x="20424" y="3783"/>
                  <a:pt x="20425" y="3770"/>
                  <a:pt x="20425" y="3786"/>
                </a:cubicBezTo>
                <a:close/>
                <a:moveTo>
                  <a:pt x="18869" y="1850"/>
                </a:moveTo>
                <a:cubicBezTo>
                  <a:pt x="18869" y="1859"/>
                  <a:pt x="18887" y="1868"/>
                  <a:pt x="18882" y="1850"/>
                </a:cubicBezTo>
                <a:cubicBezTo>
                  <a:pt x="18877" y="1831"/>
                  <a:pt x="18903" y="1850"/>
                  <a:pt x="18878" y="1847"/>
                </a:cubicBezTo>
                <a:cubicBezTo>
                  <a:pt x="18868" y="1846"/>
                  <a:pt x="18869" y="1833"/>
                  <a:pt x="18869" y="1850"/>
                </a:cubicBezTo>
                <a:close/>
                <a:moveTo>
                  <a:pt x="16366" y="2579"/>
                </a:moveTo>
                <a:cubicBezTo>
                  <a:pt x="16366" y="2588"/>
                  <a:pt x="16383" y="2597"/>
                  <a:pt x="16378" y="2579"/>
                </a:cubicBezTo>
                <a:cubicBezTo>
                  <a:pt x="16374" y="2561"/>
                  <a:pt x="16399" y="2579"/>
                  <a:pt x="16375" y="2577"/>
                </a:cubicBezTo>
                <a:cubicBezTo>
                  <a:pt x="16364" y="2576"/>
                  <a:pt x="16366" y="2562"/>
                  <a:pt x="16366" y="2579"/>
                </a:cubicBezTo>
                <a:close/>
                <a:moveTo>
                  <a:pt x="22710" y="3738"/>
                </a:moveTo>
                <a:cubicBezTo>
                  <a:pt x="22710" y="3747"/>
                  <a:pt x="22727" y="3756"/>
                  <a:pt x="22722" y="3738"/>
                </a:cubicBezTo>
                <a:cubicBezTo>
                  <a:pt x="22717" y="3719"/>
                  <a:pt x="22743" y="3737"/>
                  <a:pt x="22718" y="3735"/>
                </a:cubicBezTo>
                <a:cubicBezTo>
                  <a:pt x="22708" y="3734"/>
                  <a:pt x="22710" y="3721"/>
                  <a:pt x="22710" y="3738"/>
                </a:cubicBezTo>
                <a:close/>
                <a:moveTo>
                  <a:pt x="18651" y="2360"/>
                </a:moveTo>
                <a:cubicBezTo>
                  <a:pt x="18651" y="2370"/>
                  <a:pt x="18668" y="2378"/>
                  <a:pt x="18663" y="2360"/>
                </a:cubicBezTo>
                <a:cubicBezTo>
                  <a:pt x="18658" y="2342"/>
                  <a:pt x="18684" y="2360"/>
                  <a:pt x="18659" y="2358"/>
                </a:cubicBezTo>
                <a:cubicBezTo>
                  <a:pt x="18649" y="2357"/>
                  <a:pt x="18651" y="2344"/>
                  <a:pt x="18651" y="2360"/>
                </a:cubicBezTo>
                <a:close/>
                <a:moveTo>
                  <a:pt x="21081" y="2125"/>
                </a:moveTo>
                <a:cubicBezTo>
                  <a:pt x="21081" y="2135"/>
                  <a:pt x="21099" y="2143"/>
                  <a:pt x="21094" y="2125"/>
                </a:cubicBezTo>
                <a:cubicBezTo>
                  <a:pt x="21089" y="2107"/>
                  <a:pt x="21114" y="2125"/>
                  <a:pt x="21090" y="2123"/>
                </a:cubicBezTo>
                <a:cubicBezTo>
                  <a:pt x="21080" y="2122"/>
                  <a:pt x="21081" y="2109"/>
                  <a:pt x="21081" y="2125"/>
                </a:cubicBezTo>
                <a:close/>
                <a:moveTo>
                  <a:pt x="17549" y="4564"/>
                </a:moveTo>
                <a:cubicBezTo>
                  <a:pt x="17549" y="4574"/>
                  <a:pt x="17566" y="4582"/>
                  <a:pt x="17561" y="4564"/>
                </a:cubicBezTo>
                <a:cubicBezTo>
                  <a:pt x="17556" y="4546"/>
                  <a:pt x="17582" y="4564"/>
                  <a:pt x="17558" y="4562"/>
                </a:cubicBezTo>
                <a:cubicBezTo>
                  <a:pt x="17547" y="4561"/>
                  <a:pt x="17549" y="4548"/>
                  <a:pt x="17549" y="4564"/>
                </a:cubicBezTo>
                <a:close/>
                <a:moveTo>
                  <a:pt x="15515" y="2506"/>
                </a:moveTo>
                <a:cubicBezTo>
                  <a:pt x="15515" y="2516"/>
                  <a:pt x="15533" y="2524"/>
                  <a:pt x="15528" y="2506"/>
                </a:cubicBezTo>
                <a:cubicBezTo>
                  <a:pt x="15523" y="2488"/>
                  <a:pt x="15548" y="2506"/>
                  <a:pt x="15524" y="2504"/>
                </a:cubicBezTo>
                <a:cubicBezTo>
                  <a:pt x="15514" y="2503"/>
                  <a:pt x="15515" y="2490"/>
                  <a:pt x="15515" y="2506"/>
                </a:cubicBezTo>
                <a:close/>
                <a:moveTo>
                  <a:pt x="18958" y="2538"/>
                </a:moveTo>
                <a:cubicBezTo>
                  <a:pt x="18958" y="2548"/>
                  <a:pt x="18976" y="2557"/>
                  <a:pt x="18971" y="2538"/>
                </a:cubicBezTo>
                <a:cubicBezTo>
                  <a:pt x="18966" y="2520"/>
                  <a:pt x="18992" y="2538"/>
                  <a:pt x="18967" y="2536"/>
                </a:cubicBezTo>
                <a:cubicBezTo>
                  <a:pt x="18957" y="2535"/>
                  <a:pt x="18958" y="2522"/>
                  <a:pt x="18958" y="2538"/>
                </a:cubicBezTo>
                <a:close/>
                <a:moveTo>
                  <a:pt x="23269" y="2830"/>
                </a:moveTo>
                <a:cubicBezTo>
                  <a:pt x="23269" y="2840"/>
                  <a:pt x="23286" y="2848"/>
                  <a:pt x="23281" y="2830"/>
                </a:cubicBezTo>
                <a:cubicBezTo>
                  <a:pt x="23276" y="2812"/>
                  <a:pt x="23302" y="2830"/>
                  <a:pt x="23278" y="2828"/>
                </a:cubicBezTo>
                <a:cubicBezTo>
                  <a:pt x="23267" y="2827"/>
                  <a:pt x="23269" y="2814"/>
                  <a:pt x="23269" y="2830"/>
                </a:cubicBezTo>
                <a:close/>
                <a:moveTo>
                  <a:pt x="16455" y="4937"/>
                </a:moveTo>
                <a:cubicBezTo>
                  <a:pt x="16455" y="4946"/>
                  <a:pt x="16472" y="4955"/>
                  <a:pt x="16468" y="4937"/>
                </a:cubicBezTo>
                <a:cubicBezTo>
                  <a:pt x="16463" y="4918"/>
                  <a:pt x="16488" y="4936"/>
                  <a:pt x="16464" y="4934"/>
                </a:cubicBezTo>
                <a:cubicBezTo>
                  <a:pt x="16454" y="4933"/>
                  <a:pt x="16455" y="4920"/>
                  <a:pt x="16455" y="4937"/>
                </a:cubicBezTo>
                <a:close/>
                <a:moveTo>
                  <a:pt x="16666" y="2214"/>
                </a:moveTo>
                <a:cubicBezTo>
                  <a:pt x="16666" y="2224"/>
                  <a:pt x="16683" y="2233"/>
                  <a:pt x="16678" y="2214"/>
                </a:cubicBezTo>
                <a:cubicBezTo>
                  <a:pt x="16673" y="2196"/>
                  <a:pt x="16699" y="2214"/>
                  <a:pt x="16674" y="2212"/>
                </a:cubicBezTo>
                <a:cubicBezTo>
                  <a:pt x="16664" y="2211"/>
                  <a:pt x="16666" y="2198"/>
                  <a:pt x="16666" y="2214"/>
                </a:cubicBezTo>
                <a:close/>
                <a:moveTo>
                  <a:pt x="16779" y="2133"/>
                </a:moveTo>
                <a:cubicBezTo>
                  <a:pt x="16779" y="2143"/>
                  <a:pt x="16797" y="2152"/>
                  <a:pt x="16792" y="2133"/>
                </a:cubicBezTo>
                <a:cubicBezTo>
                  <a:pt x="16787" y="2115"/>
                  <a:pt x="16812" y="2133"/>
                  <a:pt x="16788" y="2131"/>
                </a:cubicBezTo>
                <a:cubicBezTo>
                  <a:pt x="16778" y="2130"/>
                  <a:pt x="16779" y="2117"/>
                  <a:pt x="16779" y="2133"/>
                </a:cubicBezTo>
                <a:close/>
                <a:moveTo>
                  <a:pt x="17095" y="796"/>
                </a:moveTo>
                <a:cubicBezTo>
                  <a:pt x="17095" y="806"/>
                  <a:pt x="17112" y="815"/>
                  <a:pt x="17108" y="796"/>
                </a:cubicBezTo>
                <a:cubicBezTo>
                  <a:pt x="17103" y="778"/>
                  <a:pt x="17128" y="796"/>
                  <a:pt x="17104" y="794"/>
                </a:cubicBezTo>
                <a:cubicBezTo>
                  <a:pt x="17094" y="793"/>
                  <a:pt x="17095" y="780"/>
                  <a:pt x="17095" y="796"/>
                </a:cubicBezTo>
                <a:close/>
                <a:moveTo>
                  <a:pt x="19987" y="3762"/>
                </a:moveTo>
                <a:cubicBezTo>
                  <a:pt x="19987" y="3771"/>
                  <a:pt x="20005" y="3780"/>
                  <a:pt x="20000" y="3762"/>
                </a:cubicBezTo>
                <a:cubicBezTo>
                  <a:pt x="19995" y="3744"/>
                  <a:pt x="20021" y="3762"/>
                  <a:pt x="19996" y="3759"/>
                </a:cubicBezTo>
                <a:cubicBezTo>
                  <a:pt x="19986" y="3759"/>
                  <a:pt x="19987" y="3745"/>
                  <a:pt x="19987" y="3762"/>
                </a:cubicBezTo>
                <a:close/>
                <a:moveTo>
                  <a:pt x="22426" y="3616"/>
                </a:moveTo>
                <a:cubicBezTo>
                  <a:pt x="22426" y="3626"/>
                  <a:pt x="22444" y="3634"/>
                  <a:pt x="22439" y="3616"/>
                </a:cubicBezTo>
                <a:cubicBezTo>
                  <a:pt x="22434" y="3598"/>
                  <a:pt x="22459" y="3616"/>
                  <a:pt x="22435" y="3614"/>
                </a:cubicBezTo>
                <a:cubicBezTo>
                  <a:pt x="22425" y="3613"/>
                  <a:pt x="22426" y="3600"/>
                  <a:pt x="22426" y="3616"/>
                </a:cubicBezTo>
                <a:close/>
                <a:moveTo>
                  <a:pt x="21519" y="2133"/>
                </a:moveTo>
                <a:cubicBezTo>
                  <a:pt x="21519" y="2143"/>
                  <a:pt x="21536" y="2152"/>
                  <a:pt x="21531" y="2133"/>
                </a:cubicBezTo>
                <a:cubicBezTo>
                  <a:pt x="21526" y="2115"/>
                  <a:pt x="21552" y="2133"/>
                  <a:pt x="21527" y="2131"/>
                </a:cubicBezTo>
                <a:cubicBezTo>
                  <a:pt x="21517" y="2130"/>
                  <a:pt x="21519" y="2117"/>
                  <a:pt x="21519" y="2133"/>
                </a:cubicBezTo>
                <a:close/>
                <a:moveTo>
                  <a:pt x="8637" y="1445"/>
                </a:moveTo>
                <a:cubicBezTo>
                  <a:pt x="8637" y="1454"/>
                  <a:pt x="8654" y="1463"/>
                  <a:pt x="8649" y="1445"/>
                </a:cubicBezTo>
                <a:cubicBezTo>
                  <a:pt x="8644" y="1426"/>
                  <a:pt x="8670" y="1444"/>
                  <a:pt x="8645" y="1442"/>
                </a:cubicBezTo>
                <a:cubicBezTo>
                  <a:pt x="8635" y="1441"/>
                  <a:pt x="8637" y="1428"/>
                  <a:pt x="8637" y="1445"/>
                </a:cubicBezTo>
                <a:close/>
                <a:moveTo>
                  <a:pt x="19331" y="4888"/>
                </a:moveTo>
                <a:cubicBezTo>
                  <a:pt x="19331" y="4898"/>
                  <a:pt x="19349" y="4906"/>
                  <a:pt x="19344" y="4888"/>
                </a:cubicBezTo>
                <a:cubicBezTo>
                  <a:pt x="19339" y="4870"/>
                  <a:pt x="19364" y="4888"/>
                  <a:pt x="19340" y="4886"/>
                </a:cubicBezTo>
                <a:cubicBezTo>
                  <a:pt x="19330" y="4885"/>
                  <a:pt x="19331" y="4872"/>
                  <a:pt x="19331" y="4888"/>
                </a:cubicBezTo>
                <a:close/>
                <a:moveTo>
                  <a:pt x="454" y="4159"/>
                </a:moveTo>
                <a:cubicBezTo>
                  <a:pt x="454" y="4168"/>
                  <a:pt x="471" y="4177"/>
                  <a:pt x="466" y="4159"/>
                </a:cubicBezTo>
                <a:cubicBezTo>
                  <a:pt x="461" y="4141"/>
                  <a:pt x="487" y="4159"/>
                  <a:pt x="463" y="4156"/>
                </a:cubicBezTo>
                <a:cubicBezTo>
                  <a:pt x="452" y="4156"/>
                  <a:pt x="454" y="4142"/>
                  <a:pt x="454" y="4159"/>
                </a:cubicBezTo>
                <a:close/>
                <a:moveTo>
                  <a:pt x="18456" y="2595"/>
                </a:moveTo>
                <a:cubicBezTo>
                  <a:pt x="18456" y="2605"/>
                  <a:pt x="18474" y="2613"/>
                  <a:pt x="18469" y="2595"/>
                </a:cubicBezTo>
                <a:cubicBezTo>
                  <a:pt x="18464" y="2577"/>
                  <a:pt x="18489" y="2595"/>
                  <a:pt x="18465" y="2593"/>
                </a:cubicBezTo>
                <a:cubicBezTo>
                  <a:pt x="18455" y="2592"/>
                  <a:pt x="18456" y="2579"/>
                  <a:pt x="18456" y="2595"/>
                </a:cubicBezTo>
                <a:close/>
                <a:moveTo>
                  <a:pt x="14251" y="5682"/>
                </a:moveTo>
                <a:cubicBezTo>
                  <a:pt x="14251" y="5692"/>
                  <a:pt x="14269" y="5700"/>
                  <a:pt x="14264" y="5682"/>
                </a:cubicBezTo>
                <a:cubicBezTo>
                  <a:pt x="14259" y="5664"/>
                  <a:pt x="14284" y="5682"/>
                  <a:pt x="14260" y="5680"/>
                </a:cubicBezTo>
                <a:cubicBezTo>
                  <a:pt x="14250" y="5679"/>
                  <a:pt x="14251" y="5666"/>
                  <a:pt x="14251" y="5682"/>
                </a:cubicBezTo>
                <a:close/>
                <a:moveTo>
                  <a:pt x="15734" y="5099"/>
                </a:moveTo>
                <a:cubicBezTo>
                  <a:pt x="15734" y="5108"/>
                  <a:pt x="15751" y="5117"/>
                  <a:pt x="15746" y="5099"/>
                </a:cubicBezTo>
                <a:cubicBezTo>
                  <a:pt x="15742" y="5080"/>
                  <a:pt x="15767" y="5099"/>
                  <a:pt x="15743" y="5096"/>
                </a:cubicBezTo>
                <a:cubicBezTo>
                  <a:pt x="15733" y="5095"/>
                  <a:pt x="15734" y="5082"/>
                  <a:pt x="15734" y="5099"/>
                </a:cubicBezTo>
                <a:close/>
                <a:moveTo>
                  <a:pt x="18310" y="2052"/>
                </a:moveTo>
                <a:cubicBezTo>
                  <a:pt x="18310" y="2062"/>
                  <a:pt x="18328" y="2071"/>
                  <a:pt x="18323" y="2052"/>
                </a:cubicBezTo>
                <a:cubicBezTo>
                  <a:pt x="18318" y="2034"/>
                  <a:pt x="18343" y="2052"/>
                  <a:pt x="18319" y="2050"/>
                </a:cubicBezTo>
                <a:cubicBezTo>
                  <a:pt x="18309" y="2049"/>
                  <a:pt x="18310" y="2036"/>
                  <a:pt x="18310" y="2052"/>
                </a:cubicBezTo>
                <a:close/>
                <a:moveTo>
                  <a:pt x="17160" y="2676"/>
                </a:moveTo>
                <a:cubicBezTo>
                  <a:pt x="17160" y="2686"/>
                  <a:pt x="17177" y="2694"/>
                  <a:pt x="17172" y="2676"/>
                </a:cubicBezTo>
                <a:cubicBezTo>
                  <a:pt x="17167" y="2658"/>
                  <a:pt x="17193" y="2676"/>
                  <a:pt x="17169" y="2674"/>
                </a:cubicBezTo>
                <a:cubicBezTo>
                  <a:pt x="17158" y="2673"/>
                  <a:pt x="17160" y="2660"/>
                  <a:pt x="17160" y="2676"/>
                </a:cubicBezTo>
                <a:close/>
                <a:moveTo>
                  <a:pt x="17225" y="1469"/>
                </a:moveTo>
                <a:cubicBezTo>
                  <a:pt x="17225" y="1478"/>
                  <a:pt x="17242" y="1487"/>
                  <a:pt x="17237" y="1469"/>
                </a:cubicBezTo>
                <a:cubicBezTo>
                  <a:pt x="17232" y="1451"/>
                  <a:pt x="17258" y="1469"/>
                  <a:pt x="17233" y="1467"/>
                </a:cubicBezTo>
                <a:cubicBezTo>
                  <a:pt x="17223" y="1466"/>
                  <a:pt x="17225" y="1452"/>
                  <a:pt x="17225" y="1469"/>
                </a:cubicBezTo>
                <a:close/>
                <a:moveTo>
                  <a:pt x="22086" y="3932"/>
                </a:moveTo>
                <a:cubicBezTo>
                  <a:pt x="22086" y="3942"/>
                  <a:pt x="22103" y="3950"/>
                  <a:pt x="22098" y="3932"/>
                </a:cubicBezTo>
                <a:cubicBezTo>
                  <a:pt x="22093" y="3914"/>
                  <a:pt x="22119" y="3932"/>
                  <a:pt x="22095" y="3930"/>
                </a:cubicBezTo>
                <a:cubicBezTo>
                  <a:pt x="22084" y="3929"/>
                  <a:pt x="22086" y="3916"/>
                  <a:pt x="22086" y="3932"/>
                </a:cubicBezTo>
                <a:close/>
                <a:moveTo>
                  <a:pt x="17711" y="2295"/>
                </a:moveTo>
                <a:cubicBezTo>
                  <a:pt x="17711" y="2305"/>
                  <a:pt x="17728" y="2314"/>
                  <a:pt x="17723" y="2295"/>
                </a:cubicBezTo>
                <a:cubicBezTo>
                  <a:pt x="17718" y="2277"/>
                  <a:pt x="17744" y="2295"/>
                  <a:pt x="17720" y="2293"/>
                </a:cubicBezTo>
                <a:cubicBezTo>
                  <a:pt x="17709" y="2292"/>
                  <a:pt x="17711" y="2279"/>
                  <a:pt x="17711" y="2295"/>
                </a:cubicBezTo>
                <a:close/>
                <a:moveTo>
                  <a:pt x="19696" y="4256"/>
                </a:moveTo>
                <a:cubicBezTo>
                  <a:pt x="19696" y="4266"/>
                  <a:pt x="19713" y="4274"/>
                  <a:pt x="19708" y="4256"/>
                </a:cubicBezTo>
                <a:cubicBezTo>
                  <a:pt x="19703" y="4238"/>
                  <a:pt x="19729" y="4256"/>
                  <a:pt x="19705" y="4254"/>
                </a:cubicBezTo>
                <a:cubicBezTo>
                  <a:pt x="19694" y="4253"/>
                  <a:pt x="19696" y="4240"/>
                  <a:pt x="19696" y="4256"/>
                </a:cubicBezTo>
                <a:close/>
                <a:moveTo>
                  <a:pt x="14608" y="2628"/>
                </a:moveTo>
                <a:cubicBezTo>
                  <a:pt x="14608" y="2637"/>
                  <a:pt x="14625" y="2646"/>
                  <a:pt x="14620" y="2628"/>
                </a:cubicBezTo>
                <a:cubicBezTo>
                  <a:pt x="14615" y="2609"/>
                  <a:pt x="14641" y="2627"/>
                  <a:pt x="14617" y="2625"/>
                </a:cubicBezTo>
                <a:cubicBezTo>
                  <a:pt x="14606" y="2624"/>
                  <a:pt x="14608" y="2611"/>
                  <a:pt x="14608" y="2628"/>
                </a:cubicBezTo>
                <a:close/>
                <a:moveTo>
                  <a:pt x="23042" y="3146"/>
                </a:moveTo>
                <a:cubicBezTo>
                  <a:pt x="23042" y="3156"/>
                  <a:pt x="23059" y="3164"/>
                  <a:pt x="23054" y="3146"/>
                </a:cubicBezTo>
                <a:cubicBezTo>
                  <a:pt x="23049" y="3128"/>
                  <a:pt x="23075" y="3146"/>
                  <a:pt x="23051" y="3144"/>
                </a:cubicBezTo>
                <a:cubicBezTo>
                  <a:pt x="23040" y="3143"/>
                  <a:pt x="23042" y="3130"/>
                  <a:pt x="23042" y="3146"/>
                </a:cubicBezTo>
                <a:close/>
                <a:moveTo>
                  <a:pt x="19266" y="4856"/>
                </a:moveTo>
                <a:cubicBezTo>
                  <a:pt x="19266" y="4865"/>
                  <a:pt x="19284" y="4874"/>
                  <a:pt x="19279" y="4856"/>
                </a:cubicBezTo>
                <a:cubicBezTo>
                  <a:pt x="19274" y="4837"/>
                  <a:pt x="19300" y="4855"/>
                  <a:pt x="19275" y="4853"/>
                </a:cubicBezTo>
                <a:cubicBezTo>
                  <a:pt x="19265" y="4852"/>
                  <a:pt x="19266" y="4839"/>
                  <a:pt x="19266" y="4856"/>
                </a:cubicBezTo>
                <a:close/>
                <a:moveTo>
                  <a:pt x="17395" y="1477"/>
                </a:moveTo>
                <a:cubicBezTo>
                  <a:pt x="17395" y="1487"/>
                  <a:pt x="17412" y="1495"/>
                  <a:pt x="17407" y="1477"/>
                </a:cubicBezTo>
                <a:cubicBezTo>
                  <a:pt x="17402" y="1459"/>
                  <a:pt x="17428" y="1477"/>
                  <a:pt x="17404" y="1475"/>
                </a:cubicBezTo>
                <a:cubicBezTo>
                  <a:pt x="17393" y="1474"/>
                  <a:pt x="17395" y="1461"/>
                  <a:pt x="17395" y="1477"/>
                </a:cubicBezTo>
                <a:close/>
                <a:moveTo>
                  <a:pt x="21770" y="3900"/>
                </a:moveTo>
                <a:cubicBezTo>
                  <a:pt x="21770" y="3909"/>
                  <a:pt x="21787" y="3918"/>
                  <a:pt x="21782" y="3900"/>
                </a:cubicBezTo>
                <a:cubicBezTo>
                  <a:pt x="21777" y="3881"/>
                  <a:pt x="21803" y="3899"/>
                  <a:pt x="21779" y="3897"/>
                </a:cubicBezTo>
                <a:cubicBezTo>
                  <a:pt x="21768" y="3896"/>
                  <a:pt x="21770" y="3883"/>
                  <a:pt x="21770" y="3900"/>
                </a:cubicBezTo>
                <a:close/>
                <a:moveTo>
                  <a:pt x="18489" y="5423"/>
                </a:moveTo>
                <a:cubicBezTo>
                  <a:pt x="18489" y="5432"/>
                  <a:pt x="18506" y="5441"/>
                  <a:pt x="18501" y="5423"/>
                </a:cubicBezTo>
                <a:cubicBezTo>
                  <a:pt x="18496" y="5405"/>
                  <a:pt x="18522" y="5423"/>
                  <a:pt x="18497" y="5420"/>
                </a:cubicBezTo>
                <a:cubicBezTo>
                  <a:pt x="18487" y="5420"/>
                  <a:pt x="18489" y="5406"/>
                  <a:pt x="18489" y="5423"/>
                </a:cubicBezTo>
                <a:close/>
                <a:moveTo>
                  <a:pt x="20862" y="4321"/>
                </a:moveTo>
                <a:cubicBezTo>
                  <a:pt x="20862" y="4330"/>
                  <a:pt x="20880" y="4339"/>
                  <a:pt x="20875" y="4321"/>
                </a:cubicBezTo>
                <a:cubicBezTo>
                  <a:pt x="20870" y="4303"/>
                  <a:pt x="20896" y="4321"/>
                  <a:pt x="20871" y="4319"/>
                </a:cubicBezTo>
                <a:cubicBezTo>
                  <a:pt x="20861" y="4318"/>
                  <a:pt x="20862" y="4304"/>
                  <a:pt x="20862" y="4321"/>
                </a:cubicBezTo>
                <a:close/>
                <a:moveTo>
                  <a:pt x="2755" y="6614"/>
                </a:moveTo>
                <a:cubicBezTo>
                  <a:pt x="2755" y="6623"/>
                  <a:pt x="2772" y="6632"/>
                  <a:pt x="2767" y="6614"/>
                </a:cubicBezTo>
                <a:cubicBezTo>
                  <a:pt x="2762" y="6596"/>
                  <a:pt x="2788" y="6614"/>
                  <a:pt x="2763" y="6611"/>
                </a:cubicBezTo>
                <a:cubicBezTo>
                  <a:pt x="2753" y="6611"/>
                  <a:pt x="2755" y="6597"/>
                  <a:pt x="2755" y="6614"/>
                </a:cubicBezTo>
                <a:close/>
                <a:moveTo>
                  <a:pt x="21810" y="3916"/>
                </a:moveTo>
                <a:cubicBezTo>
                  <a:pt x="21810" y="3925"/>
                  <a:pt x="21828" y="3934"/>
                  <a:pt x="21823" y="3916"/>
                </a:cubicBezTo>
                <a:cubicBezTo>
                  <a:pt x="21818" y="3898"/>
                  <a:pt x="21844" y="3916"/>
                  <a:pt x="21819" y="3913"/>
                </a:cubicBezTo>
                <a:cubicBezTo>
                  <a:pt x="21809" y="3913"/>
                  <a:pt x="21810" y="3899"/>
                  <a:pt x="21810" y="3916"/>
                </a:cubicBezTo>
                <a:close/>
                <a:moveTo>
                  <a:pt x="17994" y="5123"/>
                </a:moveTo>
                <a:cubicBezTo>
                  <a:pt x="17994" y="5133"/>
                  <a:pt x="18012" y="5141"/>
                  <a:pt x="18007" y="5123"/>
                </a:cubicBezTo>
                <a:cubicBezTo>
                  <a:pt x="18002" y="5105"/>
                  <a:pt x="18028" y="5123"/>
                  <a:pt x="18003" y="5121"/>
                </a:cubicBezTo>
                <a:cubicBezTo>
                  <a:pt x="17993" y="5120"/>
                  <a:pt x="17994" y="5107"/>
                  <a:pt x="17994" y="5123"/>
                </a:cubicBezTo>
                <a:close/>
                <a:moveTo>
                  <a:pt x="16406" y="1931"/>
                </a:moveTo>
                <a:cubicBezTo>
                  <a:pt x="16406" y="1940"/>
                  <a:pt x="16424" y="1949"/>
                  <a:pt x="16419" y="1931"/>
                </a:cubicBezTo>
                <a:cubicBezTo>
                  <a:pt x="16414" y="1912"/>
                  <a:pt x="16440" y="1931"/>
                  <a:pt x="16415" y="1928"/>
                </a:cubicBezTo>
                <a:cubicBezTo>
                  <a:pt x="16405" y="1927"/>
                  <a:pt x="16406" y="1914"/>
                  <a:pt x="16406" y="1931"/>
                </a:cubicBezTo>
                <a:close/>
                <a:moveTo>
                  <a:pt x="14859" y="2628"/>
                </a:moveTo>
                <a:cubicBezTo>
                  <a:pt x="14859" y="2637"/>
                  <a:pt x="14876" y="2646"/>
                  <a:pt x="14871" y="2628"/>
                </a:cubicBezTo>
                <a:cubicBezTo>
                  <a:pt x="14867" y="2609"/>
                  <a:pt x="14892" y="2627"/>
                  <a:pt x="14868" y="2625"/>
                </a:cubicBezTo>
                <a:cubicBezTo>
                  <a:pt x="14858" y="2624"/>
                  <a:pt x="14859" y="2611"/>
                  <a:pt x="14859" y="2628"/>
                </a:cubicBezTo>
                <a:close/>
                <a:moveTo>
                  <a:pt x="14859" y="2060"/>
                </a:moveTo>
                <a:cubicBezTo>
                  <a:pt x="14859" y="2070"/>
                  <a:pt x="14876" y="2079"/>
                  <a:pt x="14871" y="2060"/>
                </a:cubicBezTo>
                <a:cubicBezTo>
                  <a:pt x="14867" y="2042"/>
                  <a:pt x="14892" y="2060"/>
                  <a:pt x="14868" y="2058"/>
                </a:cubicBezTo>
                <a:cubicBezTo>
                  <a:pt x="14858" y="2057"/>
                  <a:pt x="14859" y="2044"/>
                  <a:pt x="14859" y="2060"/>
                </a:cubicBezTo>
                <a:close/>
                <a:moveTo>
                  <a:pt x="18602" y="3025"/>
                </a:moveTo>
                <a:cubicBezTo>
                  <a:pt x="18602" y="3034"/>
                  <a:pt x="18619" y="3043"/>
                  <a:pt x="18615" y="3025"/>
                </a:cubicBezTo>
                <a:cubicBezTo>
                  <a:pt x="18610" y="3006"/>
                  <a:pt x="18635" y="3024"/>
                  <a:pt x="18611" y="3022"/>
                </a:cubicBezTo>
                <a:cubicBezTo>
                  <a:pt x="18601" y="3021"/>
                  <a:pt x="18602" y="3008"/>
                  <a:pt x="18602" y="3025"/>
                </a:cubicBezTo>
                <a:close/>
                <a:moveTo>
                  <a:pt x="17435" y="2271"/>
                </a:moveTo>
                <a:cubicBezTo>
                  <a:pt x="17435" y="2281"/>
                  <a:pt x="17453" y="2289"/>
                  <a:pt x="17448" y="2271"/>
                </a:cubicBezTo>
                <a:cubicBezTo>
                  <a:pt x="17443" y="2253"/>
                  <a:pt x="17468" y="2271"/>
                  <a:pt x="17444" y="2269"/>
                </a:cubicBezTo>
                <a:cubicBezTo>
                  <a:pt x="17434" y="2268"/>
                  <a:pt x="17435" y="2255"/>
                  <a:pt x="17435" y="2271"/>
                </a:cubicBezTo>
                <a:close/>
                <a:moveTo>
                  <a:pt x="16544" y="2214"/>
                </a:moveTo>
                <a:cubicBezTo>
                  <a:pt x="16544" y="2224"/>
                  <a:pt x="16562" y="2233"/>
                  <a:pt x="16557" y="2214"/>
                </a:cubicBezTo>
                <a:cubicBezTo>
                  <a:pt x="16552" y="2196"/>
                  <a:pt x="16577" y="2214"/>
                  <a:pt x="16553" y="2212"/>
                </a:cubicBezTo>
                <a:cubicBezTo>
                  <a:pt x="16543" y="2211"/>
                  <a:pt x="16544" y="2198"/>
                  <a:pt x="16544" y="2214"/>
                </a:cubicBezTo>
                <a:close/>
                <a:moveTo>
                  <a:pt x="18740" y="3308"/>
                </a:moveTo>
                <a:cubicBezTo>
                  <a:pt x="18740" y="3318"/>
                  <a:pt x="18757" y="3326"/>
                  <a:pt x="18752" y="3308"/>
                </a:cubicBezTo>
                <a:cubicBezTo>
                  <a:pt x="18747" y="3290"/>
                  <a:pt x="18773" y="3308"/>
                  <a:pt x="18749" y="3306"/>
                </a:cubicBezTo>
                <a:cubicBezTo>
                  <a:pt x="18738" y="3305"/>
                  <a:pt x="18740" y="3292"/>
                  <a:pt x="18740" y="3308"/>
                </a:cubicBezTo>
                <a:close/>
                <a:moveTo>
                  <a:pt x="21778" y="4394"/>
                </a:moveTo>
                <a:cubicBezTo>
                  <a:pt x="21778" y="4403"/>
                  <a:pt x="21795" y="4412"/>
                  <a:pt x="21790" y="4394"/>
                </a:cubicBezTo>
                <a:cubicBezTo>
                  <a:pt x="21786" y="4376"/>
                  <a:pt x="21811" y="4394"/>
                  <a:pt x="21787" y="4391"/>
                </a:cubicBezTo>
                <a:cubicBezTo>
                  <a:pt x="21777" y="4391"/>
                  <a:pt x="21778" y="4377"/>
                  <a:pt x="21778" y="4394"/>
                </a:cubicBezTo>
                <a:close/>
                <a:moveTo>
                  <a:pt x="13870" y="2328"/>
                </a:moveTo>
                <a:cubicBezTo>
                  <a:pt x="13870" y="2337"/>
                  <a:pt x="13888" y="2346"/>
                  <a:pt x="13883" y="2328"/>
                </a:cubicBezTo>
                <a:cubicBezTo>
                  <a:pt x="13878" y="2309"/>
                  <a:pt x="13904" y="2328"/>
                  <a:pt x="13879" y="2325"/>
                </a:cubicBezTo>
                <a:cubicBezTo>
                  <a:pt x="13869" y="2324"/>
                  <a:pt x="13870" y="2311"/>
                  <a:pt x="13870" y="2328"/>
                </a:cubicBezTo>
                <a:close/>
                <a:moveTo>
                  <a:pt x="18634" y="3162"/>
                </a:moveTo>
                <a:cubicBezTo>
                  <a:pt x="18634" y="3172"/>
                  <a:pt x="18652" y="3181"/>
                  <a:pt x="18647" y="3162"/>
                </a:cubicBezTo>
                <a:cubicBezTo>
                  <a:pt x="18642" y="3144"/>
                  <a:pt x="18668" y="3162"/>
                  <a:pt x="18643" y="3160"/>
                </a:cubicBezTo>
                <a:cubicBezTo>
                  <a:pt x="18633" y="3159"/>
                  <a:pt x="18634" y="3146"/>
                  <a:pt x="18634" y="3162"/>
                </a:cubicBezTo>
                <a:close/>
                <a:moveTo>
                  <a:pt x="13166" y="2433"/>
                </a:moveTo>
                <a:cubicBezTo>
                  <a:pt x="13166" y="2443"/>
                  <a:pt x="13183" y="2451"/>
                  <a:pt x="13178" y="2433"/>
                </a:cubicBezTo>
                <a:cubicBezTo>
                  <a:pt x="13173" y="2415"/>
                  <a:pt x="13199" y="2433"/>
                  <a:pt x="13174" y="2431"/>
                </a:cubicBezTo>
                <a:cubicBezTo>
                  <a:pt x="13164" y="2430"/>
                  <a:pt x="13166" y="2417"/>
                  <a:pt x="13166" y="2433"/>
                </a:cubicBezTo>
                <a:close/>
                <a:moveTo>
                  <a:pt x="18740" y="4434"/>
                </a:moveTo>
                <a:cubicBezTo>
                  <a:pt x="18740" y="4444"/>
                  <a:pt x="18757" y="4453"/>
                  <a:pt x="18752" y="4434"/>
                </a:cubicBezTo>
                <a:cubicBezTo>
                  <a:pt x="18747" y="4416"/>
                  <a:pt x="18773" y="4434"/>
                  <a:pt x="18749" y="4432"/>
                </a:cubicBezTo>
                <a:cubicBezTo>
                  <a:pt x="18738" y="4431"/>
                  <a:pt x="18740" y="4418"/>
                  <a:pt x="18740" y="4434"/>
                </a:cubicBezTo>
                <a:close/>
                <a:moveTo>
                  <a:pt x="23261" y="4062"/>
                </a:moveTo>
                <a:cubicBezTo>
                  <a:pt x="23261" y="4071"/>
                  <a:pt x="23278" y="4080"/>
                  <a:pt x="23273" y="4062"/>
                </a:cubicBezTo>
                <a:cubicBezTo>
                  <a:pt x="23268" y="4043"/>
                  <a:pt x="23294" y="4061"/>
                  <a:pt x="23269" y="4059"/>
                </a:cubicBezTo>
                <a:cubicBezTo>
                  <a:pt x="23259" y="4058"/>
                  <a:pt x="23261" y="4045"/>
                  <a:pt x="23261" y="4062"/>
                </a:cubicBezTo>
                <a:close/>
                <a:moveTo>
                  <a:pt x="16593" y="1955"/>
                </a:moveTo>
                <a:cubicBezTo>
                  <a:pt x="16593" y="1965"/>
                  <a:pt x="16610" y="1973"/>
                  <a:pt x="16605" y="1955"/>
                </a:cubicBezTo>
                <a:cubicBezTo>
                  <a:pt x="16600" y="1937"/>
                  <a:pt x="16626" y="1955"/>
                  <a:pt x="16602" y="1953"/>
                </a:cubicBezTo>
                <a:cubicBezTo>
                  <a:pt x="16591" y="1952"/>
                  <a:pt x="16593" y="1939"/>
                  <a:pt x="16593" y="1955"/>
                </a:cubicBezTo>
                <a:close/>
                <a:moveTo>
                  <a:pt x="17087" y="2376"/>
                </a:moveTo>
                <a:cubicBezTo>
                  <a:pt x="17087" y="2386"/>
                  <a:pt x="17104" y="2395"/>
                  <a:pt x="17099" y="2376"/>
                </a:cubicBezTo>
                <a:cubicBezTo>
                  <a:pt x="17095" y="2358"/>
                  <a:pt x="17120" y="2376"/>
                  <a:pt x="17096" y="2374"/>
                </a:cubicBezTo>
                <a:cubicBezTo>
                  <a:pt x="17086" y="2373"/>
                  <a:pt x="17087" y="2360"/>
                  <a:pt x="17087" y="2376"/>
                </a:cubicBezTo>
                <a:close/>
                <a:moveTo>
                  <a:pt x="9179" y="1582"/>
                </a:moveTo>
                <a:cubicBezTo>
                  <a:pt x="9179" y="1592"/>
                  <a:pt x="9197" y="1601"/>
                  <a:pt x="9192" y="1582"/>
                </a:cubicBezTo>
                <a:cubicBezTo>
                  <a:pt x="9187" y="1564"/>
                  <a:pt x="9213" y="1582"/>
                  <a:pt x="9188" y="1580"/>
                </a:cubicBezTo>
                <a:cubicBezTo>
                  <a:pt x="9178" y="1579"/>
                  <a:pt x="9179" y="1566"/>
                  <a:pt x="9179" y="1582"/>
                </a:cubicBezTo>
                <a:close/>
                <a:moveTo>
                  <a:pt x="19696" y="2652"/>
                </a:moveTo>
                <a:cubicBezTo>
                  <a:pt x="19696" y="2661"/>
                  <a:pt x="19713" y="2670"/>
                  <a:pt x="19708" y="2652"/>
                </a:cubicBezTo>
                <a:cubicBezTo>
                  <a:pt x="19703" y="2634"/>
                  <a:pt x="19729" y="2652"/>
                  <a:pt x="19705" y="2649"/>
                </a:cubicBezTo>
                <a:cubicBezTo>
                  <a:pt x="19694" y="2649"/>
                  <a:pt x="19696" y="2635"/>
                  <a:pt x="19696" y="2652"/>
                </a:cubicBezTo>
                <a:close/>
                <a:moveTo>
                  <a:pt x="18886" y="5585"/>
                </a:moveTo>
                <a:cubicBezTo>
                  <a:pt x="18886" y="5594"/>
                  <a:pt x="18903" y="5603"/>
                  <a:pt x="18898" y="5585"/>
                </a:cubicBezTo>
                <a:cubicBezTo>
                  <a:pt x="18893" y="5567"/>
                  <a:pt x="18919" y="5585"/>
                  <a:pt x="18894" y="5582"/>
                </a:cubicBezTo>
                <a:cubicBezTo>
                  <a:pt x="18884" y="5582"/>
                  <a:pt x="18886" y="5568"/>
                  <a:pt x="18886" y="5585"/>
                </a:cubicBezTo>
                <a:close/>
                <a:moveTo>
                  <a:pt x="16974" y="796"/>
                </a:moveTo>
                <a:cubicBezTo>
                  <a:pt x="16974" y="806"/>
                  <a:pt x="16991" y="815"/>
                  <a:pt x="16986" y="796"/>
                </a:cubicBezTo>
                <a:cubicBezTo>
                  <a:pt x="16981" y="778"/>
                  <a:pt x="17007" y="796"/>
                  <a:pt x="16982" y="794"/>
                </a:cubicBezTo>
                <a:cubicBezTo>
                  <a:pt x="16972" y="793"/>
                  <a:pt x="16974" y="780"/>
                  <a:pt x="16974" y="796"/>
                </a:cubicBezTo>
                <a:close/>
                <a:moveTo>
                  <a:pt x="15807" y="1696"/>
                </a:moveTo>
                <a:cubicBezTo>
                  <a:pt x="15807" y="1705"/>
                  <a:pt x="15824" y="1714"/>
                  <a:pt x="15819" y="1696"/>
                </a:cubicBezTo>
                <a:cubicBezTo>
                  <a:pt x="15814" y="1677"/>
                  <a:pt x="15840" y="1696"/>
                  <a:pt x="15816" y="1693"/>
                </a:cubicBezTo>
                <a:cubicBezTo>
                  <a:pt x="15805" y="1692"/>
                  <a:pt x="15807" y="1679"/>
                  <a:pt x="15807" y="1696"/>
                </a:cubicBezTo>
                <a:close/>
                <a:moveTo>
                  <a:pt x="15207" y="2093"/>
                </a:moveTo>
                <a:cubicBezTo>
                  <a:pt x="15207" y="2102"/>
                  <a:pt x="15225" y="2111"/>
                  <a:pt x="15220" y="2093"/>
                </a:cubicBezTo>
                <a:cubicBezTo>
                  <a:pt x="15215" y="2075"/>
                  <a:pt x="15240" y="2093"/>
                  <a:pt x="15216" y="2090"/>
                </a:cubicBezTo>
                <a:cubicBezTo>
                  <a:pt x="15206" y="2089"/>
                  <a:pt x="15207" y="2076"/>
                  <a:pt x="15207" y="2093"/>
                </a:cubicBezTo>
                <a:close/>
                <a:moveTo>
                  <a:pt x="11958" y="5949"/>
                </a:moveTo>
                <a:cubicBezTo>
                  <a:pt x="11958" y="5959"/>
                  <a:pt x="11976" y="5968"/>
                  <a:pt x="11971" y="5949"/>
                </a:cubicBezTo>
                <a:cubicBezTo>
                  <a:pt x="11966" y="5931"/>
                  <a:pt x="11992" y="5949"/>
                  <a:pt x="11967" y="5947"/>
                </a:cubicBezTo>
                <a:cubicBezTo>
                  <a:pt x="11957" y="5946"/>
                  <a:pt x="11958" y="5933"/>
                  <a:pt x="11958" y="5949"/>
                </a:cubicBezTo>
                <a:close/>
                <a:moveTo>
                  <a:pt x="19445" y="2611"/>
                </a:moveTo>
                <a:cubicBezTo>
                  <a:pt x="19445" y="2621"/>
                  <a:pt x="19462" y="2630"/>
                  <a:pt x="19457" y="2611"/>
                </a:cubicBezTo>
                <a:cubicBezTo>
                  <a:pt x="19452" y="2593"/>
                  <a:pt x="19478" y="2611"/>
                  <a:pt x="19453" y="2609"/>
                </a:cubicBezTo>
                <a:cubicBezTo>
                  <a:pt x="19443" y="2608"/>
                  <a:pt x="19445" y="2595"/>
                  <a:pt x="19445" y="2611"/>
                </a:cubicBezTo>
                <a:close/>
                <a:moveTo>
                  <a:pt x="21138" y="4345"/>
                </a:moveTo>
                <a:cubicBezTo>
                  <a:pt x="21138" y="4355"/>
                  <a:pt x="21155" y="4363"/>
                  <a:pt x="21150" y="4345"/>
                </a:cubicBezTo>
                <a:cubicBezTo>
                  <a:pt x="21146" y="4327"/>
                  <a:pt x="21171" y="4345"/>
                  <a:pt x="21147" y="4343"/>
                </a:cubicBezTo>
                <a:cubicBezTo>
                  <a:pt x="21136" y="4342"/>
                  <a:pt x="21138" y="4329"/>
                  <a:pt x="21138" y="4345"/>
                </a:cubicBezTo>
                <a:close/>
                <a:moveTo>
                  <a:pt x="18813" y="2425"/>
                </a:moveTo>
                <a:cubicBezTo>
                  <a:pt x="18813" y="2435"/>
                  <a:pt x="18830" y="2443"/>
                  <a:pt x="18825" y="2425"/>
                </a:cubicBezTo>
                <a:cubicBezTo>
                  <a:pt x="18820" y="2407"/>
                  <a:pt x="18846" y="2425"/>
                  <a:pt x="18821" y="2423"/>
                </a:cubicBezTo>
                <a:cubicBezTo>
                  <a:pt x="18811" y="2422"/>
                  <a:pt x="18813" y="2409"/>
                  <a:pt x="18813" y="2425"/>
                </a:cubicBezTo>
                <a:close/>
                <a:moveTo>
                  <a:pt x="16309" y="2174"/>
                </a:moveTo>
                <a:cubicBezTo>
                  <a:pt x="16309" y="2183"/>
                  <a:pt x="16327" y="2192"/>
                  <a:pt x="16322" y="2174"/>
                </a:cubicBezTo>
                <a:cubicBezTo>
                  <a:pt x="16317" y="2156"/>
                  <a:pt x="16342" y="2174"/>
                  <a:pt x="16318" y="2171"/>
                </a:cubicBezTo>
                <a:cubicBezTo>
                  <a:pt x="16308" y="2171"/>
                  <a:pt x="16309" y="2157"/>
                  <a:pt x="16309" y="2174"/>
                </a:cubicBezTo>
                <a:close/>
                <a:moveTo>
                  <a:pt x="21251" y="2717"/>
                </a:moveTo>
                <a:cubicBezTo>
                  <a:pt x="21251" y="2726"/>
                  <a:pt x="21269" y="2735"/>
                  <a:pt x="21264" y="2717"/>
                </a:cubicBezTo>
                <a:cubicBezTo>
                  <a:pt x="21259" y="2698"/>
                  <a:pt x="21284" y="2716"/>
                  <a:pt x="21260" y="2714"/>
                </a:cubicBezTo>
                <a:cubicBezTo>
                  <a:pt x="21250" y="2713"/>
                  <a:pt x="21251" y="2700"/>
                  <a:pt x="21251" y="2717"/>
                </a:cubicBezTo>
                <a:close/>
                <a:moveTo>
                  <a:pt x="18748" y="1842"/>
                </a:moveTo>
                <a:cubicBezTo>
                  <a:pt x="18756" y="1850"/>
                  <a:pt x="18777" y="1830"/>
                  <a:pt x="18757" y="1837"/>
                </a:cubicBezTo>
                <a:cubicBezTo>
                  <a:pt x="18757" y="1837"/>
                  <a:pt x="18734" y="1828"/>
                  <a:pt x="18748" y="1842"/>
                </a:cubicBezTo>
                <a:close/>
                <a:moveTo>
                  <a:pt x="22207" y="4953"/>
                </a:moveTo>
                <a:cubicBezTo>
                  <a:pt x="22216" y="4961"/>
                  <a:pt x="22237" y="4941"/>
                  <a:pt x="22217" y="4949"/>
                </a:cubicBezTo>
                <a:cubicBezTo>
                  <a:pt x="22217" y="4949"/>
                  <a:pt x="22194" y="4939"/>
                  <a:pt x="22207" y="4953"/>
                </a:cubicBezTo>
                <a:close/>
                <a:moveTo>
                  <a:pt x="17160" y="4515"/>
                </a:moveTo>
                <a:cubicBezTo>
                  <a:pt x="17168" y="4524"/>
                  <a:pt x="17189" y="4504"/>
                  <a:pt x="17169" y="4511"/>
                </a:cubicBezTo>
                <a:cubicBezTo>
                  <a:pt x="17169" y="4511"/>
                  <a:pt x="17146" y="4502"/>
                  <a:pt x="17160" y="4515"/>
                </a:cubicBezTo>
                <a:close/>
                <a:moveTo>
                  <a:pt x="22807" y="3973"/>
                </a:moveTo>
                <a:cubicBezTo>
                  <a:pt x="22815" y="3981"/>
                  <a:pt x="22836" y="3961"/>
                  <a:pt x="22816" y="3968"/>
                </a:cubicBezTo>
                <a:cubicBezTo>
                  <a:pt x="22816" y="3968"/>
                  <a:pt x="22793" y="3959"/>
                  <a:pt x="22807" y="3973"/>
                </a:cubicBezTo>
                <a:close/>
                <a:moveTo>
                  <a:pt x="16739" y="2409"/>
                </a:moveTo>
                <a:cubicBezTo>
                  <a:pt x="16747" y="2417"/>
                  <a:pt x="16768" y="2397"/>
                  <a:pt x="16748" y="2404"/>
                </a:cubicBezTo>
                <a:cubicBezTo>
                  <a:pt x="16748" y="2404"/>
                  <a:pt x="16725" y="2395"/>
                  <a:pt x="16739" y="2409"/>
                </a:cubicBezTo>
                <a:close/>
                <a:moveTo>
                  <a:pt x="21081" y="3316"/>
                </a:moveTo>
                <a:cubicBezTo>
                  <a:pt x="21090" y="3325"/>
                  <a:pt x="21110" y="3305"/>
                  <a:pt x="21091" y="3312"/>
                </a:cubicBezTo>
                <a:cubicBezTo>
                  <a:pt x="21090" y="3312"/>
                  <a:pt x="21068" y="3303"/>
                  <a:pt x="21081" y="3316"/>
                </a:cubicBezTo>
                <a:close/>
                <a:moveTo>
                  <a:pt x="21997" y="2733"/>
                </a:moveTo>
                <a:cubicBezTo>
                  <a:pt x="22005" y="2741"/>
                  <a:pt x="22026" y="2721"/>
                  <a:pt x="22006" y="2729"/>
                </a:cubicBezTo>
                <a:cubicBezTo>
                  <a:pt x="22006" y="2729"/>
                  <a:pt x="21983" y="2719"/>
                  <a:pt x="21997" y="2733"/>
                </a:cubicBezTo>
                <a:close/>
                <a:moveTo>
                  <a:pt x="15572" y="2652"/>
                </a:moveTo>
                <a:cubicBezTo>
                  <a:pt x="15580" y="2660"/>
                  <a:pt x="15601" y="2640"/>
                  <a:pt x="15581" y="2647"/>
                </a:cubicBezTo>
                <a:cubicBezTo>
                  <a:pt x="15581" y="2648"/>
                  <a:pt x="15558" y="2638"/>
                  <a:pt x="15572" y="2652"/>
                </a:cubicBezTo>
                <a:close/>
                <a:moveTo>
                  <a:pt x="19599" y="1923"/>
                </a:moveTo>
                <a:cubicBezTo>
                  <a:pt x="19607" y="1931"/>
                  <a:pt x="19628" y="1911"/>
                  <a:pt x="19608" y="1918"/>
                </a:cubicBezTo>
                <a:cubicBezTo>
                  <a:pt x="19608" y="1918"/>
                  <a:pt x="19585" y="1909"/>
                  <a:pt x="19599" y="1923"/>
                </a:cubicBezTo>
                <a:close/>
                <a:moveTo>
                  <a:pt x="21891" y="3486"/>
                </a:moveTo>
                <a:cubicBezTo>
                  <a:pt x="21900" y="3495"/>
                  <a:pt x="21921" y="3475"/>
                  <a:pt x="21901" y="3482"/>
                </a:cubicBezTo>
                <a:cubicBezTo>
                  <a:pt x="21901" y="3482"/>
                  <a:pt x="21878" y="3473"/>
                  <a:pt x="21891" y="3486"/>
                </a:cubicBezTo>
                <a:close/>
                <a:moveTo>
                  <a:pt x="15750" y="5131"/>
                </a:moveTo>
                <a:cubicBezTo>
                  <a:pt x="15758" y="5139"/>
                  <a:pt x="15779" y="5120"/>
                  <a:pt x="15760" y="5127"/>
                </a:cubicBezTo>
                <a:cubicBezTo>
                  <a:pt x="15759" y="5127"/>
                  <a:pt x="15737" y="5118"/>
                  <a:pt x="15750" y="5131"/>
                </a:cubicBezTo>
                <a:close/>
                <a:moveTo>
                  <a:pt x="20336" y="5220"/>
                </a:moveTo>
                <a:cubicBezTo>
                  <a:pt x="20344" y="5229"/>
                  <a:pt x="20365" y="5209"/>
                  <a:pt x="20345" y="5216"/>
                </a:cubicBezTo>
                <a:cubicBezTo>
                  <a:pt x="20345" y="5216"/>
                  <a:pt x="20322" y="5207"/>
                  <a:pt x="20336" y="5220"/>
                </a:cubicBezTo>
                <a:close/>
                <a:moveTo>
                  <a:pt x="15467" y="5634"/>
                </a:moveTo>
                <a:cubicBezTo>
                  <a:pt x="15475" y="5642"/>
                  <a:pt x="15496" y="5622"/>
                  <a:pt x="15476" y="5629"/>
                </a:cubicBezTo>
                <a:cubicBezTo>
                  <a:pt x="15476" y="5629"/>
                  <a:pt x="15453" y="5620"/>
                  <a:pt x="15467" y="5634"/>
                </a:cubicBezTo>
                <a:close/>
                <a:moveTo>
                  <a:pt x="21535" y="4839"/>
                </a:moveTo>
                <a:cubicBezTo>
                  <a:pt x="21543" y="4848"/>
                  <a:pt x="21564" y="4828"/>
                  <a:pt x="21544" y="4835"/>
                </a:cubicBezTo>
                <a:cubicBezTo>
                  <a:pt x="21544" y="4835"/>
                  <a:pt x="21521" y="4826"/>
                  <a:pt x="21535" y="4839"/>
                </a:cubicBezTo>
                <a:close/>
                <a:moveTo>
                  <a:pt x="21049" y="2133"/>
                </a:moveTo>
                <a:cubicBezTo>
                  <a:pt x="21057" y="2142"/>
                  <a:pt x="21078" y="2122"/>
                  <a:pt x="21058" y="2129"/>
                </a:cubicBezTo>
                <a:cubicBezTo>
                  <a:pt x="21058" y="2129"/>
                  <a:pt x="21035" y="2120"/>
                  <a:pt x="21049" y="2133"/>
                </a:cubicBezTo>
                <a:close/>
                <a:moveTo>
                  <a:pt x="21373" y="5285"/>
                </a:moveTo>
                <a:cubicBezTo>
                  <a:pt x="21381" y="5293"/>
                  <a:pt x="21402" y="5273"/>
                  <a:pt x="21382" y="5281"/>
                </a:cubicBezTo>
                <a:cubicBezTo>
                  <a:pt x="21382" y="5281"/>
                  <a:pt x="21359" y="5272"/>
                  <a:pt x="21373" y="5285"/>
                </a:cubicBezTo>
                <a:close/>
                <a:moveTo>
                  <a:pt x="20376" y="4767"/>
                </a:moveTo>
                <a:cubicBezTo>
                  <a:pt x="20385" y="4775"/>
                  <a:pt x="20406" y="4755"/>
                  <a:pt x="20386" y="4762"/>
                </a:cubicBezTo>
                <a:cubicBezTo>
                  <a:pt x="20386" y="4762"/>
                  <a:pt x="20363" y="4753"/>
                  <a:pt x="20376" y="4767"/>
                </a:cubicBezTo>
                <a:close/>
                <a:moveTo>
                  <a:pt x="19574" y="2782"/>
                </a:moveTo>
                <a:cubicBezTo>
                  <a:pt x="19583" y="2790"/>
                  <a:pt x="19604" y="2770"/>
                  <a:pt x="19584" y="2777"/>
                </a:cubicBezTo>
                <a:cubicBezTo>
                  <a:pt x="19583" y="2777"/>
                  <a:pt x="19561" y="2768"/>
                  <a:pt x="19574" y="2782"/>
                </a:cubicBezTo>
                <a:close/>
                <a:moveTo>
                  <a:pt x="20133" y="5601"/>
                </a:moveTo>
                <a:cubicBezTo>
                  <a:pt x="20142" y="5609"/>
                  <a:pt x="20163" y="5589"/>
                  <a:pt x="20143" y="5597"/>
                </a:cubicBezTo>
                <a:cubicBezTo>
                  <a:pt x="20142" y="5597"/>
                  <a:pt x="20120" y="5587"/>
                  <a:pt x="20133" y="5601"/>
                </a:cubicBezTo>
                <a:close/>
                <a:moveTo>
                  <a:pt x="16536" y="2409"/>
                </a:moveTo>
                <a:cubicBezTo>
                  <a:pt x="16544" y="2417"/>
                  <a:pt x="16565" y="2397"/>
                  <a:pt x="16545" y="2404"/>
                </a:cubicBezTo>
                <a:cubicBezTo>
                  <a:pt x="16545" y="2404"/>
                  <a:pt x="16522" y="2395"/>
                  <a:pt x="16536" y="2409"/>
                </a:cubicBezTo>
                <a:close/>
                <a:moveTo>
                  <a:pt x="19882" y="4985"/>
                </a:moveTo>
                <a:cubicBezTo>
                  <a:pt x="19890" y="4994"/>
                  <a:pt x="19911" y="4974"/>
                  <a:pt x="19891" y="4981"/>
                </a:cubicBezTo>
                <a:cubicBezTo>
                  <a:pt x="19891" y="4981"/>
                  <a:pt x="19869" y="4972"/>
                  <a:pt x="19882" y="4985"/>
                </a:cubicBezTo>
                <a:close/>
                <a:moveTo>
                  <a:pt x="15823" y="1882"/>
                </a:moveTo>
                <a:cubicBezTo>
                  <a:pt x="15831" y="1890"/>
                  <a:pt x="15852" y="1870"/>
                  <a:pt x="15832" y="1878"/>
                </a:cubicBezTo>
                <a:cubicBezTo>
                  <a:pt x="15832" y="1878"/>
                  <a:pt x="15809" y="1869"/>
                  <a:pt x="15823" y="1882"/>
                </a:cubicBezTo>
                <a:close/>
                <a:moveTo>
                  <a:pt x="20871" y="4256"/>
                </a:moveTo>
                <a:cubicBezTo>
                  <a:pt x="20879" y="4264"/>
                  <a:pt x="20900" y="4244"/>
                  <a:pt x="20880" y="4252"/>
                </a:cubicBezTo>
                <a:cubicBezTo>
                  <a:pt x="20880" y="4252"/>
                  <a:pt x="20857" y="4243"/>
                  <a:pt x="20871" y="4256"/>
                </a:cubicBezTo>
                <a:close/>
                <a:moveTo>
                  <a:pt x="17800" y="3235"/>
                </a:moveTo>
                <a:cubicBezTo>
                  <a:pt x="17808" y="3244"/>
                  <a:pt x="17829" y="3224"/>
                  <a:pt x="17809" y="3231"/>
                </a:cubicBezTo>
                <a:cubicBezTo>
                  <a:pt x="17809" y="3231"/>
                  <a:pt x="17786" y="3222"/>
                  <a:pt x="17800" y="3235"/>
                </a:cubicBezTo>
                <a:close/>
                <a:moveTo>
                  <a:pt x="10897" y="1404"/>
                </a:moveTo>
                <a:cubicBezTo>
                  <a:pt x="10905" y="1412"/>
                  <a:pt x="10926" y="1392"/>
                  <a:pt x="10906" y="1400"/>
                </a:cubicBezTo>
                <a:cubicBezTo>
                  <a:pt x="10906" y="1400"/>
                  <a:pt x="10883" y="1391"/>
                  <a:pt x="10897" y="1404"/>
                </a:cubicBezTo>
                <a:close/>
                <a:moveTo>
                  <a:pt x="12210" y="1655"/>
                </a:moveTo>
                <a:cubicBezTo>
                  <a:pt x="12218" y="1664"/>
                  <a:pt x="12239" y="1644"/>
                  <a:pt x="12219" y="1651"/>
                </a:cubicBezTo>
                <a:cubicBezTo>
                  <a:pt x="12219" y="1651"/>
                  <a:pt x="12196" y="1642"/>
                  <a:pt x="12210" y="1655"/>
                </a:cubicBezTo>
                <a:close/>
                <a:moveTo>
                  <a:pt x="20117" y="4993"/>
                </a:moveTo>
                <a:cubicBezTo>
                  <a:pt x="20125" y="5002"/>
                  <a:pt x="20146" y="4982"/>
                  <a:pt x="20126" y="4989"/>
                </a:cubicBezTo>
                <a:cubicBezTo>
                  <a:pt x="20126" y="4989"/>
                  <a:pt x="20103" y="4980"/>
                  <a:pt x="20117" y="4993"/>
                </a:cubicBezTo>
                <a:close/>
                <a:moveTo>
                  <a:pt x="19542" y="2530"/>
                </a:moveTo>
                <a:cubicBezTo>
                  <a:pt x="19550" y="2539"/>
                  <a:pt x="19571" y="2519"/>
                  <a:pt x="19551" y="2526"/>
                </a:cubicBezTo>
                <a:cubicBezTo>
                  <a:pt x="19551" y="2526"/>
                  <a:pt x="19528" y="2517"/>
                  <a:pt x="19542" y="2530"/>
                </a:cubicBezTo>
                <a:close/>
                <a:moveTo>
                  <a:pt x="21146" y="2676"/>
                </a:moveTo>
                <a:cubicBezTo>
                  <a:pt x="21154" y="2684"/>
                  <a:pt x="21175" y="2665"/>
                  <a:pt x="21155" y="2672"/>
                </a:cubicBezTo>
                <a:cubicBezTo>
                  <a:pt x="21155" y="2672"/>
                  <a:pt x="21132" y="2663"/>
                  <a:pt x="21146" y="2676"/>
                </a:cubicBezTo>
                <a:close/>
                <a:moveTo>
                  <a:pt x="17792" y="2782"/>
                </a:moveTo>
                <a:cubicBezTo>
                  <a:pt x="17800" y="2790"/>
                  <a:pt x="17821" y="2770"/>
                  <a:pt x="17801" y="2777"/>
                </a:cubicBezTo>
                <a:cubicBezTo>
                  <a:pt x="17801" y="2777"/>
                  <a:pt x="17778" y="2768"/>
                  <a:pt x="17792" y="2782"/>
                </a:cubicBezTo>
                <a:close/>
                <a:moveTo>
                  <a:pt x="22264" y="4451"/>
                </a:moveTo>
                <a:cubicBezTo>
                  <a:pt x="22272" y="4459"/>
                  <a:pt x="22293" y="4439"/>
                  <a:pt x="22273" y="4446"/>
                </a:cubicBezTo>
                <a:cubicBezTo>
                  <a:pt x="22273" y="4446"/>
                  <a:pt x="22250" y="4437"/>
                  <a:pt x="22264" y="4451"/>
                </a:cubicBezTo>
                <a:close/>
                <a:moveTo>
                  <a:pt x="19023" y="4451"/>
                </a:moveTo>
                <a:cubicBezTo>
                  <a:pt x="19032" y="4459"/>
                  <a:pt x="19053" y="4439"/>
                  <a:pt x="19033" y="4446"/>
                </a:cubicBezTo>
                <a:cubicBezTo>
                  <a:pt x="19033" y="4446"/>
                  <a:pt x="19010" y="4437"/>
                  <a:pt x="19023" y="4451"/>
                </a:cubicBezTo>
                <a:close/>
                <a:moveTo>
                  <a:pt x="17249" y="2344"/>
                </a:moveTo>
                <a:cubicBezTo>
                  <a:pt x="17257" y="2352"/>
                  <a:pt x="17278" y="2332"/>
                  <a:pt x="17258" y="2340"/>
                </a:cubicBezTo>
                <a:cubicBezTo>
                  <a:pt x="17258" y="2340"/>
                  <a:pt x="17235" y="2330"/>
                  <a:pt x="17249" y="2344"/>
                </a:cubicBezTo>
                <a:close/>
                <a:moveTo>
                  <a:pt x="21276" y="5285"/>
                </a:moveTo>
                <a:cubicBezTo>
                  <a:pt x="21284" y="5293"/>
                  <a:pt x="21305" y="5273"/>
                  <a:pt x="21285" y="5281"/>
                </a:cubicBezTo>
                <a:cubicBezTo>
                  <a:pt x="21285" y="5281"/>
                  <a:pt x="21262" y="5272"/>
                  <a:pt x="21276" y="5285"/>
                </a:cubicBezTo>
                <a:close/>
                <a:moveTo>
                  <a:pt x="15353" y="4993"/>
                </a:moveTo>
                <a:cubicBezTo>
                  <a:pt x="15361" y="5002"/>
                  <a:pt x="15382" y="4982"/>
                  <a:pt x="15363" y="4989"/>
                </a:cubicBezTo>
                <a:cubicBezTo>
                  <a:pt x="15362" y="4989"/>
                  <a:pt x="15340" y="4980"/>
                  <a:pt x="15353" y="4993"/>
                </a:cubicBezTo>
                <a:close/>
                <a:moveTo>
                  <a:pt x="19574" y="4410"/>
                </a:moveTo>
                <a:cubicBezTo>
                  <a:pt x="19583" y="4418"/>
                  <a:pt x="19604" y="4398"/>
                  <a:pt x="19584" y="4406"/>
                </a:cubicBezTo>
                <a:cubicBezTo>
                  <a:pt x="19583" y="4406"/>
                  <a:pt x="19561" y="4396"/>
                  <a:pt x="19574" y="4410"/>
                </a:cubicBezTo>
                <a:close/>
                <a:moveTo>
                  <a:pt x="16496" y="1234"/>
                </a:moveTo>
                <a:cubicBezTo>
                  <a:pt x="16504" y="1242"/>
                  <a:pt x="16525" y="1222"/>
                  <a:pt x="16505" y="1230"/>
                </a:cubicBezTo>
                <a:cubicBezTo>
                  <a:pt x="16505" y="1230"/>
                  <a:pt x="16482" y="1220"/>
                  <a:pt x="16496" y="1234"/>
                </a:cubicBezTo>
                <a:close/>
                <a:moveTo>
                  <a:pt x="16463" y="1712"/>
                </a:moveTo>
                <a:cubicBezTo>
                  <a:pt x="16471" y="1720"/>
                  <a:pt x="16492" y="1700"/>
                  <a:pt x="16472" y="1708"/>
                </a:cubicBezTo>
                <a:cubicBezTo>
                  <a:pt x="16472" y="1708"/>
                  <a:pt x="16449" y="1698"/>
                  <a:pt x="16463" y="1712"/>
                </a:cubicBezTo>
                <a:close/>
                <a:moveTo>
                  <a:pt x="22961" y="1104"/>
                </a:moveTo>
                <a:cubicBezTo>
                  <a:pt x="22969" y="1113"/>
                  <a:pt x="22990" y="1093"/>
                  <a:pt x="22970" y="1100"/>
                </a:cubicBezTo>
                <a:cubicBezTo>
                  <a:pt x="22970" y="1100"/>
                  <a:pt x="22947" y="1091"/>
                  <a:pt x="22961" y="1104"/>
                </a:cubicBezTo>
                <a:close/>
                <a:moveTo>
                  <a:pt x="22815" y="1193"/>
                </a:moveTo>
                <a:cubicBezTo>
                  <a:pt x="22823" y="1202"/>
                  <a:pt x="22844" y="1182"/>
                  <a:pt x="22824" y="1189"/>
                </a:cubicBezTo>
                <a:cubicBezTo>
                  <a:pt x="22824" y="1189"/>
                  <a:pt x="22801" y="1180"/>
                  <a:pt x="22815" y="1193"/>
                </a:cubicBezTo>
                <a:close/>
                <a:moveTo>
                  <a:pt x="10670" y="1671"/>
                </a:moveTo>
                <a:cubicBezTo>
                  <a:pt x="10679" y="1680"/>
                  <a:pt x="10700" y="1660"/>
                  <a:pt x="10680" y="1667"/>
                </a:cubicBezTo>
                <a:cubicBezTo>
                  <a:pt x="10679" y="1667"/>
                  <a:pt x="10657" y="1658"/>
                  <a:pt x="10670" y="1671"/>
                </a:cubicBezTo>
                <a:close/>
                <a:moveTo>
                  <a:pt x="16390" y="1420"/>
                </a:moveTo>
                <a:cubicBezTo>
                  <a:pt x="16398" y="1429"/>
                  <a:pt x="16419" y="1409"/>
                  <a:pt x="16400" y="1416"/>
                </a:cubicBezTo>
                <a:cubicBezTo>
                  <a:pt x="16399" y="1416"/>
                  <a:pt x="16377" y="1407"/>
                  <a:pt x="16390" y="1420"/>
                </a:cubicBezTo>
                <a:close/>
                <a:moveTo>
                  <a:pt x="20417" y="4005"/>
                </a:moveTo>
                <a:cubicBezTo>
                  <a:pt x="20425" y="4013"/>
                  <a:pt x="20446" y="3993"/>
                  <a:pt x="20426" y="4001"/>
                </a:cubicBezTo>
                <a:cubicBezTo>
                  <a:pt x="20426" y="4001"/>
                  <a:pt x="20403" y="3991"/>
                  <a:pt x="20417" y="4005"/>
                </a:cubicBezTo>
                <a:close/>
                <a:moveTo>
                  <a:pt x="20984" y="3989"/>
                </a:moveTo>
                <a:cubicBezTo>
                  <a:pt x="20992" y="3997"/>
                  <a:pt x="21013" y="3977"/>
                  <a:pt x="20993" y="3984"/>
                </a:cubicBezTo>
                <a:cubicBezTo>
                  <a:pt x="20993" y="3984"/>
                  <a:pt x="20970" y="3975"/>
                  <a:pt x="20984" y="3989"/>
                </a:cubicBezTo>
                <a:close/>
                <a:moveTo>
                  <a:pt x="20279" y="4637"/>
                </a:moveTo>
                <a:cubicBezTo>
                  <a:pt x="20287" y="4645"/>
                  <a:pt x="20308" y="4625"/>
                  <a:pt x="20288" y="4633"/>
                </a:cubicBezTo>
                <a:cubicBezTo>
                  <a:pt x="20288" y="4633"/>
                  <a:pt x="20265" y="4623"/>
                  <a:pt x="20279" y="4637"/>
                </a:cubicBezTo>
                <a:close/>
                <a:moveTo>
                  <a:pt x="17168" y="2547"/>
                </a:moveTo>
                <a:cubicBezTo>
                  <a:pt x="17176" y="2555"/>
                  <a:pt x="17197" y="2535"/>
                  <a:pt x="17177" y="2542"/>
                </a:cubicBezTo>
                <a:cubicBezTo>
                  <a:pt x="17177" y="2542"/>
                  <a:pt x="17154" y="2533"/>
                  <a:pt x="17168" y="2547"/>
                </a:cubicBezTo>
                <a:close/>
                <a:moveTo>
                  <a:pt x="20660" y="3673"/>
                </a:moveTo>
                <a:cubicBezTo>
                  <a:pt x="20668" y="3681"/>
                  <a:pt x="20689" y="3661"/>
                  <a:pt x="20669" y="3668"/>
                </a:cubicBezTo>
                <a:cubicBezTo>
                  <a:pt x="20669" y="3668"/>
                  <a:pt x="20646" y="3659"/>
                  <a:pt x="20660" y="3673"/>
                </a:cubicBezTo>
                <a:close/>
                <a:moveTo>
                  <a:pt x="18156" y="2401"/>
                </a:moveTo>
                <a:cubicBezTo>
                  <a:pt x="18165" y="2409"/>
                  <a:pt x="18186" y="2389"/>
                  <a:pt x="18166" y="2396"/>
                </a:cubicBezTo>
                <a:cubicBezTo>
                  <a:pt x="18166" y="2396"/>
                  <a:pt x="18143" y="2387"/>
                  <a:pt x="18156" y="2401"/>
                </a:cubicBezTo>
                <a:close/>
                <a:moveTo>
                  <a:pt x="20101" y="4070"/>
                </a:moveTo>
                <a:cubicBezTo>
                  <a:pt x="20109" y="4078"/>
                  <a:pt x="20130" y="4058"/>
                  <a:pt x="20110" y="4065"/>
                </a:cubicBezTo>
                <a:cubicBezTo>
                  <a:pt x="20110" y="4065"/>
                  <a:pt x="20087" y="4056"/>
                  <a:pt x="20101" y="4070"/>
                </a:cubicBezTo>
                <a:close/>
                <a:moveTo>
                  <a:pt x="16925" y="5301"/>
                </a:moveTo>
                <a:cubicBezTo>
                  <a:pt x="16933" y="5310"/>
                  <a:pt x="16954" y="5290"/>
                  <a:pt x="16934" y="5297"/>
                </a:cubicBezTo>
                <a:cubicBezTo>
                  <a:pt x="16934" y="5297"/>
                  <a:pt x="16911" y="5288"/>
                  <a:pt x="16925" y="5301"/>
                </a:cubicBezTo>
                <a:close/>
                <a:moveTo>
                  <a:pt x="19145" y="3405"/>
                </a:moveTo>
                <a:cubicBezTo>
                  <a:pt x="19153" y="3414"/>
                  <a:pt x="19174" y="3394"/>
                  <a:pt x="19154" y="3401"/>
                </a:cubicBezTo>
                <a:cubicBezTo>
                  <a:pt x="19154" y="3401"/>
                  <a:pt x="19131" y="3392"/>
                  <a:pt x="19145" y="3405"/>
                </a:cubicBezTo>
                <a:close/>
                <a:moveTo>
                  <a:pt x="17419" y="5010"/>
                </a:moveTo>
                <a:cubicBezTo>
                  <a:pt x="17427" y="5018"/>
                  <a:pt x="17448" y="4998"/>
                  <a:pt x="17429" y="5005"/>
                </a:cubicBezTo>
                <a:cubicBezTo>
                  <a:pt x="17428" y="5005"/>
                  <a:pt x="17406" y="4996"/>
                  <a:pt x="17419" y="5010"/>
                </a:cubicBezTo>
                <a:close/>
                <a:moveTo>
                  <a:pt x="81" y="4507"/>
                </a:moveTo>
                <a:cubicBezTo>
                  <a:pt x="89" y="4516"/>
                  <a:pt x="110" y="4496"/>
                  <a:pt x="90" y="4503"/>
                </a:cubicBezTo>
                <a:cubicBezTo>
                  <a:pt x="90" y="4503"/>
                  <a:pt x="67" y="4494"/>
                  <a:pt x="81" y="4507"/>
                </a:cubicBezTo>
                <a:close/>
                <a:moveTo>
                  <a:pt x="18092" y="4507"/>
                </a:moveTo>
                <a:cubicBezTo>
                  <a:pt x="18100" y="4516"/>
                  <a:pt x="18121" y="4496"/>
                  <a:pt x="18101" y="4503"/>
                </a:cubicBezTo>
                <a:cubicBezTo>
                  <a:pt x="18101" y="4503"/>
                  <a:pt x="18078" y="4494"/>
                  <a:pt x="18092" y="4507"/>
                </a:cubicBezTo>
                <a:close/>
                <a:moveTo>
                  <a:pt x="23034" y="2717"/>
                </a:moveTo>
                <a:cubicBezTo>
                  <a:pt x="23042" y="2725"/>
                  <a:pt x="23063" y="2705"/>
                  <a:pt x="23043" y="2712"/>
                </a:cubicBezTo>
                <a:cubicBezTo>
                  <a:pt x="23043" y="2712"/>
                  <a:pt x="23020" y="2703"/>
                  <a:pt x="23034" y="2717"/>
                </a:cubicBezTo>
                <a:close/>
                <a:moveTo>
                  <a:pt x="18197" y="813"/>
                </a:moveTo>
                <a:cubicBezTo>
                  <a:pt x="18205" y="821"/>
                  <a:pt x="18226" y="801"/>
                  <a:pt x="18206" y="808"/>
                </a:cubicBezTo>
                <a:cubicBezTo>
                  <a:pt x="18206" y="808"/>
                  <a:pt x="18183" y="799"/>
                  <a:pt x="18197" y="813"/>
                </a:cubicBezTo>
                <a:close/>
                <a:moveTo>
                  <a:pt x="17541" y="2158"/>
                </a:moveTo>
                <a:cubicBezTo>
                  <a:pt x="17549" y="2166"/>
                  <a:pt x="17570" y="2146"/>
                  <a:pt x="17550" y="2153"/>
                </a:cubicBezTo>
                <a:cubicBezTo>
                  <a:pt x="17550" y="2153"/>
                  <a:pt x="17527" y="2144"/>
                  <a:pt x="17541" y="2158"/>
                </a:cubicBezTo>
                <a:close/>
                <a:moveTo>
                  <a:pt x="19696" y="5496"/>
                </a:moveTo>
                <a:cubicBezTo>
                  <a:pt x="19704" y="5504"/>
                  <a:pt x="19725" y="5484"/>
                  <a:pt x="19705" y="5491"/>
                </a:cubicBezTo>
                <a:cubicBezTo>
                  <a:pt x="19705" y="5491"/>
                  <a:pt x="19682" y="5482"/>
                  <a:pt x="19696" y="5496"/>
                </a:cubicBezTo>
                <a:close/>
                <a:moveTo>
                  <a:pt x="17784" y="2595"/>
                </a:moveTo>
                <a:cubicBezTo>
                  <a:pt x="17792" y="2603"/>
                  <a:pt x="17813" y="2583"/>
                  <a:pt x="17793" y="2591"/>
                </a:cubicBezTo>
                <a:cubicBezTo>
                  <a:pt x="17793" y="2591"/>
                  <a:pt x="17770" y="2582"/>
                  <a:pt x="17784" y="2595"/>
                </a:cubicBezTo>
                <a:close/>
                <a:moveTo>
                  <a:pt x="12744" y="5747"/>
                </a:moveTo>
                <a:cubicBezTo>
                  <a:pt x="12753" y="5755"/>
                  <a:pt x="12774" y="5735"/>
                  <a:pt x="12754" y="5743"/>
                </a:cubicBezTo>
                <a:cubicBezTo>
                  <a:pt x="12754" y="5743"/>
                  <a:pt x="12731" y="5733"/>
                  <a:pt x="12744" y="5747"/>
                </a:cubicBezTo>
                <a:close/>
                <a:moveTo>
                  <a:pt x="18497" y="3138"/>
                </a:moveTo>
                <a:cubicBezTo>
                  <a:pt x="18505" y="3146"/>
                  <a:pt x="18526" y="3126"/>
                  <a:pt x="18506" y="3134"/>
                </a:cubicBezTo>
                <a:cubicBezTo>
                  <a:pt x="18506" y="3134"/>
                  <a:pt x="18483" y="3124"/>
                  <a:pt x="18497" y="3138"/>
                </a:cubicBezTo>
                <a:close/>
                <a:moveTo>
                  <a:pt x="16585" y="4953"/>
                </a:moveTo>
                <a:cubicBezTo>
                  <a:pt x="16593" y="4961"/>
                  <a:pt x="16614" y="4941"/>
                  <a:pt x="16594" y="4949"/>
                </a:cubicBezTo>
                <a:cubicBezTo>
                  <a:pt x="16594" y="4949"/>
                  <a:pt x="16571" y="4939"/>
                  <a:pt x="16585" y="4953"/>
                </a:cubicBezTo>
                <a:close/>
                <a:moveTo>
                  <a:pt x="22475" y="4767"/>
                </a:moveTo>
                <a:cubicBezTo>
                  <a:pt x="22483" y="4775"/>
                  <a:pt x="22504" y="4755"/>
                  <a:pt x="22484" y="4762"/>
                </a:cubicBezTo>
                <a:cubicBezTo>
                  <a:pt x="22484" y="4762"/>
                  <a:pt x="22461" y="4753"/>
                  <a:pt x="22475" y="4767"/>
                </a:cubicBezTo>
                <a:close/>
                <a:moveTo>
                  <a:pt x="19096" y="2555"/>
                </a:moveTo>
                <a:cubicBezTo>
                  <a:pt x="19105" y="2563"/>
                  <a:pt x="19126" y="2543"/>
                  <a:pt x="19106" y="2550"/>
                </a:cubicBezTo>
                <a:cubicBezTo>
                  <a:pt x="19105" y="2550"/>
                  <a:pt x="19083" y="2541"/>
                  <a:pt x="19096" y="2555"/>
                </a:cubicBezTo>
                <a:close/>
                <a:moveTo>
                  <a:pt x="980" y="5277"/>
                </a:moveTo>
                <a:cubicBezTo>
                  <a:pt x="989" y="5285"/>
                  <a:pt x="1010" y="5265"/>
                  <a:pt x="990" y="5273"/>
                </a:cubicBezTo>
                <a:cubicBezTo>
                  <a:pt x="990" y="5273"/>
                  <a:pt x="967" y="5263"/>
                  <a:pt x="980" y="5277"/>
                </a:cubicBezTo>
                <a:close/>
                <a:moveTo>
                  <a:pt x="19663" y="2652"/>
                </a:moveTo>
                <a:cubicBezTo>
                  <a:pt x="19672" y="2660"/>
                  <a:pt x="19693" y="2640"/>
                  <a:pt x="19673" y="2647"/>
                </a:cubicBezTo>
                <a:cubicBezTo>
                  <a:pt x="19673" y="2648"/>
                  <a:pt x="19650" y="2638"/>
                  <a:pt x="19663" y="2652"/>
                </a:cubicBezTo>
                <a:close/>
                <a:moveTo>
                  <a:pt x="19615" y="4256"/>
                </a:moveTo>
                <a:cubicBezTo>
                  <a:pt x="19623" y="4264"/>
                  <a:pt x="19644" y="4244"/>
                  <a:pt x="19624" y="4252"/>
                </a:cubicBezTo>
                <a:cubicBezTo>
                  <a:pt x="19624" y="4252"/>
                  <a:pt x="19601" y="4243"/>
                  <a:pt x="19615" y="4256"/>
                </a:cubicBezTo>
                <a:close/>
                <a:moveTo>
                  <a:pt x="20141" y="3989"/>
                </a:moveTo>
                <a:cubicBezTo>
                  <a:pt x="20150" y="3997"/>
                  <a:pt x="20171" y="3977"/>
                  <a:pt x="20151" y="3984"/>
                </a:cubicBezTo>
                <a:cubicBezTo>
                  <a:pt x="20151" y="3984"/>
                  <a:pt x="20128" y="3975"/>
                  <a:pt x="20141" y="3989"/>
                </a:cubicBezTo>
                <a:close/>
                <a:moveTo>
                  <a:pt x="13482" y="2441"/>
                </a:moveTo>
                <a:cubicBezTo>
                  <a:pt x="13490" y="2450"/>
                  <a:pt x="13511" y="2430"/>
                  <a:pt x="13491" y="2437"/>
                </a:cubicBezTo>
                <a:cubicBezTo>
                  <a:pt x="13491" y="2437"/>
                  <a:pt x="13468" y="2428"/>
                  <a:pt x="13482" y="2441"/>
                </a:cubicBezTo>
                <a:close/>
                <a:moveTo>
                  <a:pt x="14186" y="2441"/>
                </a:moveTo>
                <a:cubicBezTo>
                  <a:pt x="14195" y="2450"/>
                  <a:pt x="14216" y="2430"/>
                  <a:pt x="14196" y="2437"/>
                </a:cubicBezTo>
                <a:cubicBezTo>
                  <a:pt x="14196" y="2437"/>
                  <a:pt x="14173" y="2428"/>
                  <a:pt x="14186" y="2441"/>
                </a:cubicBezTo>
                <a:close/>
                <a:moveTo>
                  <a:pt x="20895" y="2174"/>
                </a:moveTo>
                <a:cubicBezTo>
                  <a:pt x="20903" y="2182"/>
                  <a:pt x="20924" y="2162"/>
                  <a:pt x="20904" y="2169"/>
                </a:cubicBezTo>
                <a:cubicBezTo>
                  <a:pt x="20904" y="2170"/>
                  <a:pt x="20881" y="2160"/>
                  <a:pt x="20895" y="2174"/>
                </a:cubicBezTo>
                <a:close/>
                <a:moveTo>
                  <a:pt x="19898" y="4823"/>
                </a:moveTo>
                <a:cubicBezTo>
                  <a:pt x="19907" y="4832"/>
                  <a:pt x="19928" y="4812"/>
                  <a:pt x="19908" y="4819"/>
                </a:cubicBezTo>
                <a:cubicBezTo>
                  <a:pt x="19908" y="4819"/>
                  <a:pt x="19885" y="4810"/>
                  <a:pt x="19898" y="4823"/>
                </a:cubicBezTo>
                <a:close/>
                <a:moveTo>
                  <a:pt x="20263" y="5342"/>
                </a:moveTo>
                <a:cubicBezTo>
                  <a:pt x="20271" y="5350"/>
                  <a:pt x="20292" y="5330"/>
                  <a:pt x="20272" y="5337"/>
                </a:cubicBezTo>
                <a:cubicBezTo>
                  <a:pt x="20272" y="5338"/>
                  <a:pt x="20249" y="5328"/>
                  <a:pt x="20263" y="5342"/>
                </a:cubicBezTo>
                <a:close/>
                <a:moveTo>
                  <a:pt x="15061" y="2425"/>
                </a:moveTo>
                <a:cubicBezTo>
                  <a:pt x="15070" y="2433"/>
                  <a:pt x="15091" y="2413"/>
                  <a:pt x="15071" y="2421"/>
                </a:cubicBezTo>
                <a:cubicBezTo>
                  <a:pt x="15071" y="2421"/>
                  <a:pt x="15048" y="2411"/>
                  <a:pt x="15061" y="2425"/>
                </a:cubicBezTo>
                <a:close/>
                <a:moveTo>
                  <a:pt x="17427" y="2174"/>
                </a:moveTo>
                <a:cubicBezTo>
                  <a:pt x="17436" y="2182"/>
                  <a:pt x="17457" y="2162"/>
                  <a:pt x="17437" y="2169"/>
                </a:cubicBezTo>
                <a:cubicBezTo>
                  <a:pt x="17436" y="2170"/>
                  <a:pt x="17414" y="2160"/>
                  <a:pt x="17427" y="2174"/>
                </a:cubicBezTo>
                <a:close/>
                <a:moveTo>
                  <a:pt x="14357" y="2150"/>
                </a:moveTo>
                <a:cubicBezTo>
                  <a:pt x="14365" y="2158"/>
                  <a:pt x="14386" y="2138"/>
                  <a:pt x="14366" y="2145"/>
                </a:cubicBezTo>
                <a:cubicBezTo>
                  <a:pt x="14366" y="2145"/>
                  <a:pt x="14343" y="2136"/>
                  <a:pt x="14357" y="2150"/>
                </a:cubicBezTo>
                <a:close/>
                <a:moveTo>
                  <a:pt x="21989" y="3527"/>
                </a:moveTo>
                <a:cubicBezTo>
                  <a:pt x="21997" y="3535"/>
                  <a:pt x="22018" y="3515"/>
                  <a:pt x="21998" y="3523"/>
                </a:cubicBezTo>
                <a:cubicBezTo>
                  <a:pt x="21998" y="3523"/>
                  <a:pt x="21975" y="3513"/>
                  <a:pt x="21989" y="3527"/>
                </a:cubicBezTo>
                <a:close/>
                <a:moveTo>
                  <a:pt x="17249" y="4904"/>
                </a:moveTo>
                <a:cubicBezTo>
                  <a:pt x="17257" y="4913"/>
                  <a:pt x="17278" y="4893"/>
                  <a:pt x="17258" y="4900"/>
                </a:cubicBezTo>
                <a:cubicBezTo>
                  <a:pt x="17258" y="4900"/>
                  <a:pt x="17235" y="4891"/>
                  <a:pt x="17249" y="4904"/>
                </a:cubicBezTo>
                <a:close/>
                <a:moveTo>
                  <a:pt x="17152" y="2482"/>
                </a:moveTo>
                <a:cubicBezTo>
                  <a:pt x="17160" y="2490"/>
                  <a:pt x="17181" y="2470"/>
                  <a:pt x="17161" y="2477"/>
                </a:cubicBezTo>
                <a:cubicBezTo>
                  <a:pt x="17161" y="2477"/>
                  <a:pt x="17138" y="2468"/>
                  <a:pt x="17152" y="2482"/>
                </a:cubicBezTo>
                <a:close/>
                <a:moveTo>
                  <a:pt x="19121" y="4402"/>
                </a:moveTo>
                <a:cubicBezTo>
                  <a:pt x="19129" y="4410"/>
                  <a:pt x="19150" y="4390"/>
                  <a:pt x="19130" y="4398"/>
                </a:cubicBezTo>
                <a:cubicBezTo>
                  <a:pt x="19130" y="4398"/>
                  <a:pt x="19107" y="4388"/>
                  <a:pt x="19121" y="4402"/>
                </a:cubicBezTo>
                <a:close/>
                <a:moveTo>
                  <a:pt x="17581" y="5220"/>
                </a:moveTo>
                <a:cubicBezTo>
                  <a:pt x="17589" y="5229"/>
                  <a:pt x="17610" y="5209"/>
                  <a:pt x="17591" y="5216"/>
                </a:cubicBezTo>
                <a:cubicBezTo>
                  <a:pt x="17590" y="5216"/>
                  <a:pt x="17568" y="5207"/>
                  <a:pt x="17581" y="5220"/>
                </a:cubicBezTo>
                <a:close/>
                <a:moveTo>
                  <a:pt x="17460" y="1777"/>
                </a:moveTo>
                <a:cubicBezTo>
                  <a:pt x="17468" y="1785"/>
                  <a:pt x="17489" y="1765"/>
                  <a:pt x="17469" y="1772"/>
                </a:cubicBezTo>
                <a:cubicBezTo>
                  <a:pt x="17469" y="1773"/>
                  <a:pt x="17446" y="1763"/>
                  <a:pt x="17460" y="1777"/>
                </a:cubicBezTo>
                <a:close/>
                <a:moveTo>
                  <a:pt x="22062" y="5512"/>
                </a:moveTo>
                <a:cubicBezTo>
                  <a:pt x="22070" y="5520"/>
                  <a:pt x="22091" y="5500"/>
                  <a:pt x="22071" y="5508"/>
                </a:cubicBezTo>
                <a:cubicBezTo>
                  <a:pt x="22071" y="5508"/>
                  <a:pt x="22048" y="5498"/>
                  <a:pt x="22062" y="5512"/>
                </a:cubicBezTo>
                <a:close/>
                <a:moveTo>
                  <a:pt x="17711" y="3025"/>
                </a:moveTo>
                <a:cubicBezTo>
                  <a:pt x="17719" y="3033"/>
                  <a:pt x="17740" y="3013"/>
                  <a:pt x="17720" y="3020"/>
                </a:cubicBezTo>
                <a:cubicBezTo>
                  <a:pt x="17720" y="3020"/>
                  <a:pt x="17697" y="3011"/>
                  <a:pt x="17711" y="3025"/>
                </a:cubicBezTo>
                <a:close/>
                <a:moveTo>
                  <a:pt x="20684" y="4361"/>
                </a:moveTo>
                <a:cubicBezTo>
                  <a:pt x="20693" y="4370"/>
                  <a:pt x="20713" y="4350"/>
                  <a:pt x="20694" y="4357"/>
                </a:cubicBezTo>
                <a:cubicBezTo>
                  <a:pt x="20693" y="4357"/>
                  <a:pt x="20671" y="4348"/>
                  <a:pt x="20684" y="4361"/>
                </a:cubicBezTo>
                <a:close/>
                <a:moveTo>
                  <a:pt x="16512" y="2214"/>
                </a:moveTo>
                <a:cubicBezTo>
                  <a:pt x="16520" y="2223"/>
                  <a:pt x="16541" y="2203"/>
                  <a:pt x="16521" y="2210"/>
                </a:cubicBezTo>
                <a:cubicBezTo>
                  <a:pt x="16521" y="2210"/>
                  <a:pt x="16498" y="2201"/>
                  <a:pt x="16512" y="2214"/>
                </a:cubicBezTo>
                <a:close/>
                <a:moveTo>
                  <a:pt x="21421" y="5593"/>
                </a:moveTo>
                <a:cubicBezTo>
                  <a:pt x="21430" y="5601"/>
                  <a:pt x="21451" y="5581"/>
                  <a:pt x="21431" y="5589"/>
                </a:cubicBezTo>
                <a:cubicBezTo>
                  <a:pt x="21431" y="5589"/>
                  <a:pt x="21408" y="5579"/>
                  <a:pt x="21421" y="5593"/>
                </a:cubicBezTo>
                <a:close/>
                <a:moveTo>
                  <a:pt x="22945" y="2733"/>
                </a:moveTo>
                <a:cubicBezTo>
                  <a:pt x="22953" y="2741"/>
                  <a:pt x="22974" y="2721"/>
                  <a:pt x="22954" y="2729"/>
                </a:cubicBezTo>
                <a:cubicBezTo>
                  <a:pt x="22954" y="2729"/>
                  <a:pt x="22931" y="2719"/>
                  <a:pt x="22945" y="2733"/>
                </a:cubicBezTo>
                <a:close/>
                <a:moveTo>
                  <a:pt x="16058" y="1858"/>
                </a:moveTo>
                <a:cubicBezTo>
                  <a:pt x="16066" y="1866"/>
                  <a:pt x="16087" y="1846"/>
                  <a:pt x="16067" y="1853"/>
                </a:cubicBezTo>
                <a:cubicBezTo>
                  <a:pt x="16067" y="1854"/>
                  <a:pt x="16044" y="1844"/>
                  <a:pt x="16058" y="1858"/>
                </a:cubicBezTo>
                <a:close/>
                <a:moveTo>
                  <a:pt x="19445" y="4823"/>
                </a:moveTo>
                <a:cubicBezTo>
                  <a:pt x="19453" y="4832"/>
                  <a:pt x="19474" y="4812"/>
                  <a:pt x="19454" y="4819"/>
                </a:cubicBezTo>
                <a:cubicBezTo>
                  <a:pt x="19454" y="4819"/>
                  <a:pt x="19431" y="4810"/>
                  <a:pt x="19445" y="4823"/>
                </a:cubicBezTo>
                <a:close/>
                <a:moveTo>
                  <a:pt x="18351" y="4507"/>
                </a:moveTo>
                <a:cubicBezTo>
                  <a:pt x="18359" y="4516"/>
                  <a:pt x="18380" y="4496"/>
                  <a:pt x="18360" y="4503"/>
                </a:cubicBezTo>
                <a:cubicBezTo>
                  <a:pt x="18360" y="4503"/>
                  <a:pt x="18337" y="4494"/>
                  <a:pt x="18351" y="4507"/>
                </a:cubicBezTo>
                <a:close/>
                <a:moveTo>
                  <a:pt x="13765" y="5763"/>
                </a:moveTo>
                <a:cubicBezTo>
                  <a:pt x="13773" y="5771"/>
                  <a:pt x="13794" y="5751"/>
                  <a:pt x="13775" y="5759"/>
                </a:cubicBezTo>
                <a:cubicBezTo>
                  <a:pt x="13774" y="5759"/>
                  <a:pt x="13752" y="5750"/>
                  <a:pt x="13765" y="5763"/>
                </a:cubicBezTo>
                <a:close/>
                <a:moveTo>
                  <a:pt x="15807" y="2279"/>
                </a:moveTo>
                <a:cubicBezTo>
                  <a:pt x="15815" y="2287"/>
                  <a:pt x="15836" y="2268"/>
                  <a:pt x="15816" y="2275"/>
                </a:cubicBezTo>
                <a:cubicBezTo>
                  <a:pt x="15816" y="2275"/>
                  <a:pt x="15793" y="2266"/>
                  <a:pt x="15807" y="2279"/>
                </a:cubicBezTo>
                <a:close/>
                <a:moveTo>
                  <a:pt x="19696" y="1963"/>
                </a:moveTo>
                <a:cubicBezTo>
                  <a:pt x="19704" y="1971"/>
                  <a:pt x="19725" y="1952"/>
                  <a:pt x="19705" y="1959"/>
                </a:cubicBezTo>
                <a:cubicBezTo>
                  <a:pt x="19705" y="1959"/>
                  <a:pt x="19682" y="1950"/>
                  <a:pt x="19696" y="1963"/>
                </a:cubicBezTo>
                <a:close/>
                <a:moveTo>
                  <a:pt x="8993" y="1445"/>
                </a:moveTo>
                <a:cubicBezTo>
                  <a:pt x="9001" y="1453"/>
                  <a:pt x="9022" y="1433"/>
                  <a:pt x="9003" y="1440"/>
                </a:cubicBezTo>
                <a:cubicBezTo>
                  <a:pt x="9002" y="1440"/>
                  <a:pt x="8980" y="1431"/>
                  <a:pt x="8993" y="1445"/>
                </a:cubicBezTo>
                <a:close/>
                <a:moveTo>
                  <a:pt x="16439" y="1736"/>
                </a:moveTo>
                <a:cubicBezTo>
                  <a:pt x="16447" y="1745"/>
                  <a:pt x="16468" y="1725"/>
                  <a:pt x="16448" y="1732"/>
                </a:cubicBezTo>
                <a:cubicBezTo>
                  <a:pt x="16448" y="1732"/>
                  <a:pt x="16425" y="1723"/>
                  <a:pt x="16439" y="1736"/>
                </a:cubicBezTo>
                <a:close/>
                <a:moveTo>
                  <a:pt x="15742" y="1501"/>
                </a:moveTo>
                <a:cubicBezTo>
                  <a:pt x="15750" y="1510"/>
                  <a:pt x="15771" y="1490"/>
                  <a:pt x="15751" y="1497"/>
                </a:cubicBezTo>
                <a:cubicBezTo>
                  <a:pt x="15751" y="1497"/>
                  <a:pt x="15728" y="1488"/>
                  <a:pt x="15742" y="1501"/>
                </a:cubicBezTo>
                <a:close/>
                <a:moveTo>
                  <a:pt x="17605" y="1501"/>
                </a:moveTo>
                <a:cubicBezTo>
                  <a:pt x="17614" y="1510"/>
                  <a:pt x="17635" y="1490"/>
                  <a:pt x="17615" y="1497"/>
                </a:cubicBezTo>
                <a:cubicBezTo>
                  <a:pt x="17615" y="1497"/>
                  <a:pt x="17592" y="1488"/>
                  <a:pt x="17605" y="1501"/>
                </a:cubicBezTo>
                <a:close/>
                <a:moveTo>
                  <a:pt x="13627" y="1631"/>
                </a:moveTo>
                <a:cubicBezTo>
                  <a:pt x="13636" y="1639"/>
                  <a:pt x="13657" y="1619"/>
                  <a:pt x="13637" y="1627"/>
                </a:cubicBezTo>
                <a:cubicBezTo>
                  <a:pt x="13637" y="1627"/>
                  <a:pt x="13614" y="1617"/>
                  <a:pt x="13627" y="1631"/>
                </a:cubicBezTo>
                <a:close/>
                <a:moveTo>
                  <a:pt x="18270" y="4807"/>
                </a:moveTo>
                <a:cubicBezTo>
                  <a:pt x="18278" y="4815"/>
                  <a:pt x="18299" y="4795"/>
                  <a:pt x="18279" y="4803"/>
                </a:cubicBezTo>
                <a:cubicBezTo>
                  <a:pt x="18279" y="4803"/>
                  <a:pt x="18256" y="4793"/>
                  <a:pt x="18270" y="4807"/>
                </a:cubicBezTo>
                <a:close/>
                <a:moveTo>
                  <a:pt x="19364" y="1898"/>
                </a:moveTo>
                <a:cubicBezTo>
                  <a:pt x="19372" y="1907"/>
                  <a:pt x="19393" y="1887"/>
                  <a:pt x="19373" y="1894"/>
                </a:cubicBezTo>
                <a:cubicBezTo>
                  <a:pt x="19373" y="1894"/>
                  <a:pt x="19350" y="1885"/>
                  <a:pt x="19364" y="1898"/>
                </a:cubicBezTo>
                <a:close/>
                <a:moveTo>
                  <a:pt x="14421" y="2571"/>
                </a:moveTo>
                <a:cubicBezTo>
                  <a:pt x="14430" y="2579"/>
                  <a:pt x="14451" y="2559"/>
                  <a:pt x="14431" y="2566"/>
                </a:cubicBezTo>
                <a:cubicBezTo>
                  <a:pt x="14431" y="2567"/>
                  <a:pt x="14408" y="2557"/>
                  <a:pt x="14421" y="2571"/>
                </a:cubicBezTo>
                <a:close/>
                <a:moveTo>
                  <a:pt x="19364" y="5010"/>
                </a:moveTo>
                <a:cubicBezTo>
                  <a:pt x="19372" y="5018"/>
                  <a:pt x="19393" y="4998"/>
                  <a:pt x="19373" y="5005"/>
                </a:cubicBezTo>
                <a:cubicBezTo>
                  <a:pt x="19373" y="5005"/>
                  <a:pt x="19350" y="4996"/>
                  <a:pt x="19364" y="5010"/>
                </a:cubicBezTo>
                <a:close/>
                <a:moveTo>
                  <a:pt x="21397" y="3478"/>
                </a:moveTo>
                <a:cubicBezTo>
                  <a:pt x="21405" y="3487"/>
                  <a:pt x="21426" y="3467"/>
                  <a:pt x="21407" y="3474"/>
                </a:cubicBezTo>
                <a:cubicBezTo>
                  <a:pt x="21406" y="3474"/>
                  <a:pt x="21384" y="3465"/>
                  <a:pt x="21397" y="3478"/>
                </a:cubicBezTo>
                <a:close/>
                <a:moveTo>
                  <a:pt x="16528" y="3041"/>
                </a:moveTo>
                <a:cubicBezTo>
                  <a:pt x="16536" y="3049"/>
                  <a:pt x="16557" y="3029"/>
                  <a:pt x="16537" y="3036"/>
                </a:cubicBezTo>
                <a:cubicBezTo>
                  <a:pt x="16537" y="3036"/>
                  <a:pt x="16514" y="3027"/>
                  <a:pt x="16528" y="3041"/>
                </a:cubicBezTo>
                <a:close/>
                <a:moveTo>
                  <a:pt x="16666" y="2060"/>
                </a:moveTo>
                <a:cubicBezTo>
                  <a:pt x="16674" y="2069"/>
                  <a:pt x="16695" y="2049"/>
                  <a:pt x="16675" y="2056"/>
                </a:cubicBezTo>
                <a:cubicBezTo>
                  <a:pt x="16675" y="2056"/>
                  <a:pt x="16652" y="2047"/>
                  <a:pt x="16666" y="2060"/>
                </a:cubicBezTo>
                <a:close/>
                <a:moveTo>
                  <a:pt x="13911" y="2271"/>
                </a:moveTo>
                <a:cubicBezTo>
                  <a:pt x="13919" y="2279"/>
                  <a:pt x="13940" y="2259"/>
                  <a:pt x="13920" y="2267"/>
                </a:cubicBezTo>
                <a:cubicBezTo>
                  <a:pt x="13920" y="2267"/>
                  <a:pt x="13897" y="2257"/>
                  <a:pt x="13911" y="2271"/>
                </a:cubicBezTo>
                <a:close/>
                <a:moveTo>
                  <a:pt x="17549" y="3292"/>
                </a:moveTo>
                <a:cubicBezTo>
                  <a:pt x="17557" y="3300"/>
                  <a:pt x="17578" y="3280"/>
                  <a:pt x="17558" y="3288"/>
                </a:cubicBezTo>
                <a:cubicBezTo>
                  <a:pt x="17558" y="3288"/>
                  <a:pt x="17535" y="3278"/>
                  <a:pt x="17549" y="3292"/>
                </a:cubicBezTo>
                <a:close/>
                <a:moveTo>
                  <a:pt x="20336" y="4086"/>
                </a:moveTo>
                <a:cubicBezTo>
                  <a:pt x="20344" y="4094"/>
                  <a:pt x="20365" y="4074"/>
                  <a:pt x="20345" y="4082"/>
                </a:cubicBezTo>
                <a:cubicBezTo>
                  <a:pt x="20345" y="4082"/>
                  <a:pt x="20322" y="4072"/>
                  <a:pt x="20336" y="4086"/>
                </a:cubicBezTo>
                <a:close/>
                <a:moveTo>
                  <a:pt x="20441" y="4645"/>
                </a:moveTo>
                <a:cubicBezTo>
                  <a:pt x="20449" y="4653"/>
                  <a:pt x="20470" y="4633"/>
                  <a:pt x="20451" y="4641"/>
                </a:cubicBezTo>
                <a:cubicBezTo>
                  <a:pt x="20450" y="4641"/>
                  <a:pt x="20428" y="4631"/>
                  <a:pt x="20441" y="4645"/>
                </a:cubicBezTo>
                <a:close/>
                <a:moveTo>
                  <a:pt x="20093" y="5293"/>
                </a:moveTo>
                <a:cubicBezTo>
                  <a:pt x="20101" y="5302"/>
                  <a:pt x="20122" y="5282"/>
                  <a:pt x="20102" y="5289"/>
                </a:cubicBezTo>
                <a:cubicBezTo>
                  <a:pt x="20102" y="5289"/>
                  <a:pt x="20079" y="5280"/>
                  <a:pt x="20093" y="5293"/>
                </a:cubicBezTo>
                <a:close/>
                <a:moveTo>
                  <a:pt x="15645" y="1704"/>
                </a:moveTo>
                <a:cubicBezTo>
                  <a:pt x="15653" y="1712"/>
                  <a:pt x="15674" y="1692"/>
                  <a:pt x="15654" y="1700"/>
                </a:cubicBezTo>
                <a:cubicBezTo>
                  <a:pt x="15654" y="1700"/>
                  <a:pt x="15631" y="1690"/>
                  <a:pt x="15645" y="1704"/>
                </a:cubicBezTo>
                <a:close/>
                <a:moveTo>
                  <a:pt x="16949" y="1623"/>
                </a:moveTo>
                <a:cubicBezTo>
                  <a:pt x="16958" y="1631"/>
                  <a:pt x="16979" y="1611"/>
                  <a:pt x="16959" y="1619"/>
                </a:cubicBezTo>
                <a:cubicBezTo>
                  <a:pt x="16958" y="1619"/>
                  <a:pt x="16936" y="1609"/>
                  <a:pt x="16949" y="1623"/>
                </a:cubicBezTo>
                <a:close/>
                <a:moveTo>
                  <a:pt x="14251" y="2263"/>
                </a:moveTo>
                <a:cubicBezTo>
                  <a:pt x="14260" y="2271"/>
                  <a:pt x="14281" y="2251"/>
                  <a:pt x="14261" y="2259"/>
                </a:cubicBezTo>
                <a:cubicBezTo>
                  <a:pt x="14260" y="2259"/>
                  <a:pt x="14238" y="2249"/>
                  <a:pt x="14251" y="2263"/>
                </a:cubicBezTo>
                <a:close/>
                <a:moveTo>
                  <a:pt x="16933" y="2263"/>
                </a:moveTo>
                <a:cubicBezTo>
                  <a:pt x="16941" y="2271"/>
                  <a:pt x="16962" y="2251"/>
                  <a:pt x="16942" y="2259"/>
                </a:cubicBezTo>
                <a:cubicBezTo>
                  <a:pt x="16942" y="2259"/>
                  <a:pt x="16919" y="2249"/>
                  <a:pt x="16933" y="2263"/>
                </a:cubicBezTo>
                <a:close/>
                <a:moveTo>
                  <a:pt x="11059" y="1663"/>
                </a:moveTo>
                <a:cubicBezTo>
                  <a:pt x="11067" y="1672"/>
                  <a:pt x="11088" y="1652"/>
                  <a:pt x="11069" y="1659"/>
                </a:cubicBezTo>
                <a:cubicBezTo>
                  <a:pt x="11068" y="1659"/>
                  <a:pt x="11046" y="1650"/>
                  <a:pt x="11059" y="1663"/>
                </a:cubicBezTo>
                <a:close/>
                <a:moveTo>
                  <a:pt x="13530" y="2457"/>
                </a:moveTo>
                <a:cubicBezTo>
                  <a:pt x="13539" y="2466"/>
                  <a:pt x="13560" y="2446"/>
                  <a:pt x="13540" y="2453"/>
                </a:cubicBezTo>
                <a:cubicBezTo>
                  <a:pt x="13539" y="2453"/>
                  <a:pt x="13517" y="2444"/>
                  <a:pt x="13530" y="2457"/>
                </a:cubicBezTo>
                <a:close/>
                <a:moveTo>
                  <a:pt x="15896" y="5334"/>
                </a:moveTo>
                <a:cubicBezTo>
                  <a:pt x="15904" y="5342"/>
                  <a:pt x="15925" y="5322"/>
                  <a:pt x="15905" y="5329"/>
                </a:cubicBezTo>
                <a:cubicBezTo>
                  <a:pt x="15905" y="5329"/>
                  <a:pt x="15882" y="5320"/>
                  <a:pt x="15896" y="5334"/>
                </a:cubicBezTo>
                <a:close/>
                <a:moveTo>
                  <a:pt x="15442" y="2247"/>
                </a:moveTo>
                <a:cubicBezTo>
                  <a:pt x="15451" y="2255"/>
                  <a:pt x="15472" y="2235"/>
                  <a:pt x="15452" y="2242"/>
                </a:cubicBezTo>
                <a:cubicBezTo>
                  <a:pt x="15451" y="2242"/>
                  <a:pt x="15429" y="2233"/>
                  <a:pt x="15442" y="2247"/>
                </a:cubicBezTo>
                <a:close/>
                <a:moveTo>
                  <a:pt x="18472" y="2457"/>
                </a:moveTo>
                <a:cubicBezTo>
                  <a:pt x="18481" y="2466"/>
                  <a:pt x="18502" y="2446"/>
                  <a:pt x="18482" y="2453"/>
                </a:cubicBezTo>
                <a:cubicBezTo>
                  <a:pt x="18482" y="2453"/>
                  <a:pt x="18459" y="2444"/>
                  <a:pt x="18472" y="2457"/>
                </a:cubicBezTo>
                <a:close/>
                <a:moveTo>
                  <a:pt x="15475" y="2206"/>
                </a:moveTo>
                <a:cubicBezTo>
                  <a:pt x="15483" y="2215"/>
                  <a:pt x="15504" y="2195"/>
                  <a:pt x="15484" y="2202"/>
                </a:cubicBezTo>
                <a:cubicBezTo>
                  <a:pt x="15484" y="2202"/>
                  <a:pt x="15461" y="2193"/>
                  <a:pt x="15475" y="2206"/>
                </a:cubicBezTo>
                <a:close/>
                <a:moveTo>
                  <a:pt x="17873" y="1874"/>
                </a:moveTo>
                <a:cubicBezTo>
                  <a:pt x="17881" y="1882"/>
                  <a:pt x="17902" y="1862"/>
                  <a:pt x="17882" y="1870"/>
                </a:cubicBezTo>
                <a:cubicBezTo>
                  <a:pt x="17882" y="1870"/>
                  <a:pt x="17859" y="1860"/>
                  <a:pt x="17873" y="1874"/>
                </a:cubicBezTo>
                <a:close/>
                <a:moveTo>
                  <a:pt x="18829" y="1850"/>
                </a:moveTo>
                <a:cubicBezTo>
                  <a:pt x="18837" y="1858"/>
                  <a:pt x="18858" y="1838"/>
                  <a:pt x="18838" y="1845"/>
                </a:cubicBezTo>
                <a:cubicBezTo>
                  <a:pt x="18838" y="1845"/>
                  <a:pt x="18815" y="1836"/>
                  <a:pt x="18829" y="1850"/>
                </a:cubicBezTo>
                <a:close/>
                <a:moveTo>
                  <a:pt x="18586" y="2603"/>
                </a:moveTo>
                <a:cubicBezTo>
                  <a:pt x="18594" y="2612"/>
                  <a:pt x="18615" y="2592"/>
                  <a:pt x="18595" y="2599"/>
                </a:cubicBezTo>
                <a:cubicBezTo>
                  <a:pt x="18595" y="2599"/>
                  <a:pt x="18572" y="2590"/>
                  <a:pt x="18586" y="2603"/>
                </a:cubicBezTo>
                <a:close/>
                <a:moveTo>
                  <a:pt x="21430" y="3786"/>
                </a:moveTo>
                <a:cubicBezTo>
                  <a:pt x="21438" y="3795"/>
                  <a:pt x="21459" y="3775"/>
                  <a:pt x="21439" y="3782"/>
                </a:cubicBezTo>
                <a:cubicBezTo>
                  <a:pt x="21439" y="3782"/>
                  <a:pt x="21416" y="3773"/>
                  <a:pt x="21430" y="3786"/>
                </a:cubicBezTo>
                <a:close/>
                <a:moveTo>
                  <a:pt x="10913" y="1388"/>
                </a:moveTo>
                <a:cubicBezTo>
                  <a:pt x="10922" y="1396"/>
                  <a:pt x="10943" y="1376"/>
                  <a:pt x="10923" y="1384"/>
                </a:cubicBezTo>
                <a:cubicBezTo>
                  <a:pt x="10922" y="1384"/>
                  <a:pt x="10900" y="1374"/>
                  <a:pt x="10913" y="1388"/>
                </a:cubicBezTo>
                <a:close/>
                <a:moveTo>
                  <a:pt x="17622" y="1744"/>
                </a:moveTo>
                <a:cubicBezTo>
                  <a:pt x="17630" y="1753"/>
                  <a:pt x="17651" y="1733"/>
                  <a:pt x="17631" y="1740"/>
                </a:cubicBezTo>
                <a:cubicBezTo>
                  <a:pt x="17631" y="1740"/>
                  <a:pt x="17608" y="1731"/>
                  <a:pt x="17622" y="1744"/>
                </a:cubicBezTo>
                <a:close/>
                <a:moveTo>
                  <a:pt x="16982" y="5309"/>
                </a:moveTo>
                <a:cubicBezTo>
                  <a:pt x="16990" y="5318"/>
                  <a:pt x="17011" y="5298"/>
                  <a:pt x="16991" y="5305"/>
                </a:cubicBezTo>
                <a:cubicBezTo>
                  <a:pt x="16991" y="5305"/>
                  <a:pt x="16968" y="5296"/>
                  <a:pt x="16982" y="5309"/>
                </a:cubicBezTo>
                <a:close/>
                <a:moveTo>
                  <a:pt x="22985" y="2725"/>
                </a:moveTo>
                <a:cubicBezTo>
                  <a:pt x="22993" y="2733"/>
                  <a:pt x="23014" y="2713"/>
                  <a:pt x="22995" y="2720"/>
                </a:cubicBezTo>
                <a:cubicBezTo>
                  <a:pt x="22994" y="2720"/>
                  <a:pt x="22972" y="2711"/>
                  <a:pt x="22985" y="2725"/>
                </a:cubicBezTo>
                <a:close/>
                <a:moveTo>
                  <a:pt x="16528" y="5309"/>
                </a:moveTo>
                <a:cubicBezTo>
                  <a:pt x="16536" y="5318"/>
                  <a:pt x="16557" y="5298"/>
                  <a:pt x="16537" y="5305"/>
                </a:cubicBezTo>
                <a:cubicBezTo>
                  <a:pt x="16537" y="5305"/>
                  <a:pt x="16514" y="5296"/>
                  <a:pt x="16528" y="5309"/>
                </a:cubicBezTo>
                <a:close/>
                <a:moveTo>
                  <a:pt x="18553" y="2563"/>
                </a:moveTo>
                <a:cubicBezTo>
                  <a:pt x="18562" y="2571"/>
                  <a:pt x="18583" y="2551"/>
                  <a:pt x="18563" y="2558"/>
                </a:cubicBezTo>
                <a:cubicBezTo>
                  <a:pt x="18563" y="2558"/>
                  <a:pt x="18540" y="2549"/>
                  <a:pt x="18553" y="2563"/>
                </a:cubicBezTo>
                <a:close/>
                <a:moveTo>
                  <a:pt x="17176" y="5334"/>
                </a:moveTo>
                <a:cubicBezTo>
                  <a:pt x="17184" y="5342"/>
                  <a:pt x="17205" y="5322"/>
                  <a:pt x="17185" y="5329"/>
                </a:cubicBezTo>
                <a:cubicBezTo>
                  <a:pt x="17185" y="5329"/>
                  <a:pt x="17162" y="5320"/>
                  <a:pt x="17176" y="5334"/>
                </a:cubicBezTo>
                <a:close/>
                <a:moveTo>
                  <a:pt x="19048" y="5625"/>
                </a:moveTo>
                <a:cubicBezTo>
                  <a:pt x="19056" y="5634"/>
                  <a:pt x="19077" y="5614"/>
                  <a:pt x="19057" y="5621"/>
                </a:cubicBezTo>
                <a:cubicBezTo>
                  <a:pt x="19057" y="5621"/>
                  <a:pt x="19034" y="5612"/>
                  <a:pt x="19048" y="5625"/>
                </a:cubicBezTo>
                <a:close/>
                <a:moveTo>
                  <a:pt x="20644" y="3810"/>
                </a:moveTo>
                <a:cubicBezTo>
                  <a:pt x="20652" y="3819"/>
                  <a:pt x="20673" y="3799"/>
                  <a:pt x="20653" y="3806"/>
                </a:cubicBezTo>
                <a:cubicBezTo>
                  <a:pt x="20653" y="3806"/>
                  <a:pt x="20630" y="3797"/>
                  <a:pt x="20644" y="3810"/>
                </a:cubicBezTo>
                <a:close/>
                <a:moveTo>
                  <a:pt x="18002" y="5504"/>
                </a:moveTo>
                <a:cubicBezTo>
                  <a:pt x="18011" y="5512"/>
                  <a:pt x="18032" y="5492"/>
                  <a:pt x="18012" y="5499"/>
                </a:cubicBezTo>
                <a:cubicBezTo>
                  <a:pt x="18012" y="5500"/>
                  <a:pt x="17989" y="5490"/>
                  <a:pt x="18002" y="5504"/>
                </a:cubicBezTo>
                <a:close/>
                <a:moveTo>
                  <a:pt x="17573" y="4564"/>
                </a:moveTo>
                <a:cubicBezTo>
                  <a:pt x="17581" y="4572"/>
                  <a:pt x="17602" y="4552"/>
                  <a:pt x="17582" y="4560"/>
                </a:cubicBezTo>
                <a:cubicBezTo>
                  <a:pt x="17582" y="4560"/>
                  <a:pt x="17559" y="4550"/>
                  <a:pt x="17573" y="4564"/>
                </a:cubicBezTo>
                <a:close/>
                <a:moveTo>
                  <a:pt x="19550" y="1704"/>
                </a:moveTo>
                <a:cubicBezTo>
                  <a:pt x="19558" y="1712"/>
                  <a:pt x="19579" y="1692"/>
                  <a:pt x="19559" y="1700"/>
                </a:cubicBezTo>
                <a:cubicBezTo>
                  <a:pt x="19559" y="1700"/>
                  <a:pt x="19536" y="1690"/>
                  <a:pt x="19550" y="1704"/>
                </a:cubicBezTo>
                <a:close/>
                <a:moveTo>
                  <a:pt x="20603" y="4313"/>
                </a:moveTo>
                <a:cubicBezTo>
                  <a:pt x="20611" y="4321"/>
                  <a:pt x="20632" y="4301"/>
                  <a:pt x="20613" y="4308"/>
                </a:cubicBezTo>
                <a:cubicBezTo>
                  <a:pt x="20612" y="4309"/>
                  <a:pt x="20590" y="4299"/>
                  <a:pt x="20603" y="4313"/>
                </a:cubicBezTo>
                <a:close/>
                <a:moveTo>
                  <a:pt x="17071" y="2538"/>
                </a:moveTo>
                <a:cubicBezTo>
                  <a:pt x="17079" y="2547"/>
                  <a:pt x="17100" y="2527"/>
                  <a:pt x="17080" y="2534"/>
                </a:cubicBezTo>
                <a:cubicBezTo>
                  <a:pt x="17080" y="2534"/>
                  <a:pt x="17057" y="2525"/>
                  <a:pt x="17071" y="2538"/>
                </a:cubicBezTo>
                <a:close/>
                <a:moveTo>
                  <a:pt x="23261" y="4791"/>
                </a:moveTo>
                <a:cubicBezTo>
                  <a:pt x="23269" y="4799"/>
                  <a:pt x="23290" y="4779"/>
                  <a:pt x="23270" y="4786"/>
                </a:cubicBezTo>
                <a:cubicBezTo>
                  <a:pt x="23270" y="4787"/>
                  <a:pt x="23247" y="4777"/>
                  <a:pt x="23261" y="4791"/>
                </a:cubicBezTo>
                <a:close/>
                <a:moveTo>
                  <a:pt x="17994" y="1874"/>
                </a:moveTo>
                <a:cubicBezTo>
                  <a:pt x="18003" y="1882"/>
                  <a:pt x="18024" y="1862"/>
                  <a:pt x="18004" y="1870"/>
                </a:cubicBezTo>
                <a:cubicBezTo>
                  <a:pt x="18004" y="1870"/>
                  <a:pt x="17981" y="1860"/>
                  <a:pt x="17994" y="1874"/>
                </a:cubicBezTo>
                <a:close/>
                <a:moveTo>
                  <a:pt x="729" y="2417"/>
                </a:moveTo>
                <a:cubicBezTo>
                  <a:pt x="737" y="2425"/>
                  <a:pt x="758" y="2405"/>
                  <a:pt x="739" y="2413"/>
                </a:cubicBezTo>
                <a:cubicBezTo>
                  <a:pt x="738" y="2413"/>
                  <a:pt x="716" y="2403"/>
                  <a:pt x="729" y="2417"/>
                </a:cubicBezTo>
                <a:close/>
                <a:moveTo>
                  <a:pt x="18343" y="1979"/>
                </a:moveTo>
                <a:cubicBezTo>
                  <a:pt x="18351" y="1988"/>
                  <a:pt x="18372" y="1968"/>
                  <a:pt x="18352" y="1975"/>
                </a:cubicBezTo>
                <a:cubicBezTo>
                  <a:pt x="18352" y="1975"/>
                  <a:pt x="18329" y="1966"/>
                  <a:pt x="18343" y="1979"/>
                </a:cubicBezTo>
                <a:close/>
                <a:moveTo>
                  <a:pt x="15564" y="2141"/>
                </a:moveTo>
                <a:cubicBezTo>
                  <a:pt x="15572" y="2150"/>
                  <a:pt x="15593" y="2130"/>
                  <a:pt x="15573" y="2137"/>
                </a:cubicBezTo>
                <a:cubicBezTo>
                  <a:pt x="15573" y="2137"/>
                  <a:pt x="15550" y="2128"/>
                  <a:pt x="15564" y="2141"/>
                </a:cubicBezTo>
                <a:close/>
                <a:moveTo>
                  <a:pt x="16974" y="5253"/>
                </a:moveTo>
                <a:cubicBezTo>
                  <a:pt x="16982" y="5261"/>
                  <a:pt x="17003" y="5241"/>
                  <a:pt x="16983" y="5248"/>
                </a:cubicBezTo>
                <a:cubicBezTo>
                  <a:pt x="16983" y="5248"/>
                  <a:pt x="16960" y="5239"/>
                  <a:pt x="16974" y="5253"/>
                </a:cubicBezTo>
                <a:close/>
                <a:moveTo>
                  <a:pt x="19582" y="5318"/>
                </a:moveTo>
                <a:cubicBezTo>
                  <a:pt x="19591" y="5326"/>
                  <a:pt x="19612" y="5306"/>
                  <a:pt x="19592" y="5313"/>
                </a:cubicBezTo>
                <a:cubicBezTo>
                  <a:pt x="19592" y="5313"/>
                  <a:pt x="19569" y="5304"/>
                  <a:pt x="19582" y="5318"/>
                </a:cubicBezTo>
                <a:close/>
                <a:moveTo>
                  <a:pt x="20960" y="3835"/>
                </a:moveTo>
                <a:cubicBezTo>
                  <a:pt x="20968" y="3843"/>
                  <a:pt x="20989" y="3823"/>
                  <a:pt x="20969" y="3830"/>
                </a:cubicBezTo>
                <a:cubicBezTo>
                  <a:pt x="20969" y="3830"/>
                  <a:pt x="20946" y="3821"/>
                  <a:pt x="20960" y="3835"/>
                </a:cubicBezTo>
                <a:close/>
                <a:moveTo>
                  <a:pt x="19331" y="4856"/>
                </a:moveTo>
                <a:cubicBezTo>
                  <a:pt x="19339" y="4864"/>
                  <a:pt x="19360" y="4844"/>
                  <a:pt x="19341" y="4851"/>
                </a:cubicBezTo>
                <a:cubicBezTo>
                  <a:pt x="19340" y="4851"/>
                  <a:pt x="19318" y="4842"/>
                  <a:pt x="19331" y="4856"/>
                </a:cubicBezTo>
                <a:close/>
                <a:moveTo>
                  <a:pt x="19801" y="4272"/>
                </a:moveTo>
                <a:cubicBezTo>
                  <a:pt x="19809" y="4281"/>
                  <a:pt x="19830" y="4261"/>
                  <a:pt x="19810" y="4268"/>
                </a:cubicBezTo>
                <a:cubicBezTo>
                  <a:pt x="19810" y="4268"/>
                  <a:pt x="19787" y="4259"/>
                  <a:pt x="19801" y="4272"/>
                </a:cubicBezTo>
                <a:close/>
                <a:moveTo>
                  <a:pt x="18602" y="2417"/>
                </a:moveTo>
                <a:cubicBezTo>
                  <a:pt x="18610" y="2425"/>
                  <a:pt x="18631" y="2405"/>
                  <a:pt x="18611" y="2413"/>
                </a:cubicBezTo>
                <a:cubicBezTo>
                  <a:pt x="18611" y="2413"/>
                  <a:pt x="18588" y="2403"/>
                  <a:pt x="18602" y="2417"/>
                </a:cubicBezTo>
                <a:close/>
                <a:moveTo>
                  <a:pt x="11651" y="1623"/>
                </a:moveTo>
                <a:cubicBezTo>
                  <a:pt x="11659" y="1631"/>
                  <a:pt x="11680" y="1611"/>
                  <a:pt x="11660" y="1619"/>
                </a:cubicBezTo>
                <a:cubicBezTo>
                  <a:pt x="11660" y="1619"/>
                  <a:pt x="11637" y="1609"/>
                  <a:pt x="11651" y="1623"/>
                </a:cubicBezTo>
                <a:close/>
                <a:moveTo>
                  <a:pt x="18942" y="4272"/>
                </a:moveTo>
                <a:cubicBezTo>
                  <a:pt x="18951" y="4281"/>
                  <a:pt x="18972" y="4261"/>
                  <a:pt x="18952" y="4268"/>
                </a:cubicBezTo>
                <a:cubicBezTo>
                  <a:pt x="18951" y="4268"/>
                  <a:pt x="18929" y="4259"/>
                  <a:pt x="18942" y="4272"/>
                </a:cubicBezTo>
                <a:close/>
                <a:moveTo>
                  <a:pt x="18059" y="4272"/>
                </a:moveTo>
                <a:cubicBezTo>
                  <a:pt x="18067" y="4281"/>
                  <a:pt x="18088" y="4261"/>
                  <a:pt x="18069" y="4268"/>
                </a:cubicBezTo>
                <a:cubicBezTo>
                  <a:pt x="18068" y="4268"/>
                  <a:pt x="18046" y="4259"/>
                  <a:pt x="18059" y="4272"/>
                </a:cubicBezTo>
                <a:close/>
                <a:moveTo>
                  <a:pt x="20368" y="4645"/>
                </a:moveTo>
                <a:cubicBezTo>
                  <a:pt x="20377" y="4653"/>
                  <a:pt x="20398" y="4633"/>
                  <a:pt x="20378" y="4641"/>
                </a:cubicBezTo>
                <a:cubicBezTo>
                  <a:pt x="20377" y="4641"/>
                  <a:pt x="20355" y="4631"/>
                  <a:pt x="20368" y="4645"/>
                </a:cubicBezTo>
                <a:close/>
                <a:moveTo>
                  <a:pt x="20474" y="3373"/>
                </a:moveTo>
                <a:cubicBezTo>
                  <a:pt x="20482" y="3381"/>
                  <a:pt x="20503" y="3361"/>
                  <a:pt x="20483" y="3369"/>
                </a:cubicBezTo>
                <a:cubicBezTo>
                  <a:pt x="20483" y="3369"/>
                  <a:pt x="20460" y="3359"/>
                  <a:pt x="20474" y="3373"/>
                </a:cubicBezTo>
                <a:close/>
                <a:moveTo>
                  <a:pt x="16593" y="2141"/>
                </a:moveTo>
                <a:cubicBezTo>
                  <a:pt x="16601" y="2150"/>
                  <a:pt x="16622" y="2130"/>
                  <a:pt x="16602" y="2137"/>
                </a:cubicBezTo>
                <a:cubicBezTo>
                  <a:pt x="16602" y="2137"/>
                  <a:pt x="16579" y="2128"/>
                  <a:pt x="16593" y="2141"/>
                </a:cubicBezTo>
                <a:close/>
                <a:moveTo>
                  <a:pt x="15945" y="5334"/>
                </a:moveTo>
                <a:cubicBezTo>
                  <a:pt x="15953" y="5342"/>
                  <a:pt x="15974" y="5322"/>
                  <a:pt x="15954" y="5329"/>
                </a:cubicBezTo>
                <a:cubicBezTo>
                  <a:pt x="15954" y="5329"/>
                  <a:pt x="15931" y="5320"/>
                  <a:pt x="15945" y="5334"/>
                </a:cubicBezTo>
                <a:close/>
                <a:moveTo>
                  <a:pt x="17565" y="2976"/>
                </a:moveTo>
                <a:cubicBezTo>
                  <a:pt x="17573" y="2984"/>
                  <a:pt x="17594" y="2964"/>
                  <a:pt x="17574" y="2972"/>
                </a:cubicBezTo>
                <a:cubicBezTo>
                  <a:pt x="17574" y="2972"/>
                  <a:pt x="17551" y="2962"/>
                  <a:pt x="17565" y="2976"/>
                </a:cubicBezTo>
                <a:close/>
                <a:moveTo>
                  <a:pt x="19590" y="2417"/>
                </a:moveTo>
                <a:cubicBezTo>
                  <a:pt x="19599" y="2425"/>
                  <a:pt x="19620" y="2405"/>
                  <a:pt x="19600" y="2413"/>
                </a:cubicBezTo>
                <a:cubicBezTo>
                  <a:pt x="19600" y="2413"/>
                  <a:pt x="19577" y="2403"/>
                  <a:pt x="19590" y="2417"/>
                </a:cubicBezTo>
                <a:close/>
                <a:moveTo>
                  <a:pt x="16439" y="2287"/>
                </a:moveTo>
                <a:cubicBezTo>
                  <a:pt x="16447" y="2296"/>
                  <a:pt x="16468" y="2276"/>
                  <a:pt x="16448" y="2283"/>
                </a:cubicBezTo>
                <a:cubicBezTo>
                  <a:pt x="16448" y="2283"/>
                  <a:pt x="16425" y="2274"/>
                  <a:pt x="16439" y="2287"/>
                </a:cubicBezTo>
                <a:close/>
                <a:moveTo>
                  <a:pt x="22086" y="1121"/>
                </a:moveTo>
                <a:cubicBezTo>
                  <a:pt x="22094" y="1129"/>
                  <a:pt x="22115" y="1109"/>
                  <a:pt x="22095" y="1116"/>
                </a:cubicBezTo>
                <a:cubicBezTo>
                  <a:pt x="22095" y="1116"/>
                  <a:pt x="22072" y="1107"/>
                  <a:pt x="22086" y="1121"/>
                </a:cubicBezTo>
                <a:close/>
                <a:moveTo>
                  <a:pt x="19801" y="5358"/>
                </a:moveTo>
                <a:cubicBezTo>
                  <a:pt x="19809" y="5366"/>
                  <a:pt x="19830" y="5346"/>
                  <a:pt x="19810" y="5354"/>
                </a:cubicBezTo>
                <a:cubicBezTo>
                  <a:pt x="19810" y="5354"/>
                  <a:pt x="19787" y="5344"/>
                  <a:pt x="19801" y="5358"/>
                </a:cubicBezTo>
                <a:close/>
                <a:moveTo>
                  <a:pt x="16544" y="1915"/>
                </a:moveTo>
                <a:cubicBezTo>
                  <a:pt x="16552" y="1923"/>
                  <a:pt x="16573" y="1903"/>
                  <a:pt x="16554" y="1910"/>
                </a:cubicBezTo>
                <a:cubicBezTo>
                  <a:pt x="16553" y="1910"/>
                  <a:pt x="16531" y="1901"/>
                  <a:pt x="16544" y="1915"/>
                </a:cubicBezTo>
                <a:close/>
                <a:moveTo>
                  <a:pt x="20960" y="4880"/>
                </a:moveTo>
                <a:cubicBezTo>
                  <a:pt x="20968" y="4888"/>
                  <a:pt x="20989" y="4868"/>
                  <a:pt x="20969" y="4876"/>
                </a:cubicBezTo>
                <a:cubicBezTo>
                  <a:pt x="20969" y="4876"/>
                  <a:pt x="20946" y="4866"/>
                  <a:pt x="20960" y="4880"/>
                </a:cubicBezTo>
                <a:close/>
                <a:moveTo>
                  <a:pt x="7292" y="1582"/>
                </a:moveTo>
                <a:cubicBezTo>
                  <a:pt x="7300" y="1591"/>
                  <a:pt x="7321" y="1571"/>
                  <a:pt x="7301" y="1578"/>
                </a:cubicBezTo>
                <a:cubicBezTo>
                  <a:pt x="7301" y="1578"/>
                  <a:pt x="7278" y="1569"/>
                  <a:pt x="7292" y="1582"/>
                </a:cubicBezTo>
                <a:close/>
                <a:moveTo>
                  <a:pt x="19461" y="5455"/>
                </a:moveTo>
                <a:cubicBezTo>
                  <a:pt x="19469" y="5464"/>
                  <a:pt x="19490" y="5444"/>
                  <a:pt x="19470" y="5451"/>
                </a:cubicBezTo>
                <a:cubicBezTo>
                  <a:pt x="19470" y="5451"/>
                  <a:pt x="19447" y="5442"/>
                  <a:pt x="19461" y="5455"/>
                </a:cubicBezTo>
                <a:close/>
                <a:moveTo>
                  <a:pt x="15969" y="1890"/>
                </a:moveTo>
                <a:cubicBezTo>
                  <a:pt x="15977" y="1899"/>
                  <a:pt x="15998" y="1879"/>
                  <a:pt x="15978" y="1886"/>
                </a:cubicBezTo>
                <a:cubicBezTo>
                  <a:pt x="15978" y="1886"/>
                  <a:pt x="15955" y="1877"/>
                  <a:pt x="15969" y="1890"/>
                </a:cubicBezTo>
                <a:close/>
                <a:moveTo>
                  <a:pt x="22183" y="2725"/>
                </a:moveTo>
                <a:cubicBezTo>
                  <a:pt x="22191" y="2733"/>
                  <a:pt x="22212" y="2713"/>
                  <a:pt x="22192" y="2720"/>
                </a:cubicBezTo>
                <a:cubicBezTo>
                  <a:pt x="22192" y="2720"/>
                  <a:pt x="22169" y="2711"/>
                  <a:pt x="22183" y="2725"/>
                </a:cubicBezTo>
                <a:close/>
                <a:moveTo>
                  <a:pt x="18724" y="1599"/>
                </a:moveTo>
                <a:cubicBezTo>
                  <a:pt x="18732" y="1607"/>
                  <a:pt x="18753" y="1587"/>
                  <a:pt x="18733" y="1594"/>
                </a:cubicBezTo>
                <a:cubicBezTo>
                  <a:pt x="18733" y="1594"/>
                  <a:pt x="18710" y="1585"/>
                  <a:pt x="18724" y="1599"/>
                </a:cubicBezTo>
                <a:close/>
                <a:moveTo>
                  <a:pt x="19072" y="1639"/>
                </a:moveTo>
                <a:cubicBezTo>
                  <a:pt x="19080" y="1647"/>
                  <a:pt x="19101" y="1627"/>
                  <a:pt x="19081" y="1635"/>
                </a:cubicBezTo>
                <a:cubicBezTo>
                  <a:pt x="19081" y="1635"/>
                  <a:pt x="19058" y="1625"/>
                  <a:pt x="19072" y="1639"/>
                </a:cubicBezTo>
                <a:close/>
                <a:moveTo>
                  <a:pt x="21478" y="4037"/>
                </a:moveTo>
                <a:cubicBezTo>
                  <a:pt x="21487" y="4046"/>
                  <a:pt x="21507" y="4026"/>
                  <a:pt x="21488" y="4033"/>
                </a:cubicBezTo>
                <a:cubicBezTo>
                  <a:pt x="21487" y="4033"/>
                  <a:pt x="21465" y="4024"/>
                  <a:pt x="21478" y="4037"/>
                </a:cubicBezTo>
                <a:close/>
                <a:moveTo>
                  <a:pt x="16998" y="805"/>
                </a:moveTo>
                <a:cubicBezTo>
                  <a:pt x="17006" y="813"/>
                  <a:pt x="17027" y="793"/>
                  <a:pt x="17007" y="800"/>
                </a:cubicBezTo>
                <a:cubicBezTo>
                  <a:pt x="17007" y="800"/>
                  <a:pt x="16984" y="791"/>
                  <a:pt x="16998" y="805"/>
                </a:cubicBezTo>
                <a:close/>
                <a:moveTo>
                  <a:pt x="21162" y="2660"/>
                </a:moveTo>
                <a:cubicBezTo>
                  <a:pt x="21171" y="2668"/>
                  <a:pt x="21192" y="2648"/>
                  <a:pt x="21172" y="2656"/>
                </a:cubicBezTo>
                <a:cubicBezTo>
                  <a:pt x="21171" y="2656"/>
                  <a:pt x="21149" y="2646"/>
                  <a:pt x="21162" y="2660"/>
                </a:cubicBezTo>
                <a:close/>
                <a:moveTo>
                  <a:pt x="21737" y="4394"/>
                </a:moveTo>
                <a:cubicBezTo>
                  <a:pt x="21746" y="4402"/>
                  <a:pt x="21767" y="4382"/>
                  <a:pt x="21747" y="4389"/>
                </a:cubicBezTo>
                <a:cubicBezTo>
                  <a:pt x="21747" y="4390"/>
                  <a:pt x="21724" y="4380"/>
                  <a:pt x="21737" y="4394"/>
                </a:cubicBezTo>
                <a:close/>
                <a:moveTo>
                  <a:pt x="21454" y="4621"/>
                </a:moveTo>
                <a:cubicBezTo>
                  <a:pt x="21462" y="4629"/>
                  <a:pt x="21483" y="4609"/>
                  <a:pt x="21463" y="4616"/>
                </a:cubicBezTo>
                <a:cubicBezTo>
                  <a:pt x="21463" y="4616"/>
                  <a:pt x="21440" y="4607"/>
                  <a:pt x="21454" y="4621"/>
                </a:cubicBezTo>
                <a:close/>
                <a:moveTo>
                  <a:pt x="16836" y="2433"/>
                </a:moveTo>
                <a:cubicBezTo>
                  <a:pt x="16844" y="2441"/>
                  <a:pt x="16865" y="2421"/>
                  <a:pt x="16845" y="2429"/>
                </a:cubicBezTo>
                <a:cubicBezTo>
                  <a:pt x="16845" y="2429"/>
                  <a:pt x="16822" y="2420"/>
                  <a:pt x="16836" y="2433"/>
                </a:cubicBezTo>
                <a:close/>
                <a:moveTo>
                  <a:pt x="17889" y="1890"/>
                </a:moveTo>
                <a:cubicBezTo>
                  <a:pt x="17897" y="1899"/>
                  <a:pt x="17918" y="1879"/>
                  <a:pt x="17898" y="1886"/>
                </a:cubicBezTo>
                <a:cubicBezTo>
                  <a:pt x="17898" y="1886"/>
                  <a:pt x="17875" y="1877"/>
                  <a:pt x="17889" y="1890"/>
                </a:cubicBezTo>
                <a:close/>
                <a:moveTo>
                  <a:pt x="16933" y="805"/>
                </a:moveTo>
                <a:cubicBezTo>
                  <a:pt x="16941" y="813"/>
                  <a:pt x="16962" y="793"/>
                  <a:pt x="16942" y="800"/>
                </a:cubicBezTo>
                <a:cubicBezTo>
                  <a:pt x="16942" y="800"/>
                  <a:pt x="16919" y="791"/>
                  <a:pt x="16933" y="805"/>
                </a:cubicBezTo>
                <a:close/>
                <a:moveTo>
                  <a:pt x="5177" y="1890"/>
                </a:moveTo>
                <a:cubicBezTo>
                  <a:pt x="5185" y="1899"/>
                  <a:pt x="5206" y="1879"/>
                  <a:pt x="5187" y="1886"/>
                </a:cubicBezTo>
                <a:cubicBezTo>
                  <a:pt x="5186" y="1886"/>
                  <a:pt x="5164" y="1877"/>
                  <a:pt x="5177" y="1890"/>
                </a:cubicBezTo>
                <a:close/>
                <a:moveTo>
                  <a:pt x="17614" y="4289"/>
                </a:moveTo>
                <a:cubicBezTo>
                  <a:pt x="17622" y="4297"/>
                  <a:pt x="17643" y="4277"/>
                  <a:pt x="17623" y="4284"/>
                </a:cubicBezTo>
                <a:cubicBezTo>
                  <a:pt x="17623" y="4284"/>
                  <a:pt x="17600" y="4275"/>
                  <a:pt x="17614" y="4289"/>
                </a:cubicBezTo>
                <a:close/>
                <a:moveTo>
                  <a:pt x="20741" y="3203"/>
                </a:moveTo>
                <a:cubicBezTo>
                  <a:pt x="20749" y="3211"/>
                  <a:pt x="20770" y="3191"/>
                  <a:pt x="20750" y="3198"/>
                </a:cubicBezTo>
                <a:cubicBezTo>
                  <a:pt x="20750" y="3199"/>
                  <a:pt x="20727" y="3189"/>
                  <a:pt x="20741" y="3203"/>
                </a:cubicBezTo>
                <a:close/>
                <a:moveTo>
                  <a:pt x="16892" y="5415"/>
                </a:moveTo>
                <a:cubicBezTo>
                  <a:pt x="16901" y="5423"/>
                  <a:pt x="16922" y="5403"/>
                  <a:pt x="16902" y="5410"/>
                </a:cubicBezTo>
                <a:cubicBezTo>
                  <a:pt x="16902" y="5410"/>
                  <a:pt x="16879" y="5401"/>
                  <a:pt x="16892" y="5415"/>
                </a:cubicBezTo>
                <a:close/>
                <a:moveTo>
                  <a:pt x="15791" y="1744"/>
                </a:moveTo>
                <a:lnTo>
                  <a:pt x="15807" y="1720"/>
                </a:lnTo>
                <a:cubicBezTo>
                  <a:pt x="15786" y="1728"/>
                  <a:pt x="15795" y="1720"/>
                  <a:pt x="15791" y="1744"/>
                </a:cubicBezTo>
                <a:close/>
                <a:moveTo>
                  <a:pt x="18399" y="3211"/>
                </a:moveTo>
                <a:cubicBezTo>
                  <a:pt x="18387" y="3222"/>
                  <a:pt x="18396" y="3222"/>
                  <a:pt x="18383" y="3211"/>
                </a:cubicBezTo>
                <a:lnTo>
                  <a:pt x="18399" y="3211"/>
                </a:lnTo>
                <a:close/>
                <a:moveTo>
                  <a:pt x="13887" y="2352"/>
                </a:moveTo>
                <a:cubicBezTo>
                  <a:pt x="13883" y="2369"/>
                  <a:pt x="13898" y="2358"/>
                  <a:pt x="13898" y="2350"/>
                </a:cubicBezTo>
                <a:cubicBezTo>
                  <a:pt x="13898" y="2350"/>
                  <a:pt x="13890" y="2332"/>
                  <a:pt x="13887" y="2352"/>
                </a:cubicBezTo>
                <a:close/>
                <a:moveTo>
                  <a:pt x="14243" y="1769"/>
                </a:moveTo>
                <a:cubicBezTo>
                  <a:pt x="14240" y="1786"/>
                  <a:pt x="14255" y="1774"/>
                  <a:pt x="14254" y="1767"/>
                </a:cubicBezTo>
                <a:cubicBezTo>
                  <a:pt x="14254" y="1767"/>
                  <a:pt x="14247" y="1749"/>
                  <a:pt x="14243" y="1769"/>
                </a:cubicBezTo>
                <a:close/>
                <a:moveTo>
                  <a:pt x="20911" y="2506"/>
                </a:moveTo>
                <a:cubicBezTo>
                  <a:pt x="20908" y="2523"/>
                  <a:pt x="20923" y="2512"/>
                  <a:pt x="20922" y="2504"/>
                </a:cubicBezTo>
                <a:cubicBezTo>
                  <a:pt x="20922" y="2504"/>
                  <a:pt x="20915" y="2486"/>
                  <a:pt x="20911" y="2506"/>
                </a:cubicBezTo>
                <a:close/>
                <a:moveTo>
                  <a:pt x="18480" y="1963"/>
                </a:moveTo>
                <a:cubicBezTo>
                  <a:pt x="18477" y="1981"/>
                  <a:pt x="18492" y="1969"/>
                  <a:pt x="18491" y="1962"/>
                </a:cubicBezTo>
                <a:cubicBezTo>
                  <a:pt x="18491" y="1961"/>
                  <a:pt x="18484" y="1943"/>
                  <a:pt x="18480" y="1963"/>
                </a:cubicBezTo>
                <a:close/>
                <a:moveTo>
                  <a:pt x="23269" y="3073"/>
                </a:moveTo>
                <a:cubicBezTo>
                  <a:pt x="23265" y="3091"/>
                  <a:pt x="23280" y="3079"/>
                  <a:pt x="23280" y="3072"/>
                </a:cubicBezTo>
                <a:cubicBezTo>
                  <a:pt x="23280" y="3071"/>
                  <a:pt x="23272" y="3053"/>
                  <a:pt x="23269" y="3073"/>
                </a:cubicBezTo>
                <a:close/>
                <a:moveTo>
                  <a:pt x="17938" y="1777"/>
                </a:moveTo>
                <a:cubicBezTo>
                  <a:pt x="17934" y="1794"/>
                  <a:pt x="17949" y="1782"/>
                  <a:pt x="17949" y="1775"/>
                </a:cubicBezTo>
                <a:cubicBezTo>
                  <a:pt x="17949" y="1775"/>
                  <a:pt x="17941" y="1757"/>
                  <a:pt x="17938" y="1777"/>
                </a:cubicBezTo>
                <a:close/>
                <a:moveTo>
                  <a:pt x="15337" y="2077"/>
                </a:moveTo>
                <a:cubicBezTo>
                  <a:pt x="15334" y="2094"/>
                  <a:pt x="15349" y="2082"/>
                  <a:pt x="15348" y="2075"/>
                </a:cubicBezTo>
                <a:cubicBezTo>
                  <a:pt x="15348" y="2075"/>
                  <a:pt x="15341" y="2057"/>
                  <a:pt x="15337" y="2077"/>
                </a:cubicBezTo>
                <a:close/>
                <a:moveTo>
                  <a:pt x="14276" y="2433"/>
                </a:moveTo>
                <a:cubicBezTo>
                  <a:pt x="14272" y="2450"/>
                  <a:pt x="14287" y="2439"/>
                  <a:pt x="14286" y="2431"/>
                </a:cubicBezTo>
                <a:cubicBezTo>
                  <a:pt x="14286" y="2431"/>
                  <a:pt x="14279" y="2413"/>
                  <a:pt x="14276" y="2433"/>
                </a:cubicBezTo>
                <a:close/>
                <a:moveTo>
                  <a:pt x="20741" y="5147"/>
                </a:moveTo>
                <a:cubicBezTo>
                  <a:pt x="20738" y="5165"/>
                  <a:pt x="20753" y="5153"/>
                  <a:pt x="20752" y="5146"/>
                </a:cubicBezTo>
                <a:cubicBezTo>
                  <a:pt x="20752" y="5145"/>
                  <a:pt x="20745" y="5128"/>
                  <a:pt x="20741" y="5147"/>
                </a:cubicBezTo>
                <a:close/>
                <a:moveTo>
                  <a:pt x="3775" y="6841"/>
                </a:moveTo>
                <a:cubicBezTo>
                  <a:pt x="3772" y="6858"/>
                  <a:pt x="3787" y="6846"/>
                  <a:pt x="3786" y="6839"/>
                </a:cubicBezTo>
                <a:cubicBezTo>
                  <a:pt x="3786" y="6839"/>
                  <a:pt x="3779" y="6821"/>
                  <a:pt x="3775" y="6841"/>
                </a:cubicBezTo>
                <a:close/>
                <a:moveTo>
                  <a:pt x="19971" y="2125"/>
                </a:moveTo>
                <a:cubicBezTo>
                  <a:pt x="19968" y="2143"/>
                  <a:pt x="19983" y="2131"/>
                  <a:pt x="19982" y="2124"/>
                </a:cubicBezTo>
                <a:cubicBezTo>
                  <a:pt x="19982" y="2123"/>
                  <a:pt x="19975" y="2106"/>
                  <a:pt x="19971" y="2125"/>
                </a:cubicBezTo>
                <a:close/>
                <a:moveTo>
                  <a:pt x="16965" y="1769"/>
                </a:moveTo>
                <a:cubicBezTo>
                  <a:pt x="16962" y="1786"/>
                  <a:pt x="16977" y="1774"/>
                  <a:pt x="16976" y="1767"/>
                </a:cubicBezTo>
                <a:cubicBezTo>
                  <a:pt x="16976" y="1767"/>
                  <a:pt x="16969" y="1749"/>
                  <a:pt x="16965" y="1769"/>
                </a:cubicBezTo>
                <a:close/>
                <a:moveTo>
                  <a:pt x="22734" y="3478"/>
                </a:moveTo>
                <a:cubicBezTo>
                  <a:pt x="22731" y="3496"/>
                  <a:pt x="22746" y="3484"/>
                  <a:pt x="22745" y="3477"/>
                </a:cubicBezTo>
                <a:cubicBezTo>
                  <a:pt x="22745" y="3476"/>
                  <a:pt x="22738" y="3459"/>
                  <a:pt x="22734" y="3478"/>
                </a:cubicBezTo>
                <a:close/>
                <a:moveTo>
                  <a:pt x="17046" y="2644"/>
                </a:moveTo>
                <a:cubicBezTo>
                  <a:pt x="17043" y="2661"/>
                  <a:pt x="17058" y="2649"/>
                  <a:pt x="17057" y="2642"/>
                </a:cubicBezTo>
                <a:cubicBezTo>
                  <a:pt x="17057" y="2642"/>
                  <a:pt x="17050" y="2624"/>
                  <a:pt x="17046" y="2644"/>
                </a:cubicBezTo>
                <a:close/>
                <a:moveTo>
                  <a:pt x="22758" y="3478"/>
                </a:moveTo>
                <a:cubicBezTo>
                  <a:pt x="22755" y="3496"/>
                  <a:pt x="22770" y="3484"/>
                  <a:pt x="22769" y="3477"/>
                </a:cubicBezTo>
                <a:cubicBezTo>
                  <a:pt x="22769" y="3476"/>
                  <a:pt x="22762" y="3459"/>
                  <a:pt x="22758" y="3478"/>
                </a:cubicBezTo>
                <a:close/>
                <a:moveTo>
                  <a:pt x="20401" y="5455"/>
                </a:moveTo>
                <a:cubicBezTo>
                  <a:pt x="20397" y="5473"/>
                  <a:pt x="20412" y="5461"/>
                  <a:pt x="20412" y="5454"/>
                </a:cubicBezTo>
                <a:cubicBezTo>
                  <a:pt x="20411" y="5453"/>
                  <a:pt x="20404" y="5436"/>
                  <a:pt x="20401" y="5455"/>
                </a:cubicBezTo>
                <a:close/>
                <a:moveTo>
                  <a:pt x="16730" y="2433"/>
                </a:moveTo>
                <a:cubicBezTo>
                  <a:pt x="16727" y="2450"/>
                  <a:pt x="16742" y="2439"/>
                  <a:pt x="16741" y="2431"/>
                </a:cubicBezTo>
                <a:cubicBezTo>
                  <a:pt x="16741" y="2431"/>
                  <a:pt x="16734" y="2413"/>
                  <a:pt x="16730" y="2433"/>
                </a:cubicBezTo>
                <a:close/>
                <a:moveTo>
                  <a:pt x="15669" y="2158"/>
                </a:moveTo>
                <a:cubicBezTo>
                  <a:pt x="15666" y="2175"/>
                  <a:pt x="15681" y="2163"/>
                  <a:pt x="15680" y="2156"/>
                </a:cubicBezTo>
                <a:cubicBezTo>
                  <a:pt x="15680" y="2156"/>
                  <a:pt x="15673" y="2138"/>
                  <a:pt x="15669" y="2158"/>
                </a:cubicBezTo>
                <a:close/>
                <a:moveTo>
                  <a:pt x="19752" y="4054"/>
                </a:moveTo>
                <a:cubicBezTo>
                  <a:pt x="19743" y="4028"/>
                  <a:pt x="19770" y="4042"/>
                  <a:pt x="19728" y="4037"/>
                </a:cubicBezTo>
                <a:lnTo>
                  <a:pt x="19752" y="4054"/>
                </a:lnTo>
                <a:close/>
                <a:moveTo>
                  <a:pt x="17873" y="2692"/>
                </a:moveTo>
                <a:cubicBezTo>
                  <a:pt x="17898" y="2683"/>
                  <a:pt x="17884" y="2710"/>
                  <a:pt x="17889" y="2668"/>
                </a:cubicBezTo>
                <a:lnTo>
                  <a:pt x="17873" y="2692"/>
                </a:lnTo>
                <a:close/>
                <a:moveTo>
                  <a:pt x="16099" y="2603"/>
                </a:moveTo>
                <a:cubicBezTo>
                  <a:pt x="16089" y="2578"/>
                  <a:pt x="16116" y="2592"/>
                  <a:pt x="16074" y="2587"/>
                </a:cubicBezTo>
                <a:lnTo>
                  <a:pt x="16099" y="2603"/>
                </a:lnTo>
                <a:close/>
                <a:moveTo>
                  <a:pt x="20514" y="2060"/>
                </a:moveTo>
                <a:cubicBezTo>
                  <a:pt x="20504" y="2035"/>
                  <a:pt x="20532" y="2049"/>
                  <a:pt x="20490" y="2044"/>
                </a:cubicBezTo>
                <a:lnTo>
                  <a:pt x="20514" y="2060"/>
                </a:lnTo>
                <a:close/>
                <a:moveTo>
                  <a:pt x="12526" y="5901"/>
                </a:moveTo>
                <a:cubicBezTo>
                  <a:pt x="12551" y="5891"/>
                  <a:pt x="12537" y="5918"/>
                  <a:pt x="12542" y="5877"/>
                </a:cubicBezTo>
                <a:lnTo>
                  <a:pt x="12526" y="5901"/>
                </a:lnTo>
                <a:close/>
                <a:moveTo>
                  <a:pt x="15580" y="1785"/>
                </a:moveTo>
                <a:lnTo>
                  <a:pt x="15604" y="1769"/>
                </a:lnTo>
                <a:cubicBezTo>
                  <a:pt x="15554" y="1773"/>
                  <a:pt x="15591" y="1772"/>
                  <a:pt x="15580" y="1785"/>
                </a:cubicBezTo>
                <a:close/>
                <a:moveTo>
                  <a:pt x="21527" y="4783"/>
                </a:moveTo>
                <a:cubicBezTo>
                  <a:pt x="21507" y="4788"/>
                  <a:pt x="21516" y="4779"/>
                  <a:pt x="21511" y="4799"/>
                </a:cubicBezTo>
                <a:cubicBezTo>
                  <a:pt x="21532" y="4793"/>
                  <a:pt x="21520" y="4802"/>
                  <a:pt x="21527" y="4783"/>
                </a:cubicBezTo>
                <a:cubicBezTo>
                  <a:pt x="21542" y="4775"/>
                  <a:pt x="21537" y="4777"/>
                  <a:pt x="21559" y="4775"/>
                </a:cubicBezTo>
                <a:lnTo>
                  <a:pt x="21535" y="4758"/>
                </a:lnTo>
                <a:cubicBezTo>
                  <a:pt x="21529" y="4769"/>
                  <a:pt x="21530" y="4767"/>
                  <a:pt x="21527" y="4783"/>
                </a:cubicBezTo>
                <a:close/>
                <a:moveTo>
                  <a:pt x="16585" y="1712"/>
                </a:moveTo>
                <a:cubicBezTo>
                  <a:pt x="16579" y="1692"/>
                  <a:pt x="16588" y="1701"/>
                  <a:pt x="16568" y="1696"/>
                </a:cubicBezTo>
                <a:cubicBezTo>
                  <a:pt x="16574" y="1717"/>
                  <a:pt x="16565" y="1705"/>
                  <a:pt x="16585" y="1712"/>
                </a:cubicBezTo>
                <a:cubicBezTo>
                  <a:pt x="16558" y="1748"/>
                  <a:pt x="16581" y="1718"/>
                  <a:pt x="16560" y="1724"/>
                </a:cubicBezTo>
                <a:cubicBezTo>
                  <a:pt x="16539" y="1729"/>
                  <a:pt x="16543" y="1727"/>
                  <a:pt x="16536" y="1753"/>
                </a:cubicBezTo>
                <a:cubicBezTo>
                  <a:pt x="16578" y="1756"/>
                  <a:pt x="16551" y="1745"/>
                  <a:pt x="16560" y="1769"/>
                </a:cubicBezTo>
                <a:lnTo>
                  <a:pt x="16601" y="1736"/>
                </a:lnTo>
                <a:cubicBezTo>
                  <a:pt x="16629" y="1744"/>
                  <a:pt x="16626" y="1741"/>
                  <a:pt x="16633" y="1769"/>
                </a:cubicBezTo>
                <a:cubicBezTo>
                  <a:pt x="16667" y="1761"/>
                  <a:pt x="16655" y="1753"/>
                  <a:pt x="16698" y="1753"/>
                </a:cubicBezTo>
                <a:lnTo>
                  <a:pt x="16698" y="1736"/>
                </a:lnTo>
                <a:cubicBezTo>
                  <a:pt x="16667" y="1728"/>
                  <a:pt x="16666" y="1725"/>
                  <a:pt x="16666" y="1688"/>
                </a:cubicBezTo>
                <a:cubicBezTo>
                  <a:pt x="16641" y="1701"/>
                  <a:pt x="16621" y="1711"/>
                  <a:pt x="16585" y="1712"/>
                </a:cubicBezTo>
                <a:close/>
                <a:moveTo>
                  <a:pt x="15078" y="2231"/>
                </a:moveTo>
                <a:cubicBezTo>
                  <a:pt x="15097" y="2225"/>
                  <a:pt x="15089" y="2234"/>
                  <a:pt x="15094" y="2214"/>
                </a:cubicBezTo>
                <a:cubicBezTo>
                  <a:pt x="15073" y="2220"/>
                  <a:pt x="15085" y="2211"/>
                  <a:pt x="15078" y="2231"/>
                </a:cubicBezTo>
                <a:cubicBezTo>
                  <a:pt x="15076" y="2229"/>
                  <a:pt x="15075" y="2225"/>
                  <a:pt x="15074" y="2226"/>
                </a:cubicBezTo>
                <a:lnTo>
                  <a:pt x="15053" y="2206"/>
                </a:lnTo>
                <a:cubicBezTo>
                  <a:pt x="15043" y="2214"/>
                  <a:pt x="15062" y="2211"/>
                  <a:pt x="15029" y="2214"/>
                </a:cubicBezTo>
                <a:lnTo>
                  <a:pt x="15029" y="2239"/>
                </a:lnTo>
                <a:lnTo>
                  <a:pt x="15061" y="2239"/>
                </a:lnTo>
                <a:lnTo>
                  <a:pt x="15061" y="2271"/>
                </a:lnTo>
                <a:cubicBezTo>
                  <a:pt x="15083" y="2269"/>
                  <a:pt x="15084" y="2267"/>
                  <a:pt x="15102" y="2263"/>
                </a:cubicBezTo>
                <a:lnTo>
                  <a:pt x="15102" y="2247"/>
                </a:lnTo>
                <a:cubicBezTo>
                  <a:pt x="15078" y="2241"/>
                  <a:pt x="15090" y="2248"/>
                  <a:pt x="15078" y="2231"/>
                </a:cubicBezTo>
                <a:close/>
                <a:moveTo>
                  <a:pt x="21178" y="4904"/>
                </a:moveTo>
                <a:cubicBezTo>
                  <a:pt x="21159" y="4910"/>
                  <a:pt x="21167" y="4901"/>
                  <a:pt x="21162" y="4921"/>
                </a:cubicBezTo>
                <a:cubicBezTo>
                  <a:pt x="21183" y="4915"/>
                  <a:pt x="21171" y="4924"/>
                  <a:pt x="21178" y="4904"/>
                </a:cubicBezTo>
                <a:cubicBezTo>
                  <a:pt x="21183" y="4896"/>
                  <a:pt x="21194" y="4917"/>
                  <a:pt x="21182" y="4891"/>
                </a:cubicBezTo>
                <a:cubicBezTo>
                  <a:pt x="21174" y="4873"/>
                  <a:pt x="21181" y="4888"/>
                  <a:pt x="21170" y="4880"/>
                </a:cubicBezTo>
                <a:cubicBezTo>
                  <a:pt x="21176" y="4901"/>
                  <a:pt x="21170" y="4887"/>
                  <a:pt x="21178" y="4904"/>
                </a:cubicBezTo>
                <a:close/>
                <a:moveTo>
                  <a:pt x="19777" y="3332"/>
                </a:moveTo>
                <a:cubicBezTo>
                  <a:pt x="19757" y="3338"/>
                  <a:pt x="19766" y="3329"/>
                  <a:pt x="19761" y="3349"/>
                </a:cubicBezTo>
                <a:cubicBezTo>
                  <a:pt x="19782" y="3343"/>
                  <a:pt x="19770" y="3352"/>
                  <a:pt x="19777" y="3332"/>
                </a:cubicBezTo>
                <a:cubicBezTo>
                  <a:pt x="19811" y="3346"/>
                  <a:pt x="19806" y="3311"/>
                  <a:pt x="19927" y="3336"/>
                </a:cubicBezTo>
                <a:cubicBezTo>
                  <a:pt x="19960" y="3343"/>
                  <a:pt x="19962" y="3345"/>
                  <a:pt x="19987" y="3332"/>
                </a:cubicBezTo>
                <a:cubicBezTo>
                  <a:pt x="19989" y="3385"/>
                  <a:pt x="19984" y="3357"/>
                  <a:pt x="20004" y="3363"/>
                </a:cubicBezTo>
                <a:cubicBezTo>
                  <a:pt x="20006" y="3363"/>
                  <a:pt x="20008" y="3363"/>
                  <a:pt x="20009" y="3364"/>
                </a:cubicBezTo>
                <a:cubicBezTo>
                  <a:pt x="20011" y="3364"/>
                  <a:pt x="20013" y="3364"/>
                  <a:pt x="20015" y="3364"/>
                </a:cubicBezTo>
                <a:cubicBezTo>
                  <a:pt x="20025" y="3366"/>
                  <a:pt x="20015" y="3364"/>
                  <a:pt x="20027" y="3366"/>
                </a:cubicBezTo>
                <a:cubicBezTo>
                  <a:pt x="20042" y="3369"/>
                  <a:pt x="20031" y="3368"/>
                  <a:pt x="20052" y="3373"/>
                </a:cubicBezTo>
                <a:cubicBezTo>
                  <a:pt x="20059" y="3340"/>
                  <a:pt x="20050" y="3341"/>
                  <a:pt x="20051" y="3338"/>
                </a:cubicBezTo>
                <a:cubicBezTo>
                  <a:pt x="20054" y="3321"/>
                  <a:pt x="20057" y="3330"/>
                  <a:pt x="20085" y="3316"/>
                </a:cubicBezTo>
                <a:cubicBezTo>
                  <a:pt x="20076" y="3349"/>
                  <a:pt x="20068" y="3329"/>
                  <a:pt x="20077" y="3349"/>
                </a:cubicBezTo>
                <a:lnTo>
                  <a:pt x="20100" y="3331"/>
                </a:lnTo>
                <a:cubicBezTo>
                  <a:pt x="20119" y="3317"/>
                  <a:pt x="20100" y="3319"/>
                  <a:pt x="20133" y="3316"/>
                </a:cubicBezTo>
                <a:cubicBezTo>
                  <a:pt x="20149" y="3361"/>
                  <a:pt x="20133" y="3301"/>
                  <a:pt x="20171" y="3365"/>
                </a:cubicBezTo>
                <a:cubicBezTo>
                  <a:pt x="20191" y="3399"/>
                  <a:pt x="20237" y="3387"/>
                  <a:pt x="20247" y="3349"/>
                </a:cubicBezTo>
                <a:lnTo>
                  <a:pt x="20257" y="3355"/>
                </a:lnTo>
                <a:cubicBezTo>
                  <a:pt x="20258" y="3355"/>
                  <a:pt x="20261" y="3357"/>
                  <a:pt x="20262" y="3357"/>
                </a:cubicBezTo>
                <a:lnTo>
                  <a:pt x="20283" y="3360"/>
                </a:lnTo>
                <a:cubicBezTo>
                  <a:pt x="20303" y="3359"/>
                  <a:pt x="20316" y="3354"/>
                  <a:pt x="20328" y="3349"/>
                </a:cubicBezTo>
                <a:cubicBezTo>
                  <a:pt x="20317" y="3308"/>
                  <a:pt x="20302" y="3337"/>
                  <a:pt x="20263" y="3323"/>
                </a:cubicBezTo>
                <a:cubicBezTo>
                  <a:pt x="20228" y="3311"/>
                  <a:pt x="20265" y="3316"/>
                  <a:pt x="20229" y="3313"/>
                </a:cubicBezTo>
                <a:cubicBezTo>
                  <a:pt x="20213" y="3311"/>
                  <a:pt x="20189" y="3313"/>
                  <a:pt x="20181" y="3313"/>
                </a:cubicBezTo>
                <a:lnTo>
                  <a:pt x="19996" y="3292"/>
                </a:lnTo>
                <a:cubicBezTo>
                  <a:pt x="20038" y="3292"/>
                  <a:pt x="20008" y="3292"/>
                  <a:pt x="20020" y="3300"/>
                </a:cubicBezTo>
                <a:cubicBezTo>
                  <a:pt x="20001" y="3309"/>
                  <a:pt x="19979" y="3300"/>
                  <a:pt x="19939" y="3300"/>
                </a:cubicBezTo>
                <a:lnTo>
                  <a:pt x="19939" y="3284"/>
                </a:lnTo>
                <a:cubicBezTo>
                  <a:pt x="19980" y="3285"/>
                  <a:pt x="19970" y="3304"/>
                  <a:pt x="19979" y="3276"/>
                </a:cubicBezTo>
                <a:cubicBezTo>
                  <a:pt x="19943" y="3275"/>
                  <a:pt x="19947" y="3268"/>
                  <a:pt x="19906" y="3268"/>
                </a:cubicBezTo>
                <a:cubicBezTo>
                  <a:pt x="19911" y="3287"/>
                  <a:pt x="19914" y="3292"/>
                  <a:pt x="19915" y="3316"/>
                </a:cubicBezTo>
                <a:cubicBezTo>
                  <a:pt x="19886" y="3276"/>
                  <a:pt x="19895" y="3301"/>
                  <a:pt x="19857" y="3304"/>
                </a:cubicBezTo>
                <a:lnTo>
                  <a:pt x="19734" y="3285"/>
                </a:lnTo>
                <a:cubicBezTo>
                  <a:pt x="19712" y="3281"/>
                  <a:pt x="19711" y="3278"/>
                  <a:pt x="19687" y="3276"/>
                </a:cubicBezTo>
                <a:cubicBezTo>
                  <a:pt x="19639" y="3271"/>
                  <a:pt x="19618" y="3274"/>
                  <a:pt x="19599" y="3300"/>
                </a:cubicBezTo>
                <a:cubicBezTo>
                  <a:pt x="19670" y="3294"/>
                  <a:pt x="19609" y="3310"/>
                  <a:pt x="19682" y="3310"/>
                </a:cubicBezTo>
                <a:lnTo>
                  <a:pt x="19777" y="3332"/>
                </a:lnTo>
                <a:close/>
                <a:moveTo>
                  <a:pt x="22985" y="2652"/>
                </a:moveTo>
                <a:cubicBezTo>
                  <a:pt x="22987" y="2661"/>
                  <a:pt x="23003" y="2670"/>
                  <a:pt x="22996" y="2654"/>
                </a:cubicBezTo>
                <a:cubicBezTo>
                  <a:pt x="22993" y="2647"/>
                  <a:pt x="22981" y="2631"/>
                  <a:pt x="22985" y="2652"/>
                </a:cubicBezTo>
                <a:close/>
                <a:moveTo>
                  <a:pt x="16706" y="5091"/>
                </a:moveTo>
                <a:cubicBezTo>
                  <a:pt x="16708" y="5100"/>
                  <a:pt x="16724" y="5108"/>
                  <a:pt x="16717" y="5092"/>
                </a:cubicBezTo>
                <a:cubicBezTo>
                  <a:pt x="16714" y="5086"/>
                  <a:pt x="16702" y="5070"/>
                  <a:pt x="16706" y="5091"/>
                </a:cubicBezTo>
                <a:close/>
                <a:moveTo>
                  <a:pt x="19712" y="3989"/>
                </a:moveTo>
                <a:cubicBezTo>
                  <a:pt x="19714" y="3998"/>
                  <a:pt x="19730" y="4006"/>
                  <a:pt x="19723" y="3990"/>
                </a:cubicBezTo>
                <a:cubicBezTo>
                  <a:pt x="19720" y="3984"/>
                  <a:pt x="19708" y="3968"/>
                  <a:pt x="19712" y="3989"/>
                </a:cubicBezTo>
                <a:close/>
                <a:moveTo>
                  <a:pt x="15159" y="4839"/>
                </a:moveTo>
                <a:cubicBezTo>
                  <a:pt x="15160" y="4849"/>
                  <a:pt x="15176" y="4857"/>
                  <a:pt x="15170" y="4841"/>
                </a:cubicBezTo>
                <a:cubicBezTo>
                  <a:pt x="15167" y="4834"/>
                  <a:pt x="15155" y="4818"/>
                  <a:pt x="15159" y="4839"/>
                </a:cubicBezTo>
                <a:close/>
                <a:moveTo>
                  <a:pt x="20773" y="3989"/>
                </a:moveTo>
                <a:cubicBezTo>
                  <a:pt x="20775" y="3998"/>
                  <a:pt x="20791" y="4006"/>
                  <a:pt x="20784" y="3990"/>
                </a:cubicBezTo>
                <a:cubicBezTo>
                  <a:pt x="20781" y="3984"/>
                  <a:pt x="20769" y="3968"/>
                  <a:pt x="20773" y="3989"/>
                </a:cubicBezTo>
                <a:close/>
                <a:moveTo>
                  <a:pt x="21219" y="4353"/>
                </a:moveTo>
                <a:cubicBezTo>
                  <a:pt x="21221" y="4363"/>
                  <a:pt x="21237" y="4371"/>
                  <a:pt x="21230" y="4355"/>
                </a:cubicBezTo>
                <a:cubicBezTo>
                  <a:pt x="21227" y="4348"/>
                  <a:pt x="21215" y="4332"/>
                  <a:pt x="21219" y="4353"/>
                </a:cubicBezTo>
                <a:close/>
                <a:moveTo>
                  <a:pt x="19177" y="4394"/>
                </a:moveTo>
                <a:cubicBezTo>
                  <a:pt x="19179" y="4403"/>
                  <a:pt x="19195" y="4412"/>
                  <a:pt x="19188" y="4395"/>
                </a:cubicBezTo>
                <a:cubicBezTo>
                  <a:pt x="19185" y="4389"/>
                  <a:pt x="19173" y="4373"/>
                  <a:pt x="19177" y="4394"/>
                </a:cubicBezTo>
                <a:close/>
                <a:moveTo>
                  <a:pt x="19242" y="1890"/>
                </a:moveTo>
                <a:cubicBezTo>
                  <a:pt x="19244" y="1899"/>
                  <a:pt x="19260" y="1908"/>
                  <a:pt x="19253" y="1892"/>
                </a:cubicBezTo>
                <a:cubicBezTo>
                  <a:pt x="19250" y="1885"/>
                  <a:pt x="19238" y="1869"/>
                  <a:pt x="19242" y="1890"/>
                </a:cubicBezTo>
                <a:close/>
                <a:moveTo>
                  <a:pt x="22037" y="5358"/>
                </a:moveTo>
                <a:cubicBezTo>
                  <a:pt x="22039" y="5367"/>
                  <a:pt x="22055" y="5376"/>
                  <a:pt x="22048" y="5360"/>
                </a:cubicBezTo>
                <a:cubicBezTo>
                  <a:pt x="22045" y="5353"/>
                  <a:pt x="22033" y="5337"/>
                  <a:pt x="22037" y="5358"/>
                </a:cubicBezTo>
                <a:close/>
                <a:moveTo>
                  <a:pt x="18156" y="4240"/>
                </a:moveTo>
                <a:cubicBezTo>
                  <a:pt x="18158" y="4249"/>
                  <a:pt x="18174" y="4258"/>
                  <a:pt x="18167" y="4242"/>
                </a:cubicBezTo>
                <a:cubicBezTo>
                  <a:pt x="18164" y="4235"/>
                  <a:pt x="18153" y="4219"/>
                  <a:pt x="18156" y="4240"/>
                </a:cubicBezTo>
                <a:close/>
                <a:moveTo>
                  <a:pt x="19987" y="3657"/>
                </a:moveTo>
                <a:cubicBezTo>
                  <a:pt x="19989" y="3666"/>
                  <a:pt x="20005" y="3674"/>
                  <a:pt x="19998" y="3658"/>
                </a:cubicBezTo>
                <a:cubicBezTo>
                  <a:pt x="19995" y="3651"/>
                  <a:pt x="19984" y="3636"/>
                  <a:pt x="19987" y="3657"/>
                </a:cubicBezTo>
                <a:close/>
                <a:moveTo>
                  <a:pt x="16066" y="2425"/>
                </a:moveTo>
                <a:cubicBezTo>
                  <a:pt x="16068" y="2434"/>
                  <a:pt x="16084" y="2443"/>
                  <a:pt x="16077" y="2427"/>
                </a:cubicBezTo>
                <a:cubicBezTo>
                  <a:pt x="16074" y="2420"/>
                  <a:pt x="16062" y="2404"/>
                  <a:pt x="16066" y="2425"/>
                </a:cubicBezTo>
                <a:close/>
                <a:moveTo>
                  <a:pt x="15620" y="2182"/>
                </a:moveTo>
                <a:cubicBezTo>
                  <a:pt x="15622" y="2191"/>
                  <a:pt x="15638" y="2200"/>
                  <a:pt x="15631" y="2184"/>
                </a:cubicBezTo>
                <a:cubicBezTo>
                  <a:pt x="15628" y="2177"/>
                  <a:pt x="15617" y="2161"/>
                  <a:pt x="15620" y="2182"/>
                </a:cubicBezTo>
                <a:close/>
                <a:moveTo>
                  <a:pt x="17371" y="1931"/>
                </a:moveTo>
                <a:cubicBezTo>
                  <a:pt x="17372" y="1940"/>
                  <a:pt x="17388" y="1948"/>
                  <a:pt x="17381" y="1932"/>
                </a:cubicBezTo>
                <a:cubicBezTo>
                  <a:pt x="17378" y="1926"/>
                  <a:pt x="17367" y="1910"/>
                  <a:pt x="17371" y="1931"/>
                </a:cubicBezTo>
                <a:close/>
                <a:moveTo>
                  <a:pt x="10492" y="6120"/>
                </a:moveTo>
                <a:cubicBezTo>
                  <a:pt x="10494" y="6129"/>
                  <a:pt x="10510" y="6137"/>
                  <a:pt x="10503" y="6121"/>
                </a:cubicBezTo>
                <a:cubicBezTo>
                  <a:pt x="10500" y="6114"/>
                  <a:pt x="10488" y="6099"/>
                  <a:pt x="10492" y="6120"/>
                </a:cubicBezTo>
                <a:close/>
                <a:moveTo>
                  <a:pt x="17443" y="5204"/>
                </a:moveTo>
                <a:cubicBezTo>
                  <a:pt x="17445" y="5213"/>
                  <a:pt x="17461" y="5222"/>
                  <a:pt x="17454" y="5206"/>
                </a:cubicBezTo>
                <a:cubicBezTo>
                  <a:pt x="17451" y="5199"/>
                  <a:pt x="17440" y="5183"/>
                  <a:pt x="17443" y="5204"/>
                </a:cubicBezTo>
                <a:close/>
                <a:moveTo>
                  <a:pt x="16171" y="1761"/>
                </a:moveTo>
                <a:cubicBezTo>
                  <a:pt x="16173" y="1770"/>
                  <a:pt x="16189" y="1778"/>
                  <a:pt x="16182" y="1762"/>
                </a:cubicBezTo>
                <a:cubicBezTo>
                  <a:pt x="16179" y="1755"/>
                  <a:pt x="16168" y="1740"/>
                  <a:pt x="16171" y="1761"/>
                </a:cubicBezTo>
                <a:close/>
                <a:moveTo>
                  <a:pt x="16990" y="4370"/>
                </a:moveTo>
                <a:cubicBezTo>
                  <a:pt x="16991" y="4379"/>
                  <a:pt x="17008" y="4387"/>
                  <a:pt x="17001" y="4371"/>
                </a:cubicBezTo>
                <a:cubicBezTo>
                  <a:pt x="16998" y="4364"/>
                  <a:pt x="16986" y="4349"/>
                  <a:pt x="16990" y="4370"/>
                </a:cubicBezTo>
                <a:close/>
                <a:moveTo>
                  <a:pt x="12185" y="1655"/>
                </a:moveTo>
                <a:cubicBezTo>
                  <a:pt x="12187" y="1665"/>
                  <a:pt x="12203" y="1673"/>
                  <a:pt x="12196" y="1657"/>
                </a:cubicBezTo>
                <a:cubicBezTo>
                  <a:pt x="12193" y="1650"/>
                  <a:pt x="12181" y="1634"/>
                  <a:pt x="12185" y="1655"/>
                </a:cubicBezTo>
                <a:close/>
                <a:moveTo>
                  <a:pt x="21762" y="3973"/>
                </a:moveTo>
                <a:cubicBezTo>
                  <a:pt x="21763" y="3982"/>
                  <a:pt x="21780" y="3990"/>
                  <a:pt x="21773" y="3974"/>
                </a:cubicBezTo>
                <a:cubicBezTo>
                  <a:pt x="21770" y="3967"/>
                  <a:pt x="21758" y="3951"/>
                  <a:pt x="21762" y="3973"/>
                </a:cubicBezTo>
                <a:close/>
                <a:moveTo>
                  <a:pt x="17411" y="2239"/>
                </a:moveTo>
                <a:cubicBezTo>
                  <a:pt x="17413" y="2248"/>
                  <a:pt x="17429" y="2256"/>
                  <a:pt x="17422" y="2240"/>
                </a:cubicBezTo>
                <a:cubicBezTo>
                  <a:pt x="17419" y="2234"/>
                  <a:pt x="17407" y="2218"/>
                  <a:pt x="17411" y="2239"/>
                </a:cubicBezTo>
                <a:close/>
                <a:moveTo>
                  <a:pt x="19469" y="5415"/>
                </a:moveTo>
                <a:cubicBezTo>
                  <a:pt x="19471" y="5424"/>
                  <a:pt x="19487" y="5432"/>
                  <a:pt x="19480" y="5416"/>
                </a:cubicBezTo>
                <a:cubicBezTo>
                  <a:pt x="19477" y="5410"/>
                  <a:pt x="19465" y="5394"/>
                  <a:pt x="19469" y="5415"/>
                </a:cubicBezTo>
                <a:close/>
                <a:moveTo>
                  <a:pt x="454" y="2587"/>
                </a:moveTo>
                <a:cubicBezTo>
                  <a:pt x="455" y="2596"/>
                  <a:pt x="472" y="2605"/>
                  <a:pt x="465" y="2589"/>
                </a:cubicBezTo>
                <a:cubicBezTo>
                  <a:pt x="462" y="2582"/>
                  <a:pt x="450" y="2566"/>
                  <a:pt x="454" y="2587"/>
                </a:cubicBezTo>
                <a:close/>
                <a:moveTo>
                  <a:pt x="16026" y="1923"/>
                </a:moveTo>
                <a:cubicBezTo>
                  <a:pt x="16027" y="1932"/>
                  <a:pt x="16043" y="1940"/>
                  <a:pt x="16036" y="1924"/>
                </a:cubicBezTo>
                <a:cubicBezTo>
                  <a:pt x="16034" y="1918"/>
                  <a:pt x="16022" y="1902"/>
                  <a:pt x="16026" y="1923"/>
                </a:cubicBezTo>
                <a:close/>
                <a:moveTo>
                  <a:pt x="18205" y="3292"/>
                </a:moveTo>
                <a:cubicBezTo>
                  <a:pt x="18207" y="3301"/>
                  <a:pt x="18223" y="3310"/>
                  <a:pt x="18216" y="3294"/>
                </a:cubicBezTo>
                <a:cubicBezTo>
                  <a:pt x="18213" y="3287"/>
                  <a:pt x="18201" y="3271"/>
                  <a:pt x="18205" y="3292"/>
                </a:cubicBezTo>
                <a:close/>
                <a:moveTo>
                  <a:pt x="19623" y="2101"/>
                </a:moveTo>
                <a:cubicBezTo>
                  <a:pt x="19625" y="2110"/>
                  <a:pt x="19641" y="2119"/>
                  <a:pt x="19634" y="2103"/>
                </a:cubicBezTo>
                <a:cubicBezTo>
                  <a:pt x="19631" y="2096"/>
                  <a:pt x="19619" y="2080"/>
                  <a:pt x="19623" y="2101"/>
                </a:cubicBezTo>
                <a:close/>
                <a:moveTo>
                  <a:pt x="19485" y="1915"/>
                </a:moveTo>
                <a:cubicBezTo>
                  <a:pt x="19487" y="1924"/>
                  <a:pt x="19503" y="1932"/>
                  <a:pt x="19496" y="1916"/>
                </a:cubicBezTo>
                <a:cubicBezTo>
                  <a:pt x="19493" y="1909"/>
                  <a:pt x="19481" y="1894"/>
                  <a:pt x="19485" y="1915"/>
                </a:cubicBezTo>
                <a:close/>
                <a:moveTo>
                  <a:pt x="770" y="2474"/>
                </a:moveTo>
                <a:cubicBezTo>
                  <a:pt x="771" y="2483"/>
                  <a:pt x="787" y="2491"/>
                  <a:pt x="781" y="2475"/>
                </a:cubicBezTo>
                <a:cubicBezTo>
                  <a:pt x="778" y="2468"/>
                  <a:pt x="766" y="2453"/>
                  <a:pt x="770" y="2474"/>
                </a:cubicBezTo>
                <a:close/>
                <a:moveTo>
                  <a:pt x="14462" y="2044"/>
                </a:moveTo>
                <a:cubicBezTo>
                  <a:pt x="14464" y="2053"/>
                  <a:pt x="14480" y="2062"/>
                  <a:pt x="14473" y="2046"/>
                </a:cubicBezTo>
                <a:cubicBezTo>
                  <a:pt x="14470" y="2039"/>
                  <a:pt x="14458" y="2023"/>
                  <a:pt x="14462" y="2044"/>
                </a:cubicBezTo>
                <a:close/>
                <a:moveTo>
                  <a:pt x="14932" y="1890"/>
                </a:moveTo>
                <a:cubicBezTo>
                  <a:pt x="14934" y="1899"/>
                  <a:pt x="14950" y="1908"/>
                  <a:pt x="14943" y="1892"/>
                </a:cubicBezTo>
                <a:cubicBezTo>
                  <a:pt x="14940" y="1885"/>
                  <a:pt x="14928" y="1869"/>
                  <a:pt x="14932" y="1890"/>
                </a:cubicBezTo>
                <a:close/>
                <a:moveTo>
                  <a:pt x="21170" y="4345"/>
                </a:moveTo>
                <a:cubicBezTo>
                  <a:pt x="21172" y="4354"/>
                  <a:pt x="21188" y="4363"/>
                  <a:pt x="21181" y="4347"/>
                </a:cubicBezTo>
                <a:cubicBezTo>
                  <a:pt x="21178" y="4340"/>
                  <a:pt x="21166" y="4324"/>
                  <a:pt x="21170" y="4345"/>
                </a:cubicBezTo>
                <a:close/>
                <a:moveTo>
                  <a:pt x="18108" y="2555"/>
                </a:moveTo>
                <a:cubicBezTo>
                  <a:pt x="18109" y="2564"/>
                  <a:pt x="18126" y="2572"/>
                  <a:pt x="18119" y="2556"/>
                </a:cubicBezTo>
                <a:cubicBezTo>
                  <a:pt x="18116" y="2549"/>
                  <a:pt x="18104" y="2534"/>
                  <a:pt x="18108" y="2555"/>
                </a:cubicBezTo>
                <a:close/>
                <a:moveTo>
                  <a:pt x="18213" y="2555"/>
                </a:moveTo>
                <a:cubicBezTo>
                  <a:pt x="18215" y="2564"/>
                  <a:pt x="18231" y="2572"/>
                  <a:pt x="18224" y="2556"/>
                </a:cubicBezTo>
                <a:cubicBezTo>
                  <a:pt x="18221" y="2549"/>
                  <a:pt x="18209" y="2534"/>
                  <a:pt x="18213" y="2555"/>
                </a:cubicBezTo>
                <a:close/>
                <a:moveTo>
                  <a:pt x="10719" y="1574"/>
                </a:moveTo>
                <a:cubicBezTo>
                  <a:pt x="10721" y="1584"/>
                  <a:pt x="10737" y="1592"/>
                  <a:pt x="10730" y="1576"/>
                </a:cubicBezTo>
                <a:cubicBezTo>
                  <a:pt x="10727" y="1569"/>
                  <a:pt x="10715" y="1553"/>
                  <a:pt x="10719" y="1574"/>
                </a:cubicBezTo>
                <a:close/>
                <a:moveTo>
                  <a:pt x="20368" y="3786"/>
                </a:moveTo>
                <a:cubicBezTo>
                  <a:pt x="20370" y="3795"/>
                  <a:pt x="20386" y="3804"/>
                  <a:pt x="20379" y="3788"/>
                </a:cubicBezTo>
                <a:cubicBezTo>
                  <a:pt x="20376" y="3781"/>
                  <a:pt x="20364" y="3765"/>
                  <a:pt x="20368" y="3786"/>
                </a:cubicBezTo>
                <a:close/>
                <a:moveTo>
                  <a:pt x="21794" y="2644"/>
                </a:moveTo>
                <a:cubicBezTo>
                  <a:pt x="21785" y="2618"/>
                  <a:pt x="21812" y="2632"/>
                  <a:pt x="21770" y="2628"/>
                </a:cubicBezTo>
                <a:cubicBezTo>
                  <a:pt x="21771" y="2629"/>
                  <a:pt x="21773" y="2629"/>
                  <a:pt x="21774" y="2631"/>
                </a:cubicBezTo>
                <a:lnTo>
                  <a:pt x="21794" y="2644"/>
                </a:lnTo>
                <a:close/>
                <a:moveTo>
                  <a:pt x="17289" y="2466"/>
                </a:moveTo>
                <a:cubicBezTo>
                  <a:pt x="17280" y="2440"/>
                  <a:pt x="17307" y="2454"/>
                  <a:pt x="17265" y="2449"/>
                </a:cubicBezTo>
                <a:cubicBezTo>
                  <a:pt x="17267" y="2451"/>
                  <a:pt x="17269" y="2451"/>
                  <a:pt x="17269" y="2453"/>
                </a:cubicBezTo>
                <a:lnTo>
                  <a:pt x="17289" y="2466"/>
                </a:lnTo>
                <a:close/>
                <a:moveTo>
                  <a:pt x="20465" y="2052"/>
                </a:moveTo>
                <a:cubicBezTo>
                  <a:pt x="20453" y="2034"/>
                  <a:pt x="20464" y="2042"/>
                  <a:pt x="20441" y="2036"/>
                </a:cubicBezTo>
                <a:cubicBezTo>
                  <a:pt x="20454" y="2054"/>
                  <a:pt x="20443" y="2046"/>
                  <a:pt x="20465" y="2052"/>
                </a:cubicBezTo>
                <a:close/>
                <a:moveTo>
                  <a:pt x="19979" y="2644"/>
                </a:moveTo>
                <a:cubicBezTo>
                  <a:pt x="19967" y="2626"/>
                  <a:pt x="19978" y="2634"/>
                  <a:pt x="19955" y="2628"/>
                </a:cubicBezTo>
                <a:cubicBezTo>
                  <a:pt x="19968" y="2646"/>
                  <a:pt x="19957" y="2637"/>
                  <a:pt x="19979" y="2644"/>
                </a:cubicBezTo>
                <a:close/>
                <a:moveTo>
                  <a:pt x="818" y="5091"/>
                </a:moveTo>
                <a:cubicBezTo>
                  <a:pt x="806" y="5073"/>
                  <a:pt x="817" y="5081"/>
                  <a:pt x="794" y="5074"/>
                </a:cubicBezTo>
                <a:cubicBezTo>
                  <a:pt x="807" y="5093"/>
                  <a:pt x="796" y="5084"/>
                  <a:pt x="818" y="5091"/>
                </a:cubicBezTo>
                <a:close/>
                <a:moveTo>
                  <a:pt x="22718" y="1185"/>
                </a:moveTo>
                <a:cubicBezTo>
                  <a:pt x="22720" y="1184"/>
                  <a:pt x="22723" y="1181"/>
                  <a:pt x="22723" y="1183"/>
                </a:cubicBezTo>
                <a:lnTo>
                  <a:pt x="22742" y="1169"/>
                </a:lnTo>
                <a:cubicBezTo>
                  <a:pt x="22692" y="1173"/>
                  <a:pt x="22729" y="1172"/>
                  <a:pt x="22718" y="1185"/>
                </a:cubicBezTo>
                <a:close/>
                <a:moveTo>
                  <a:pt x="21130" y="5002"/>
                </a:moveTo>
                <a:cubicBezTo>
                  <a:pt x="21132" y="5001"/>
                  <a:pt x="21135" y="4997"/>
                  <a:pt x="21135" y="4999"/>
                </a:cubicBezTo>
                <a:lnTo>
                  <a:pt x="21154" y="4985"/>
                </a:lnTo>
                <a:cubicBezTo>
                  <a:pt x="21104" y="4990"/>
                  <a:pt x="21141" y="4989"/>
                  <a:pt x="21130" y="5002"/>
                </a:cubicBezTo>
                <a:close/>
                <a:moveTo>
                  <a:pt x="17225" y="5309"/>
                </a:moveTo>
                <a:cubicBezTo>
                  <a:pt x="17226" y="5309"/>
                  <a:pt x="17229" y="5305"/>
                  <a:pt x="17230" y="5307"/>
                </a:cubicBezTo>
                <a:lnTo>
                  <a:pt x="17249" y="5293"/>
                </a:lnTo>
                <a:cubicBezTo>
                  <a:pt x="17199" y="5297"/>
                  <a:pt x="17236" y="5296"/>
                  <a:pt x="17225" y="5309"/>
                </a:cubicBezTo>
                <a:close/>
                <a:moveTo>
                  <a:pt x="162" y="3203"/>
                </a:moveTo>
                <a:cubicBezTo>
                  <a:pt x="139" y="3208"/>
                  <a:pt x="150" y="3202"/>
                  <a:pt x="138" y="3219"/>
                </a:cubicBezTo>
                <a:cubicBezTo>
                  <a:pt x="161" y="3213"/>
                  <a:pt x="149" y="3220"/>
                  <a:pt x="162" y="3203"/>
                </a:cubicBezTo>
                <a:cubicBezTo>
                  <a:pt x="186" y="3196"/>
                  <a:pt x="180" y="3203"/>
                  <a:pt x="186" y="3179"/>
                </a:cubicBezTo>
                <a:cubicBezTo>
                  <a:pt x="162" y="3185"/>
                  <a:pt x="169" y="3178"/>
                  <a:pt x="162" y="3203"/>
                </a:cubicBezTo>
                <a:close/>
                <a:moveTo>
                  <a:pt x="18027" y="1915"/>
                </a:moveTo>
                <a:cubicBezTo>
                  <a:pt x="18017" y="1889"/>
                  <a:pt x="18044" y="1903"/>
                  <a:pt x="18002" y="1898"/>
                </a:cubicBezTo>
                <a:cubicBezTo>
                  <a:pt x="18004" y="1900"/>
                  <a:pt x="18006" y="1900"/>
                  <a:pt x="18007" y="1902"/>
                </a:cubicBezTo>
                <a:cubicBezTo>
                  <a:pt x="18007" y="1905"/>
                  <a:pt x="18010" y="1905"/>
                  <a:pt x="18011" y="1906"/>
                </a:cubicBezTo>
                <a:cubicBezTo>
                  <a:pt x="18016" y="1909"/>
                  <a:pt x="18022" y="1912"/>
                  <a:pt x="18027" y="1915"/>
                </a:cubicBezTo>
                <a:close/>
                <a:moveTo>
                  <a:pt x="19590" y="4224"/>
                </a:moveTo>
                <a:lnTo>
                  <a:pt x="19615" y="4224"/>
                </a:lnTo>
                <a:lnTo>
                  <a:pt x="19615" y="4216"/>
                </a:lnTo>
                <a:cubicBezTo>
                  <a:pt x="19572" y="4216"/>
                  <a:pt x="19603" y="4216"/>
                  <a:pt x="19590" y="4224"/>
                </a:cubicBezTo>
                <a:cubicBezTo>
                  <a:pt x="19555" y="4209"/>
                  <a:pt x="19551" y="4255"/>
                  <a:pt x="19607" y="4256"/>
                </a:cubicBezTo>
                <a:lnTo>
                  <a:pt x="19590" y="4224"/>
                </a:lnTo>
                <a:close/>
                <a:moveTo>
                  <a:pt x="15061" y="2166"/>
                </a:moveTo>
                <a:lnTo>
                  <a:pt x="15037" y="2166"/>
                </a:lnTo>
                <a:lnTo>
                  <a:pt x="15037" y="2174"/>
                </a:lnTo>
                <a:cubicBezTo>
                  <a:pt x="15080" y="2174"/>
                  <a:pt x="15049" y="2174"/>
                  <a:pt x="15061" y="2166"/>
                </a:cubicBezTo>
                <a:cubicBezTo>
                  <a:pt x="15125" y="2151"/>
                  <a:pt x="15112" y="2157"/>
                  <a:pt x="15159" y="2182"/>
                </a:cubicBezTo>
                <a:cubicBezTo>
                  <a:pt x="15191" y="2173"/>
                  <a:pt x="15168" y="2171"/>
                  <a:pt x="15198" y="2169"/>
                </a:cubicBezTo>
                <a:lnTo>
                  <a:pt x="15248" y="2166"/>
                </a:lnTo>
                <a:lnTo>
                  <a:pt x="15256" y="2190"/>
                </a:lnTo>
                <a:cubicBezTo>
                  <a:pt x="15286" y="2175"/>
                  <a:pt x="15272" y="2187"/>
                  <a:pt x="15297" y="2184"/>
                </a:cubicBezTo>
                <a:lnTo>
                  <a:pt x="15312" y="2180"/>
                </a:lnTo>
                <a:cubicBezTo>
                  <a:pt x="15313" y="2180"/>
                  <a:pt x="15315" y="2179"/>
                  <a:pt x="15317" y="2178"/>
                </a:cubicBezTo>
                <a:cubicBezTo>
                  <a:pt x="15332" y="2175"/>
                  <a:pt x="15324" y="2174"/>
                  <a:pt x="15345" y="2174"/>
                </a:cubicBezTo>
                <a:lnTo>
                  <a:pt x="15345" y="2150"/>
                </a:lnTo>
                <a:cubicBezTo>
                  <a:pt x="15302" y="2150"/>
                  <a:pt x="15306" y="2158"/>
                  <a:pt x="15288" y="2133"/>
                </a:cubicBezTo>
                <a:cubicBezTo>
                  <a:pt x="15316" y="2126"/>
                  <a:pt x="15313" y="2129"/>
                  <a:pt x="15321" y="2101"/>
                </a:cubicBezTo>
                <a:lnTo>
                  <a:pt x="15224" y="2133"/>
                </a:lnTo>
                <a:lnTo>
                  <a:pt x="15224" y="2117"/>
                </a:lnTo>
                <a:cubicBezTo>
                  <a:pt x="15195" y="2125"/>
                  <a:pt x="15205" y="2120"/>
                  <a:pt x="15191" y="2141"/>
                </a:cubicBezTo>
                <a:lnTo>
                  <a:pt x="15165" y="2147"/>
                </a:lnTo>
                <a:cubicBezTo>
                  <a:pt x="15143" y="2147"/>
                  <a:pt x="15175" y="2148"/>
                  <a:pt x="15148" y="2147"/>
                </a:cubicBezTo>
                <a:cubicBezTo>
                  <a:pt x="15124" y="2147"/>
                  <a:pt x="15095" y="2141"/>
                  <a:pt x="15066" y="2137"/>
                </a:cubicBezTo>
                <a:cubicBezTo>
                  <a:pt x="15048" y="2134"/>
                  <a:pt x="15039" y="2135"/>
                  <a:pt x="15021" y="2133"/>
                </a:cubicBezTo>
                <a:cubicBezTo>
                  <a:pt x="14978" y="2129"/>
                  <a:pt x="15014" y="2132"/>
                  <a:pt x="14982" y="2122"/>
                </a:cubicBezTo>
                <a:cubicBezTo>
                  <a:pt x="14931" y="2108"/>
                  <a:pt x="14952" y="2140"/>
                  <a:pt x="14916" y="2125"/>
                </a:cubicBezTo>
                <a:cubicBezTo>
                  <a:pt x="14916" y="2127"/>
                  <a:pt x="14918" y="2128"/>
                  <a:pt x="14918" y="2130"/>
                </a:cubicBezTo>
                <a:cubicBezTo>
                  <a:pt x="14919" y="2139"/>
                  <a:pt x="14930" y="2137"/>
                  <a:pt x="14924" y="2166"/>
                </a:cubicBezTo>
                <a:cubicBezTo>
                  <a:pt x="14965" y="2166"/>
                  <a:pt x="14965" y="2171"/>
                  <a:pt x="14997" y="2174"/>
                </a:cubicBezTo>
                <a:cubicBezTo>
                  <a:pt x="14997" y="2166"/>
                  <a:pt x="14989" y="2124"/>
                  <a:pt x="15039" y="2148"/>
                </a:cubicBezTo>
                <a:lnTo>
                  <a:pt x="15061" y="2166"/>
                </a:lnTo>
                <a:close/>
                <a:moveTo>
                  <a:pt x="19250" y="3041"/>
                </a:moveTo>
                <a:cubicBezTo>
                  <a:pt x="19241" y="3015"/>
                  <a:pt x="19268" y="3029"/>
                  <a:pt x="19226" y="3025"/>
                </a:cubicBezTo>
                <a:cubicBezTo>
                  <a:pt x="19227" y="3026"/>
                  <a:pt x="19229" y="3026"/>
                  <a:pt x="19230" y="3028"/>
                </a:cubicBezTo>
                <a:cubicBezTo>
                  <a:pt x="19231" y="3031"/>
                  <a:pt x="19234" y="3032"/>
                  <a:pt x="19235" y="3032"/>
                </a:cubicBezTo>
                <a:cubicBezTo>
                  <a:pt x="19240" y="3035"/>
                  <a:pt x="19246" y="3038"/>
                  <a:pt x="19250" y="3041"/>
                </a:cubicBezTo>
                <a:close/>
                <a:moveTo>
                  <a:pt x="19145" y="2733"/>
                </a:moveTo>
                <a:cubicBezTo>
                  <a:pt x="19135" y="2707"/>
                  <a:pt x="19162" y="2721"/>
                  <a:pt x="19121" y="2717"/>
                </a:cubicBezTo>
                <a:cubicBezTo>
                  <a:pt x="19122" y="2718"/>
                  <a:pt x="19124" y="2718"/>
                  <a:pt x="19125" y="2721"/>
                </a:cubicBezTo>
                <a:cubicBezTo>
                  <a:pt x="19125" y="2723"/>
                  <a:pt x="19128" y="2724"/>
                  <a:pt x="19129" y="2724"/>
                </a:cubicBezTo>
                <a:cubicBezTo>
                  <a:pt x="19134" y="2727"/>
                  <a:pt x="19140" y="2730"/>
                  <a:pt x="19145" y="2733"/>
                </a:cubicBezTo>
                <a:close/>
                <a:moveTo>
                  <a:pt x="10273" y="1639"/>
                </a:moveTo>
                <a:lnTo>
                  <a:pt x="10249" y="1623"/>
                </a:lnTo>
                <a:cubicBezTo>
                  <a:pt x="10256" y="1643"/>
                  <a:pt x="10232" y="1638"/>
                  <a:pt x="10273" y="1639"/>
                </a:cubicBezTo>
                <a:close/>
                <a:moveTo>
                  <a:pt x="20790" y="3203"/>
                </a:moveTo>
                <a:lnTo>
                  <a:pt x="20765" y="3187"/>
                </a:lnTo>
                <a:cubicBezTo>
                  <a:pt x="20773" y="3206"/>
                  <a:pt x="20748" y="3202"/>
                  <a:pt x="20790" y="3203"/>
                </a:cubicBezTo>
                <a:close/>
                <a:moveTo>
                  <a:pt x="15596" y="2409"/>
                </a:moveTo>
                <a:cubicBezTo>
                  <a:pt x="15612" y="2404"/>
                  <a:pt x="15599" y="2419"/>
                  <a:pt x="15613" y="2402"/>
                </a:cubicBezTo>
                <a:cubicBezTo>
                  <a:pt x="15624" y="2388"/>
                  <a:pt x="15617" y="2403"/>
                  <a:pt x="15612" y="2393"/>
                </a:cubicBezTo>
                <a:cubicBezTo>
                  <a:pt x="15600" y="2388"/>
                  <a:pt x="15619" y="2378"/>
                  <a:pt x="15596" y="2409"/>
                </a:cubicBezTo>
                <a:close/>
                <a:moveTo>
                  <a:pt x="20247" y="2166"/>
                </a:moveTo>
                <a:cubicBezTo>
                  <a:pt x="20241" y="2142"/>
                  <a:pt x="20248" y="2154"/>
                  <a:pt x="20230" y="2141"/>
                </a:cubicBezTo>
                <a:cubicBezTo>
                  <a:pt x="20236" y="2164"/>
                  <a:pt x="20227" y="2154"/>
                  <a:pt x="20247" y="2166"/>
                </a:cubicBezTo>
                <a:close/>
                <a:moveTo>
                  <a:pt x="22896" y="3551"/>
                </a:moveTo>
                <a:cubicBezTo>
                  <a:pt x="22890" y="3528"/>
                  <a:pt x="22897" y="3540"/>
                  <a:pt x="22880" y="3527"/>
                </a:cubicBezTo>
                <a:cubicBezTo>
                  <a:pt x="22885" y="3549"/>
                  <a:pt x="22877" y="3540"/>
                  <a:pt x="22896" y="3551"/>
                </a:cubicBezTo>
                <a:close/>
                <a:moveTo>
                  <a:pt x="18237" y="2376"/>
                </a:moveTo>
                <a:cubicBezTo>
                  <a:pt x="18236" y="2375"/>
                  <a:pt x="18234" y="2371"/>
                  <a:pt x="18233" y="2373"/>
                </a:cubicBezTo>
                <a:lnTo>
                  <a:pt x="18213" y="2360"/>
                </a:lnTo>
                <a:cubicBezTo>
                  <a:pt x="18221" y="2380"/>
                  <a:pt x="18196" y="2375"/>
                  <a:pt x="18237" y="2376"/>
                </a:cubicBezTo>
                <a:close/>
                <a:moveTo>
                  <a:pt x="20692" y="3195"/>
                </a:moveTo>
                <a:lnTo>
                  <a:pt x="20717" y="3195"/>
                </a:lnTo>
                <a:lnTo>
                  <a:pt x="20717" y="3187"/>
                </a:lnTo>
                <a:lnTo>
                  <a:pt x="20692" y="3187"/>
                </a:lnTo>
                <a:lnTo>
                  <a:pt x="20692" y="3195"/>
                </a:lnTo>
                <a:close/>
                <a:moveTo>
                  <a:pt x="22637" y="2773"/>
                </a:moveTo>
                <a:lnTo>
                  <a:pt x="22661" y="2773"/>
                </a:lnTo>
                <a:lnTo>
                  <a:pt x="22661" y="2765"/>
                </a:lnTo>
                <a:lnTo>
                  <a:pt x="22637" y="2765"/>
                </a:lnTo>
                <a:lnTo>
                  <a:pt x="22637" y="2773"/>
                </a:lnTo>
                <a:close/>
                <a:moveTo>
                  <a:pt x="22207" y="4054"/>
                </a:moveTo>
                <a:lnTo>
                  <a:pt x="22232" y="4054"/>
                </a:lnTo>
                <a:lnTo>
                  <a:pt x="22232" y="4045"/>
                </a:lnTo>
                <a:lnTo>
                  <a:pt x="22207" y="4045"/>
                </a:lnTo>
                <a:lnTo>
                  <a:pt x="22207" y="4054"/>
                </a:lnTo>
                <a:close/>
                <a:moveTo>
                  <a:pt x="22637" y="1072"/>
                </a:moveTo>
                <a:lnTo>
                  <a:pt x="22661" y="1072"/>
                </a:lnTo>
                <a:lnTo>
                  <a:pt x="22661" y="1064"/>
                </a:lnTo>
                <a:lnTo>
                  <a:pt x="22637" y="1064"/>
                </a:lnTo>
                <a:lnTo>
                  <a:pt x="22637" y="1072"/>
                </a:lnTo>
                <a:close/>
                <a:moveTo>
                  <a:pt x="19388" y="1688"/>
                </a:moveTo>
                <a:lnTo>
                  <a:pt x="19412" y="1688"/>
                </a:lnTo>
                <a:lnTo>
                  <a:pt x="19412" y="1680"/>
                </a:lnTo>
                <a:lnTo>
                  <a:pt x="19388" y="1680"/>
                </a:lnTo>
                <a:lnTo>
                  <a:pt x="19388" y="1688"/>
                </a:lnTo>
                <a:close/>
                <a:moveTo>
                  <a:pt x="21397" y="3033"/>
                </a:moveTo>
                <a:lnTo>
                  <a:pt x="21421" y="3033"/>
                </a:lnTo>
                <a:lnTo>
                  <a:pt x="21421" y="3025"/>
                </a:lnTo>
                <a:lnTo>
                  <a:pt x="21397" y="3025"/>
                </a:lnTo>
                <a:lnTo>
                  <a:pt x="21397" y="3033"/>
                </a:lnTo>
                <a:close/>
                <a:moveTo>
                  <a:pt x="20619" y="2190"/>
                </a:moveTo>
                <a:lnTo>
                  <a:pt x="20644" y="2190"/>
                </a:lnTo>
                <a:lnTo>
                  <a:pt x="20644" y="2182"/>
                </a:lnTo>
                <a:lnTo>
                  <a:pt x="20619" y="2182"/>
                </a:lnTo>
                <a:lnTo>
                  <a:pt x="20619" y="2190"/>
                </a:lnTo>
                <a:close/>
                <a:moveTo>
                  <a:pt x="18043" y="2279"/>
                </a:moveTo>
                <a:lnTo>
                  <a:pt x="18067" y="2279"/>
                </a:lnTo>
                <a:lnTo>
                  <a:pt x="18067" y="2271"/>
                </a:lnTo>
                <a:lnTo>
                  <a:pt x="18043" y="2271"/>
                </a:lnTo>
                <a:lnTo>
                  <a:pt x="18043" y="2279"/>
                </a:lnTo>
                <a:close/>
                <a:moveTo>
                  <a:pt x="18148" y="5528"/>
                </a:moveTo>
                <a:lnTo>
                  <a:pt x="18173" y="5528"/>
                </a:lnTo>
                <a:lnTo>
                  <a:pt x="18173" y="5520"/>
                </a:lnTo>
                <a:lnTo>
                  <a:pt x="18148" y="5520"/>
                </a:lnTo>
                <a:lnTo>
                  <a:pt x="18148" y="5528"/>
                </a:lnTo>
                <a:close/>
                <a:moveTo>
                  <a:pt x="19850" y="2133"/>
                </a:moveTo>
                <a:lnTo>
                  <a:pt x="19874" y="2133"/>
                </a:lnTo>
                <a:lnTo>
                  <a:pt x="19874" y="2125"/>
                </a:lnTo>
                <a:lnTo>
                  <a:pt x="19850" y="2125"/>
                </a:lnTo>
                <a:lnTo>
                  <a:pt x="19850" y="2133"/>
                </a:lnTo>
                <a:close/>
                <a:moveTo>
                  <a:pt x="17136" y="2093"/>
                </a:moveTo>
                <a:lnTo>
                  <a:pt x="17144" y="2093"/>
                </a:lnTo>
                <a:lnTo>
                  <a:pt x="17144" y="2069"/>
                </a:lnTo>
                <a:lnTo>
                  <a:pt x="17136" y="2069"/>
                </a:lnTo>
                <a:lnTo>
                  <a:pt x="17136" y="2093"/>
                </a:lnTo>
                <a:close/>
                <a:moveTo>
                  <a:pt x="15175" y="2069"/>
                </a:moveTo>
                <a:lnTo>
                  <a:pt x="15199" y="2069"/>
                </a:lnTo>
                <a:lnTo>
                  <a:pt x="15199" y="2060"/>
                </a:lnTo>
                <a:lnTo>
                  <a:pt x="15175" y="2060"/>
                </a:lnTo>
                <a:lnTo>
                  <a:pt x="15175" y="2069"/>
                </a:lnTo>
                <a:close/>
                <a:moveTo>
                  <a:pt x="11140" y="1688"/>
                </a:moveTo>
                <a:lnTo>
                  <a:pt x="11164" y="1688"/>
                </a:lnTo>
                <a:lnTo>
                  <a:pt x="11164" y="1680"/>
                </a:lnTo>
                <a:lnTo>
                  <a:pt x="11140" y="1680"/>
                </a:lnTo>
                <a:lnTo>
                  <a:pt x="11140" y="1688"/>
                </a:lnTo>
                <a:close/>
                <a:moveTo>
                  <a:pt x="18894" y="3673"/>
                </a:moveTo>
                <a:lnTo>
                  <a:pt x="18902" y="3673"/>
                </a:lnTo>
                <a:lnTo>
                  <a:pt x="18902" y="3648"/>
                </a:lnTo>
                <a:lnTo>
                  <a:pt x="18894" y="3648"/>
                </a:lnTo>
                <a:lnTo>
                  <a:pt x="18894" y="3673"/>
                </a:lnTo>
                <a:close/>
                <a:moveTo>
                  <a:pt x="16933" y="2595"/>
                </a:moveTo>
                <a:lnTo>
                  <a:pt x="16941" y="2595"/>
                </a:lnTo>
                <a:lnTo>
                  <a:pt x="16941" y="2571"/>
                </a:lnTo>
                <a:lnTo>
                  <a:pt x="16933" y="2571"/>
                </a:lnTo>
                <a:lnTo>
                  <a:pt x="16933" y="2595"/>
                </a:lnTo>
                <a:close/>
                <a:moveTo>
                  <a:pt x="17330" y="3243"/>
                </a:moveTo>
                <a:lnTo>
                  <a:pt x="17354" y="3243"/>
                </a:lnTo>
                <a:lnTo>
                  <a:pt x="17354" y="3235"/>
                </a:lnTo>
                <a:lnTo>
                  <a:pt x="17330" y="3235"/>
                </a:lnTo>
                <a:lnTo>
                  <a:pt x="17330" y="3243"/>
                </a:lnTo>
                <a:close/>
                <a:moveTo>
                  <a:pt x="16042" y="2547"/>
                </a:moveTo>
                <a:lnTo>
                  <a:pt x="16066" y="2547"/>
                </a:lnTo>
                <a:lnTo>
                  <a:pt x="16066" y="2538"/>
                </a:lnTo>
                <a:lnTo>
                  <a:pt x="16042" y="2538"/>
                </a:lnTo>
                <a:lnTo>
                  <a:pt x="16042" y="2547"/>
                </a:lnTo>
                <a:close/>
                <a:moveTo>
                  <a:pt x="17362" y="3243"/>
                </a:moveTo>
                <a:lnTo>
                  <a:pt x="17387" y="3243"/>
                </a:lnTo>
                <a:lnTo>
                  <a:pt x="17387" y="3235"/>
                </a:lnTo>
                <a:lnTo>
                  <a:pt x="17362" y="3235"/>
                </a:lnTo>
                <a:lnTo>
                  <a:pt x="17362" y="3243"/>
                </a:lnTo>
                <a:close/>
                <a:moveTo>
                  <a:pt x="15912" y="2668"/>
                </a:moveTo>
                <a:lnTo>
                  <a:pt x="15936" y="2668"/>
                </a:lnTo>
                <a:lnTo>
                  <a:pt x="15936" y="2660"/>
                </a:lnTo>
                <a:lnTo>
                  <a:pt x="15912" y="2660"/>
                </a:lnTo>
                <a:lnTo>
                  <a:pt x="15912" y="2668"/>
                </a:lnTo>
                <a:close/>
                <a:moveTo>
                  <a:pt x="17759" y="2555"/>
                </a:moveTo>
                <a:lnTo>
                  <a:pt x="17768" y="2555"/>
                </a:lnTo>
                <a:lnTo>
                  <a:pt x="17768" y="2530"/>
                </a:lnTo>
                <a:lnTo>
                  <a:pt x="17759" y="2530"/>
                </a:lnTo>
                <a:lnTo>
                  <a:pt x="17759" y="2555"/>
                </a:lnTo>
                <a:close/>
                <a:moveTo>
                  <a:pt x="21640" y="4848"/>
                </a:moveTo>
                <a:lnTo>
                  <a:pt x="21665" y="4848"/>
                </a:lnTo>
                <a:lnTo>
                  <a:pt x="21665" y="4839"/>
                </a:lnTo>
                <a:lnTo>
                  <a:pt x="21640" y="4839"/>
                </a:lnTo>
                <a:lnTo>
                  <a:pt x="21640" y="4848"/>
                </a:lnTo>
                <a:close/>
                <a:moveTo>
                  <a:pt x="16933" y="2563"/>
                </a:moveTo>
                <a:lnTo>
                  <a:pt x="16941" y="2563"/>
                </a:lnTo>
                <a:lnTo>
                  <a:pt x="16941" y="2538"/>
                </a:lnTo>
                <a:lnTo>
                  <a:pt x="16933" y="2538"/>
                </a:lnTo>
                <a:lnTo>
                  <a:pt x="16933" y="2563"/>
                </a:lnTo>
                <a:close/>
                <a:moveTo>
                  <a:pt x="5137" y="1898"/>
                </a:moveTo>
                <a:lnTo>
                  <a:pt x="5161" y="1898"/>
                </a:lnTo>
                <a:lnTo>
                  <a:pt x="5161" y="1890"/>
                </a:lnTo>
                <a:lnTo>
                  <a:pt x="5137" y="1890"/>
                </a:lnTo>
                <a:lnTo>
                  <a:pt x="5137" y="1898"/>
                </a:lnTo>
                <a:close/>
                <a:moveTo>
                  <a:pt x="22280" y="5382"/>
                </a:moveTo>
                <a:lnTo>
                  <a:pt x="22288" y="5382"/>
                </a:lnTo>
                <a:lnTo>
                  <a:pt x="22288" y="5358"/>
                </a:lnTo>
                <a:lnTo>
                  <a:pt x="22280" y="5358"/>
                </a:lnTo>
                <a:lnTo>
                  <a:pt x="22280" y="5382"/>
                </a:lnTo>
                <a:close/>
                <a:moveTo>
                  <a:pt x="20960" y="3405"/>
                </a:moveTo>
                <a:lnTo>
                  <a:pt x="20984" y="3405"/>
                </a:lnTo>
                <a:lnTo>
                  <a:pt x="20984" y="3397"/>
                </a:lnTo>
                <a:lnTo>
                  <a:pt x="20960" y="3397"/>
                </a:lnTo>
                <a:lnTo>
                  <a:pt x="20960" y="3405"/>
                </a:lnTo>
                <a:close/>
                <a:moveTo>
                  <a:pt x="18456" y="3276"/>
                </a:moveTo>
                <a:lnTo>
                  <a:pt x="18480" y="3276"/>
                </a:lnTo>
                <a:lnTo>
                  <a:pt x="18480" y="3268"/>
                </a:lnTo>
                <a:lnTo>
                  <a:pt x="18456" y="3268"/>
                </a:lnTo>
                <a:lnTo>
                  <a:pt x="18456" y="3276"/>
                </a:lnTo>
                <a:close/>
                <a:moveTo>
                  <a:pt x="17946" y="2563"/>
                </a:moveTo>
                <a:lnTo>
                  <a:pt x="17954" y="2563"/>
                </a:lnTo>
                <a:lnTo>
                  <a:pt x="17954" y="2538"/>
                </a:lnTo>
                <a:lnTo>
                  <a:pt x="17946" y="2538"/>
                </a:lnTo>
                <a:lnTo>
                  <a:pt x="17946" y="2563"/>
                </a:lnTo>
                <a:close/>
                <a:moveTo>
                  <a:pt x="16957" y="4370"/>
                </a:moveTo>
                <a:lnTo>
                  <a:pt x="16965" y="4370"/>
                </a:lnTo>
                <a:lnTo>
                  <a:pt x="16965" y="4345"/>
                </a:lnTo>
                <a:lnTo>
                  <a:pt x="16957" y="4345"/>
                </a:lnTo>
                <a:lnTo>
                  <a:pt x="16957" y="4370"/>
                </a:lnTo>
                <a:close/>
                <a:moveTo>
                  <a:pt x="14632" y="2628"/>
                </a:moveTo>
                <a:lnTo>
                  <a:pt x="14656" y="2628"/>
                </a:lnTo>
                <a:lnTo>
                  <a:pt x="14656" y="2619"/>
                </a:lnTo>
                <a:lnTo>
                  <a:pt x="14632" y="2619"/>
                </a:lnTo>
                <a:lnTo>
                  <a:pt x="14632" y="2628"/>
                </a:lnTo>
                <a:close/>
                <a:moveTo>
                  <a:pt x="21195" y="4912"/>
                </a:moveTo>
                <a:lnTo>
                  <a:pt x="21219" y="4912"/>
                </a:lnTo>
                <a:lnTo>
                  <a:pt x="21219" y="4904"/>
                </a:lnTo>
                <a:lnTo>
                  <a:pt x="21195" y="4904"/>
                </a:lnTo>
                <a:lnTo>
                  <a:pt x="21195" y="4912"/>
                </a:lnTo>
                <a:close/>
                <a:moveTo>
                  <a:pt x="21584" y="3981"/>
                </a:moveTo>
                <a:lnTo>
                  <a:pt x="21592" y="3981"/>
                </a:lnTo>
                <a:lnTo>
                  <a:pt x="21592" y="3956"/>
                </a:lnTo>
                <a:lnTo>
                  <a:pt x="21584" y="3956"/>
                </a:lnTo>
                <a:lnTo>
                  <a:pt x="21584" y="3981"/>
                </a:lnTo>
                <a:close/>
                <a:moveTo>
                  <a:pt x="19420" y="2603"/>
                </a:moveTo>
                <a:lnTo>
                  <a:pt x="19428" y="2603"/>
                </a:lnTo>
                <a:lnTo>
                  <a:pt x="19428" y="2579"/>
                </a:lnTo>
                <a:lnTo>
                  <a:pt x="19420" y="2579"/>
                </a:lnTo>
                <a:lnTo>
                  <a:pt x="19420" y="2603"/>
                </a:lnTo>
                <a:close/>
                <a:moveTo>
                  <a:pt x="17533" y="2733"/>
                </a:moveTo>
                <a:lnTo>
                  <a:pt x="17557" y="2733"/>
                </a:lnTo>
                <a:lnTo>
                  <a:pt x="17557" y="2725"/>
                </a:lnTo>
                <a:lnTo>
                  <a:pt x="17533" y="2725"/>
                </a:lnTo>
                <a:lnTo>
                  <a:pt x="17533" y="2733"/>
                </a:lnTo>
                <a:close/>
                <a:moveTo>
                  <a:pt x="19339" y="3179"/>
                </a:moveTo>
                <a:lnTo>
                  <a:pt x="19364" y="3179"/>
                </a:lnTo>
                <a:lnTo>
                  <a:pt x="19364" y="3170"/>
                </a:lnTo>
                <a:lnTo>
                  <a:pt x="19339" y="3170"/>
                </a:lnTo>
                <a:lnTo>
                  <a:pt x="19339" y="3179"/>
                </a:lnTo>
                <a:close/>
                <a:moveTo>
                  <a:pt x="21373" y="4694"/>
                </a:moveTo>
                <a:lnTo>
                  <a:pt x="21397" y="4694"/>
                </a:lnTo>
                <a:lnTo>
                  <a:pt x="21397" y="4686"/>
                </a:lnTo>
                <a:lnTo>
                  <a:pt x="21373" y="4686"/>
                </a:lnTo>
                <a:lnTo>
                  <a:pt x="21373" y="4694"/>
                </a:lnTo>
                <a:close/>
                <a:moveTo>
                  <a:pt x="19469" y="3122"/>
                </a:moveTo>
                <a:lnTo>
                  <a:pt x="19477" y="3122"/>
                </a:lnTo>
                <a:lnTo>
                  <a:pt x="19477" y="3097"/>
                </a:lnTo>
                <a:lnTo>
                  <a:pt x="19469" y="3097"/>
                </a:lnTo>
                <a:lnTo>
                  <a:pt x="19469" y="3122"/>
                </a:lnTo>
                <a:close/>
                <a:moveTo>
                  <a:pt x="21219" y="3729"/>
                </a:moveTo>
                <a:lnTo>
                  <a:pt x="21243" y="3729"/>
                </a:lnTo>
                <a:lnTo>
                  <a:pt x="21243" y="3721"/>
                </a:lnTo>
                <a:lnTo>
                  <a:pt x="21219" y="3721"/>
                </a:lnTo>
                <a:lnTo>
                  <a:pt x="21219" y="3729"/>
                </a:lnTo>
                <a:close/>
                <a:moveTo>
                  <a:pt x="21543" y="3332"/>
                </a:moveTo>
                <a:lnTo>
                  <a:pt x="21567" y="3332"/>
                </a:lnTo>
                <a:lnTo>
                  <a:pt x="21567" y="3324"/>
                </a:lnTo>
                <a:lnTo>
                  <a:pt x="21543" y="3324"/>
                </a:lnTo>
                <a:lnTo>
                  <a:pt x="21543" y="3332"/>
                </a:lnTo>
                <a:close/>
                <a:moveTo>
                  <a:pt x="18505" y="3122"/>
                </a:moveTo>
                <a:lnTo>
                  <a:pt x="18529" y="3122"/>
                </a:lnTo>
                <a:lnTo>
                  <a:pt x="18529" y="3114"/>
                </a:lnTo>
                <a:lnTo>
                  <a:pt x="18505" y="3114"/>
                </a:lnTo>
                <a:lnTo>
                  <a:pt x="18505" y="3122"/>
                </a:lnTo>
                <a:close/>
                <a:moveTo>
                  <a:pt x="20555" y="2976"/>
                </a:moveTo>
                <a:lnTo>
                  <a:pt x="20579" y="2976"/>
                </a:lnTo>
                <a:lnTo>
                  <a:pt x="20579" y="2968"/>
                </a:lnTo>
                <a:lnTo>
                  <a:pt x="20555" y="2968"/>
                </a:lnTo>
                <a:lnTo>
                  <a:pt x="20555" y="2976"/>
                </a:lnTo>
                <a:close/>
                <a:moveTo>
                  <a:pt x="21494" y="4378"/>
                </a:moveTo>
                <a:lnTo>
                  <a:pt x="21519" y="4378"/>
                </a:lnTo>
                <a:lnTo>
                  <a:pt x="21519" y="4370"/>
                </a:lnTo>
                <a:lnTo>
                  <a:pt x="21494" y="4370"/>
                </a:lnTo>
                <a:lnTo>
                  <a:pt x="21494" y="4378"/>
                </a:lnTo>
                <a:close/>
                <a:moveTo>
                  <a:pt x="19688" y="2684"/>
                </a:moveTo>
                <a:lnTo>
                  <a:pt x="19712" y="2684"/>
                </a:lnTo>
                <a:lnTo>
                  <a:pt x="19712" y="2676"/>
                </a:lnTo>
                <a:lnTo>
                  <a:pt x="19688" y="2676"/>
                </a:lnTo>
                <a:lnTo>
                  <a:pt x="19688" y="2684"/>
                </a:lnTo>
                <a:close/>
                <a:moveTo>
                  <a:pt x="20530" y="4499"/>
                </a:moveTo>
                <a:lnTo>
                  <a:pt x="20555" y="4499"/>
                </a:lnTo>
                <a:lnTo>
                  <a:pt x="20555" y="4491"/>
                </a:lnTo>
                <a:lnTo>
                  <a:pt x="20530" y="4491"/>
                </a:lnTo>
                <a:lnTo>
                  <a:pt x="20530" y="4499"/>
                </a:lnTo>
                <a:close/>
                <a:moveTo>
                  <a:pt x="18910" y="5585"/>
                </a:moveTo>
                <a:lnTo>
                  <a:pt x="18934" y="5585"/>
                </a:lnTo>
                <a:lnTo>
                  <a:pt x="18934" y="5577"/>
                </a:lnTo>
                <a:lnTo>
                  <a:pt x="18910" y="5577"/>
                </a:lnTo>
                <a:lnTo>
                  <a:pt x="18910" y="5585"/>
                </a:lnTo>
                <a:close/>
                <a:moveTo>
                  <a:pt x="20457" y="2976"/>
                </a:moveTo>
                <a:lnTo>
                  <a:pt x="20482" y="2976"/>
                </a:lnTo>
                <a:lnTo>
                  <a:pt x="20482" y="2968"/>
                </a:lnTo>
                <a:lnTo>
                  <a:pt x="20457" y="2968"/>
                </a:lnTo>
                <a:lnTo>
                  <a:pt x="20457" y="2976"/>
                </a:lnTo>
                <a:close/>
                <a:moveTo>
                  <a:pt x="18456" y="2522"/>
                </a:moveTo>
                <a:lnTo>
                  <a:pt x="18464" y="2522"/>
                </a:lnTo>
                <a:lnTo>
                  <a:pt x="18464" y="2498"/>
                </a:lnTo>
                <a:lnTo>
                  <a:pt x="18456" y="2498"/>
                </a:lnTo>
                <a:lnTo>
                  <a:pt x="18456" y="2522"/>
                </a:lnTo>
                <a:close/>
                <a:moveTo>
                  <a:pt x="11715" y="1396"/>
                </a:moveTo>
                <a:lnTo>
                  <a:pt x="11723" y="1396"/>
                </a:lnTo>
                <a:lnTo>
                  <a:pt x="11723" y="1372"/>
                </a:lnTo>
                <a:lnTo>
                  <a:pt x="11715" y="1372"/>
                </a:lnTo>
                <a:lnTo>
                  <a:pt x="11715" y="1396"/>
                </a:lnTo>
                <a:close/>
                <a:moveTo>
                  <a:pt x="18918" y="2247"/>
                </a:moveTo>
                <a:lnTo>
                  <a:pt x="18942" y="2247"/>
                </a:lnTo>
                <a:lnTo>
                  <a:pt x="18942" y="2239"/>
                </a:lnTo>
                <a:lnTo>
                  <a:pt x="18918" y="2239"/>
                </a:lnTo>
                <a:lnTo>
                  <a:pt x="18918" y="2247"/>
                </a:lnTo>
                <a:close/>
                <a:moveTo>
                  <a:pt x="16828" y="5147"/>
                </a:moveTo>
                <a:lnTo>
                  <a:pt x="16852" y="5147"/>
                </a:lnTo>
                <a:lnTo>
                  <a:pt x="16852" y="5139"/>
                </a:lnTo>
                <a:lnTo>
                  <a:pt x="16828" y="5139"/>
                </a:lnTo>
                <a:lnTo>
                  <a:pt x="16828" y="5147"/>
                </a:lnTo>
                <a:close/>
                <a:moveTo>
                  <a:pt x="20603" y="3227"/>
                </a:moveTo>
                <a:lnTo>
                  <a:pt x="20627" y="3227"/>
                </a:lnTo>
                <a:lnTo>
                  <a:pt x="20627" y="3219"/>
                </a:lnTo>
                <a:lnTo>
                  <a:pt x="20603" y="3219"/>
                </a:lnTo>
                <a:lnTo>
                  <a:pt x="20603" y="3227"/>
                </a:lnTo>
                <a:close/>
                <a:moveTo>
                  <a:pt x="19428" y="3187"/>
                </a:moveTo>
                <a:lnTo>
                  <a:pt x="19453" y="3187"/>
                </a:lnTo>
                <a:lnTo>
                  <a:pt x="19453" y="3179"/>
                </a:lnTo>
                <a:lnTo>
                  <a:pt x="19428" y="3179"/>
                </a:lnTo>
                <a:lnTo>
                  <a:pt x="19428" y="3187"/>
                </a:lnTo>
                <a:close/>
                <a:moveTo>
                  <a:pt x="23188" y="2757"/>
                </a:moveTo>
                <a:lnTo>
                  <a:pt x="23196" y="2757"/>
                </a:lnTo>
                <a:lnTo>
                  <a:pt x="23196" y="2733"/>
                </a:lnTo>
                <a:lnTo>
                  <a:pt x="23188" y="2733"/>
                </a:lnTo>
                <a:lnTo>
                  <a:pt x="23188" y="2757"/>
                </a:lnTo>
                <a:close/>
                <a:moveTo>
                  <a:pt x="9455" y="1428"/>
                </a:moveTo>
                <a:lnTo>
                  <a:pt x="9463" y="1428"/>
                </a:lnTo>
                <a:lnTo>
                  <a:pt x="9463" y="1404"/>
                </a:lnTo>
                <a:lnTo>
                  <a:pt x="9455" y="1404"/>
                </a:lnTo>
                <a:lnTo>
                  <a:pt x="9455" y="1428"/>
                </a:lnTo>
                <a:close/>
                <a:moveTo>
                  <a:pt x="22021" y="3973"/>
                </a:moveTo>
                <a:lnTo>
                  <a:pt x="22029" y="3973"/>
                </a:lnTo>
                <a:lnTo>
                  <a:pt x="22029" y="3948"/>
                </a:lnTo>
                <a:lnTo>
                  <a:pt x="22021" y="3948"/>
                </a:lnTo>
                <a:lnTo>
                  <a:pt x="22021" y="3973"/>
                </a:lnTo>
                <a:close/>
                <a:moveTo>
                  <a:pt x="19226" y="1663"/>
                </a:moveTo>
                <a:lnTo>
                  <a:pt x="19250" y="1663"/>
                </a:lnTo>
                <a:lnTo>
                  <a:pt x="19250" y="1655"/>
                </a:lnTo>
                <a:lnTo>
                  <a:pt x="19226" y="1655"/>
                </a:lnTo>
                <a:lnTo>
                  <a:pt x="19226" y="1663"/>
                </a:lnTo>
                <a:close/>
                <a:moveTo>
                  <a:pt x="22369" y="5520"/>
                </a:moveTo>
                <a:lnTo>
                  <a:pt x="22394" y="5520"/>
                </a:lnTo>
                <a:lnTo>
                  <a:pt x="22394" y="5512"/>
                </a:lnTo>
                <a:lnTo>
                  <a:pt x="22369" y="5512"/>
                </a:lnTo>
                <a:lnTo>
                  <a:pt x="22369" y="5520"/>
                </a:lnTo>
                <a:close/>
                <a:moveTo>
                  <a:pt x="527" y="3025"/>
                </a:moveTo>
                <a:lnTo>
                  <a:pt x="504" y="2999"/>
                </a:lnTo>
                <a:cubicBezTo>
                  <a:pt x="509" y="3024"/>
                  <a:pt x="502" y="3019"/>
                  <a:pt x="527" y="3025"/>
                </a:cubicBezTo>
                <a:close/>
                <a:moveTo>
                  <a:pt x="21673" y="3470"/>
                </a:moveTo>
                <a:lnTo>
                  <a:pt x="21650" y="3444"/>
                </a:lnTo>
                <a:cubicBezTo>
                  <a:pt x="21655" y="3470"/>
                  <a:pt x="21648" y="3464"/>
                  <a:pt x="21673" y="3470"/>
                </a:cubicBezTo>
                <a:close/>
                <a:moveTo>
                  <a:pt x="13384" y="2393"/>
                </a:moveTo>
                <a:cubicBezTo>
                  <a:pt x="13408" y="2387"/>
                  <a:pt x="13396" y="2394"/>
                  <a:pt x="13409" y="2376"/>
                </a:cubicBezTo>
                <a:cubicBezTo>
                  <a:pt x="13394" y="2380"/>
                  <a:pt x="13387" y="2377"/>
                  <a:pt x="13384" y="2393"/>
                </a:cubicBezTo>
                <a:close/>
                <a:moveTo>
                  <a:pt x="17622" y="3106"/>
                </a:moveTo>
                <a:cubicBezTo>
                  <a:pt x="17645" y="3100"/>
                  <a:pt x="17633" y="3107"/>
                  <a:pt x="17646" y="3089"/>
                </a:cubicBezTo>
                <a:cubicBezTo>
                  <a:pt x="17632" y="3093"/>
                  <a:pt x="17624" y="3090"/>
                  <a:pt x="17622" y="3106"/>
                </a:cubicBezTo>
                <a:close/>
                <a:moveTo>
                  <a:pt x="19566" y="5407"/>
                </a:moveTo>
                <a:cubicBezTo>
                  <a:pt x="19590" y="5401"/>
                  <a:pt x="19578" y="5408"/>
                  <a:pt x="19590" y="5390"/>
                </a:cubicBezTo>
                <a:cubicBezTo>
                  <a:pt x="19576" y="5394"/>
                  <a:pt x="19569" y="5391"/>
                  <a:pt x="19566" y="5407"/>
                </a:cubicBezTo>
                <a:close/>
                <a:moveTo>
                  <a:pt x="16496" y="2401"/>
                </a:moveTo>
                <a:cubicBezTo>
                  <a:pt x="16519" y="2395"/>
                  <a:pt x="16507" y="2402"/>
                  <a:pt x="16520" y="2384"/>
                </a:cubicBezTo>
                <a:cubicBezTo>
                  <a:pt x="16506" y="2388"/>
                  <a:pt x="16498" y="2386"/>
                  <a:pt x="16496" y="2401"/>
                </a:cubicBezTo>
                <a:close/>
                <a:moveTo>
                  <a:pt x="19250" y="4823"/>
                </a:moveTo>
                <a:cubicBezTo>
                  <a:pt x="19274" y="4818"/>
                  <a:pt x="19262" y="4824"/>
                  <a:pt x="19274" y="4807"/>
                </a:cubicBezTo>
                <a:cubicBezTo>
                  <a:pt x="19260" y="4810"/>
                  <a:pt x="19253" y="4808"/>
                  <a:pt x="19250" y="4823"/>
                </a:cubicBezTo>
                <a:close/>
                <a:moveTo>
                  <a:pt x="21737" y="4191"/>
                </a:moveTo>
                <a:cubicBezTo>
                  <a:pt x="21761" y="4186"/>
                  <a:pt x="21749" y="4192"/>
                  <a:pt x="21762" y="4175"/>
                </a:cubicBezTo>
                <a:cubicBezTo>
                  <a:pt x="21748" y="4178"/>
                  <a:pt x="21740" y="4176"/>
                  <a:pt x="21737" y="4191"/>
                </a:cubicBezTo>
                <a:close/>
                <a:moveTo>
                  <a:pt x="18416" y="2482"/>
                </a:moveTo>
                <a:cubicBezTo>
                  <a:pt x="18439" y="2476"/>
                  <a:pt x="18427" y="2483"/>
                  <a:pt x="18440" y="2466"/>
                </a:cubicBezTo>
                <a:cubicBezTo>
                  <a:pt x="18426" y="2469"/>
                  <a:pt x="18418" y="2467"/>
                  <a:pt x="18416" y="2482"/>
                </a:cubicBezTo>
                <a:close/>
                <a:moveTo>
                  <a:pt x="21446" y="2692"/>
                </a:moveTo>
                <a:cubicBezTo>
                  <a:pt x="21469" y="2687"/>
                  <a:pt x="21457" y="2693"/>
                  <a:pt x="21470" y="2676"/>
                </a:cubicBezTo>
                <a:cubicBezTo>
                  <a:pt x="21456" y="2680"/>
                  <a:pt x="21448" y="2677"/>
                  <a:pt x="21446" y="2692"/>
                </a:cubicBezTo>
                <a:close/>
                <a:moveTo>
                  <a:pt x="15604" y="2133"/>
                </a:moveTo>
                <a:cubicBezTo>
                  <a:pt x="15628" y="2128"/>
                  <a:pt x="15616" y="2134"/>
                  <a:pt x="15629" y="2117"/>
                </a:cubicBezTo>
                <a:cubicBezTo>
                  <a:pt x="15614" y="2121"/>
                  <a:pt x="15607" y="2118"/>
                  <a:pt x="15604" y="2133"/>
                </a:cubicBezTo>
                <a:close/>
                <a:moveTo>
                  <a:pt x="17014" y="2441"/>
                </a:moveTo>
                <a:cubicBezTo>
                  <a:pt x="17038" y="2436"/>
                  <a:pt x="17026" y="2442"/>
                  <a:pt x="17038" y="2425"/>
                </a:cubicBezTo>
                <a:cubicBezTo>
                  <a:pt x="17024" y="2428"/>
                  <a:pt x="17017" y="2426"/>
                  <a:pt x="17014" y="2441"/>
                </a:cubicBezTo>
                <a:close/>
                <a:moveTo>
                  <a:pt x="22872" y="3495"/>
                </a:moveTo>
                <a:cubicBezTo>
                  <a:pt x="22895" y="3489"/>
                  <a:pt x="22883" y="3496"/>
                  <a:pt x="22896" y="3478"/>
                </a:cubicBezTo>
                <a:cubicBezTo>
                  <a:pt x="22882" y="3482"/>
                  <a:pt x="22874" y="3479"/>
                  <a:pt x="22872" y="3495"/>
                </a:cubicBezTo>
                <a:close/>
                <a:moveTo>
                  <a:pt x="21405" y="2700"/>
                </a:moveTo>
                <a:cubicBezTo>
                  <a:pt x="21423" y="2688"/>
                  <a:pt x="21415" y="2699"/>
                  <a:pt x="21421" y="2676"/>
                </a:cubicBezTo>
                <a:cubicBezTo>
                  <a:pt x="21408" y="2685"/>
                  <a:pt x="21406" y="2678"/>
                  <a:pt x="21405" y="2700"/>
                </a:cubicBezTo>
                <a:close/>
                <a:moveTo>
                  <a:pt x="18464" y="2676"/>
                </a:moveTo>
                <a:cubicBezTo>
                  <a:pt x="18482" y="2664"/>
                  <a:pt x="18474" y="2675"/>
                  <a:pt x="18480" y="2652"/>
                </a:cubicBezTo>
                <a:cubicBezTo>
                  <a:pt x="18467" y="2661"/>
                  <a:pt x="18465" y="2654"/>
                  <a:pt x="18464" y="2676"/>
                </a:cubicBezTo>
                <a:close/>
                <a:moveTo>
                  <a:pt x="10735" y="1412"/>
                </a:moveTo>
                <a:cubicBezTo>
                  <a:pt x="10753" y="1400"/>
                  <a:pt x="10745" y="1411"/>
                  <a:pt x="10751" y="1388"/>
                </a:cubicBezTo>
                <a:cubicBezTo>
                  <a:pt x="10738" y="1397"/>
                  <a:pt x="10736" y="1390"/>
                  <a:pt x="10735" y="1412"/>
                </a:cubicBezTo>
                <a:close/>
                <a:moveTo>
                  <a:pt x="22839" y="4888"/>
                </a:moveTo>
                <a:cubicBezTo>
                  <a:pt x="22857" y="4876"/>
                  <a:pt x="22849" y="4887"/>
                  <a:pt x="22856" y="4864"/>
                </a:cubicBezTo>
                <a:cubicBezTo>
                  <a:pt x="22842" y="4873"/>
                  <a:pt x="22840" y="4866"/>
                  <a:pt x="22839" y="4888"/>
                </a:cubicBezTo>
                <a:close/>
                <a:moveTo>
                  <a:pt x="22248" y="4839"/>
                </a:moveTo>
                <a:cubicBezTo>
                  <a:pt x="22266" y="4827"/>
                  <a:pt x="22258" y="4838"/>
                  <a:pt x="22264" y="4815"/>
                </a:cubicBezTo>
                <a:cubicBezTo>
                  <a:pt x="22251" y="4824"/>
                  <a:pt x="22248" y="4817"/>
                  <a:pt x="22248" y="4839"/>
                </a:cubicBezTo>
                <a:close/>
                <a:moveTo>
                  <a:pt x="12817" y="1639"/>
                </a:moveTo>
                <a:cubicBezTo>
                  <a:pt x="12835" y="1627"/>
                  <a:pt x="12827" y="1638"/>
                  <a:pt x="12833" y="1615"/>
                </a:cubicBezTo>
                <a:cubicBezTo>
                  <a:pt x="12820" y="1624"/>
                  <a:pt x="12818" y="1616"/>
                  <a:pt x="12817" y="1639"/>
                </a:cubicBezTo>
                <a:close/>
                <a:moveTo>
                  <a:pt x="16925" y="1963"/>
                </a:moveTo>
                <a:cubicBezTo>
                  <a:pt x="16943" y="1951"/>
                  <a:pt x="16935" y="1962"/>
                  <a:pt x="16941" y="1939"/>
                </a:cubicBezTo>
                <a:cubicBezTo>
                  <a:pt x="16928" y="1948"/>
                  <a:pt x="16926" y="1941"/>
                  <a:pt x="16925" y="1963"/>
                </a:cubicBezTo>
                <a:close/>
                <a:moveTo>
                  <a:pt x="21867" y="3770"/>
                </a:moveTo>
                <a:cubicBezTo>
                  <a:pt x="21885" y="3758"/>
                  <a:pt x="21877" y="3769"/>
                  <a:pt x="21883" y="3746"/>
                </a:cubicBezTo>
                <a:cubicBezTo>
                  <a:pt x="21870" y="3755"/>
                  <a:pt x="21868" y="3747"/>
                  <a:pt x="21867" y="3770"/>
                </a:cubicBezTo>
                <a:close/>
                <a:moveTo>
                  <a:pt x="5007" y="6662"/>
                </a:moveTo>
                <a:cubicBezTo>
                  <a:pt x="5025" y="6650"/>
                  <a:pt x="5017" y="6661"/>
                  <a:pt x="5023" y="6638"/>
                </a:cubicBezTo>
                <a:cubicBezTo>
                  <a:pt x="5010" y="6647"/>
                  <a:pt x="5008" y="6640"/>
                  <a:pt x="5007" y="6662"/>
                </a:cubicBezTo>
                <a:close/>
                <a:moveTo>
                  <a:pt x="22726" y="4888"/>
                </a:moveTo>
                <a:cubicBezTo>
                  <a:pt x="22744" y="4876"/>
                  <a:pt x="22736" y="4887"/>
                  <a:pt x="22742" y="4864"/>
                </a:cubicBezTo>
                <a:cubicBezTo>
                  <a:pt x="22729" y="4873"/>
                  <a:pt x="22726" y="4866"/>
                  <a:pt x="22726" y="4888"/>
                </a:cubicBezTo>
                <a:close/>
                <a:moveTo>
                  <a:pt x="17403" y="2287"/>
                </a:moveTo>
                <a:cubicBezTo>
                  <a:pt x="17421" y="2275"/>
                  <a:pt x="17413" y="2286"/>
                  <a:pt x="17419" y="2263"/>
                </a:cubicBezTo>
                <a:cubicBezTo>
                  <a:pt x="17406" y="2272"/>
                  <a:pt x="17404" y="2265"/>
                  <a:pt x="17403" y="2287"/>
                </a:cubicBezTo>
                <a:close/>
                <a:moveTo>
                  <a:pt x="9058" y="1599"/>
                </a:moveTo>
                <a:cubicBezTo>
                  <a:pt x="9076" y="1586"/>
                  <a:pt x="9068" y="1597"/>
                  <a:pt x="9074" y="1574"/>
                </a:cubicBezTo>
                <a:cubicBezTo>
                  <a:pt x="9061" y="1584"/>
                  <a:pt x="9059" y="1576"/>
                  <a:pt x="9058" y="1599"/>
                </a:cubicBezTo>
                <a:close/>
                <a:moveTo>
                  <a:pt x="19947" y="5358"/>
                </a:moveTo>
                <a:cubicBezTo>
                  <a:pt x="19989" y="5354"/>
                  <a:pt x="19962" y="5366"/>
                  <a:pt x="19971" y="5342"/>
                </a:cubicBezTo>
                <a:cubicBezTo>
                  <a:pt x="19957" y="5349"/>
                  <a:pt x="19955" y="5347"/>
                  <a:pt x="19947" y="5358"/>
                </a:cubicBezTo>
                <a:close/>
                <a:moveTo>
                  <a:pt x="519" y="2182"/>
                </a:moveTo>
                <a:cubicBezTo>
                  <a:pt x="561" y="2178"/>
                  <a:pt x="533" y="2190"/>
                  <a:pt x="543" y="2166"/>
                </a:cubicBezTo>
                <a:cubicBezTo>
                  <a:pt x="529" y="2173"/>
                  <a:pt x="527" y="2171"/>
                  <a:pt x="519" y="2182"/>
                </a:cubicBezTo>
                <a:close/>
                <a:moveTo>
                  <a:pt x="18561" y="2214"/>
                </a:moveTo>
                <a:lnTo>
                  <a:pt x="18529" y="2206"/>
                </a:lnTo>
                <a:cubicBezTo>
                  <a:pt x="18547" y="2231"/>
                  <a:pt x="18526" y="2222"/>
                  <a:pt x="18561" y="2214"/>
                </a:cubicBezTo>
                <a:close/>
                <a:moveTo>
                  <a:pt x="14373" y="1850"/>
                </a:moveTo>
                <a:lnTo>
                  <a:pt x="14399" y="1827"/>
                </a:lnTo>
                <a:cubicBezTo>
                  <a:pt x="14379" y="1830"/>
                  <a:pt x="14373" y="1827"/>
                  <a:pt x="14373" y="1850"/>
                </a:cubicBezTo>
                <a:close/>
                <a:moveTo>
                  <a:pt x="11796" y="5982"/>
                </a:moveTo>
                <a:lnTo>
                  <a:pt x="11822" y="5959"/>
                </a:lnTo>
                <a:cubicBezTo>
                  <a:pt x="11802" y="5963"/>
                  <a:pt x="11797" y="5959"/>
                  <a:pt x="11796" y="5982"/>
                </a:cubicBezTo>
                <a:close/>
                <a:moveTo>
                  <a:pt x="17111" y="1509"/>
                </a:moveTo>
                <a:lnTo>
                  <a:pt x="17137" y="1487"/>
                </a:lnTo>
                <a:cubicBezTo>
                  <a:pt x="17117" y="1490"/>
                  <a:pt x="17112" y="1487"/>
                  <a:pt x="17111" y="1509"/>
                </a:cubicBezTo>
                <a:close/>
                <a:moveTo>
                  <a:pt x="22005" y="4831"/>
                </a:moveTo>
                <a:lnTo>
                  <a:pt x="22031" y="4809"/>
                </a:lnTo>
                <a:cubicBezTo>
                  <a:pt x="22011" y="4812"/>
                  <a:pt x="22005" y="4809"/>
                  <a:pt x="22005" y="4831"/>
                </a:cubicBezTo>
                <a:close/>
                <a:moveTo>
                  <a:pt x="13571" y="2077"/>
                </a:moveTo>
                <a:lnTo>
                  <a:pt x="13597" y="2054"/>
                </a:lnTo>
                <a:cubicBezTo>
                  <a:pt x="13577" y="2057"/>
                  <a:pt x="13571" y="2054"/>
                  <a:pt x="13571" y="2077"/>
                </a:cubicBezTo>
                <a:close/>
                <a:moveTo>
                  <a:pt x="15199" y="2401"/>
                </a:moveTo>
                <a:cubicBezTo>
                  <a:pt x="15203" y="2392"/>
                  <a:pt x="15214" y="2403"/>
                  <a:pt x="15200" y="2391"/>
                </a:cubicBezTo>
                <a:cubicBezTo>
                  <a:pt x="15188" y="2382"/>
                  <a:pt x="15199" y="2389"/>
                  <a:pt x="15183" y="2384"/>
                </a:cubicBezTo>
                <a:cubicBezTo>
                  <a:pt x="15203" y="2423"/>
                  <a:pt x="15191" y="2404"/>
                  <a:pt x="15199" y="2401"/>
                </a:cubicBezTo>
                <a:close/>
                <a:moveTo>
                  <a:pt x="18788" y="4758"/>
                </a:moveTo>
                <a:cubicBezTo>
                  <a:pt x="18792" y="4750"/>
                  <a:pt x="18803" y="4761"/>
                  <a:pt x="18789" y="4749"/>
                </a:cubicBezTo>
                <a:cubicBezTo>
                  <a:pt x="18778" y="4740"/>
                  <a:pt x="18788" y="4747"/>
                  <a:pt x="18772" y="4742"/>
                </a:cubicBezTo>
                <a:cubicBezTo>
                  <a:pt x="18793" y="4781"/>
                  <a:pt x="18780" y="4762"/>
                  <a:pt x="18788" y="4758"/>
                </a:cubicBezTo>
                <a:close/>
                <a:moveTo>
                  <a:pt x="470" y="3332"/>
                </a:moveTo>
                <a:cubicBezTo>
                  <a:pt x="473" y="3324"/>
                  <a:pt x="493" y="3337"/>
                  <a:pt x="454" y="3316"/>
                </a:cubicBezTo>
                <a:cubicBezTo>
                  <a:pt x="458" y="3332"/>
                  <a:pt x="443" y="3320"/>
                  <a:pt x="460" y="3333"/>
                </a:cubicBezTo>
                <a:cubicBezTo>
                  <a:pt x="474" y="3344"/>
                  <a:pt x="459" y="3338"/>
                  <a:pt x="470" y="3332"/>
                </a:cubicBezTo>
                <a:close/>
                <a:moveTo>
                  <a:pt x="11521" y="1655"/>
                </a:moveTo>
                <a:lnTo>
                  <a:pt x="11545" y="1655"/>
                </a:lnTo>
                <a:cubicBezTo>
                  <a:pt x="11537" y="1645"/>
                  <a:pt x="11524" y="1630"/>
                  <a:pt x="11521" y="1655"/>
                </a:cubicBezTo>
                <a:close/>
                <a:moveTo>
                  <a:pt x="15191" y="2587"/>
                </a:moveTo>
                <a:lnTo>
                  <a:pt x="15215" y="2587"/>
                </a:lnTo>
                <a:cubicBezTo>
                  <a:pt x="15208" y="2576"/>
                  <a:pt x="15195" y="2562"/>
                  <a:pt x="15191" y="2587"/>
                </a:cubicBezTo>
                <a:close/>
                <a:moveTo>
                  <a:pt x="17452" y="2174"/>
                </a:moveTo>
                <a:lnTo>
                  <a:pt x="17476" y="2174"/>
                </a:lnTo>
                <a:cubicBezTo>
                  <a:pt x="17468" y="2163"/>
                  <a:pt x="17455" y="2148"/>
                  <a:pt x="17452" y="2174"/>
                </a:cubicBezTo>
                <a:close/>
                <a:moveTo>
                  <a:pt x="23285" y="4062"/>
                </a:moveTo>
                <a:lnTo>
                  <a:pt x="23309" y="4062"/>
                </a:lnTo>
                <a:cubicBezTo>
                  <a:pt x="23301" y="4051"/>
                  <a:pt x="23288" y="4036"/>
                  <a:pt x="23285" y="4062"/>
                </a:cubicBezTo>
                <a:close/>
                <a:moveTo>
                  <a:pt x="20636" y="3041"/>
                </a:moveTo>
                <a:lnTo>
                  <a:pt x="20660" y="3041"/>
                </a:lnTo>
                <a:cubicBezTo>
                  <a:pt x="20652" y="3030"/>
                  <a:pt x="20639" y="3015"/>
                  <a:pt x="20636" y="3041"/>
                </a:cubicBezTo>
                <a:close/>
                <a:moveTo>
                  <a:pt x="18011" y="2077"/>
                </a:moveTo>
                <a:lnTo>
                  <a:pt x="18035" y="2077"/>
                </a:lnTo>
                <a:cubicBezTo>
                  <a:pt x="18027" y="2066"/>
                  <a:pt x="18014" y="2051"/>
                  <a:pt x="18011" y="2077"/>
                </a:cubicBezTo>
                <a:close/>
                <a:moveTo>
                  <a:pt x="14276" y="2125"/>
                </a:moveTo>
                <a:lnTo>
                  <a:pt x="14300" y="2125"/>
                </a:lnTo>
                <a:cubicBezTo>
                  <a:pt x="14292" y="2114"/>
                  <a:pt x="14279" y="2100"/>
                  <a:pt x="14276" y="2125"/>
                </a:cubicBezTo>
                <a:close/>
                <a:moveTo>
                  <a:pt x="23188" y="3025"/>
                </a:moveTo>
                <a:lnTo>
                  <a:pt x="23212" y="3025"/>
                </a:lnTo>
                <a:cubicBezTo>
                  <a:pt x="23204" y="3014"/>
                  <a:pt x="23191" y="2999"/>
                  <a:pt x="23188" y="3025"/>
                </a:cubicBezTo>
                <a:close/>
                <a:moveTo>
                  <a:pt x="21511" y="3454"/>
                </a:moveTo>
                <a:lnTo>
                  <a:pt x="21535" y="3454"/>
                </a:lnTo>
                <a:cubicBezTo>
                  <a:pt x="21527" y="3443"/>
                  <a:pt x="21514" y="3429"/>
                  <a:pt x="21511" y="3454"/>
                </a:cubicBezTo>
                <a:close/>
                <a:moveTo>
                  <a:pt x="22621" y="2660"/>
                </a:moveTo>
                <a:lnTo>
                  <a:pt x="22645" y="2660"/>
                </a:lnTo>
                <a:cubicBezTo>
                  <a:pt x="22637" y="2649"/>
                  <a:pt x="22624" y="2635"/>
                  <a:pt x="22621" y="2660"/>
                </a:cubicBezTo>
                <a:close/>
                <a:moveTo>
                  <a:pt x="17719" y="2263"/>
                </a:moveTo>
                <a:cubicBezTo>
                  <a:pt x="17707" y="2256"/>
                  <a:pt x="17710" y="2259"/>
                  <a:pt x="17695" y="2255"/>
                </a:cubicBezTo>
                <a:cubicBezTo>
                  <a:pt x="17702" y="2272"/>
                  <a:pt x="17685" y="2265"/>
                  <a:pt x="17704" y="2268"/>
                </a:cubicBezTo>
                <a:cubicBezTo>
                  <a:pt x="17735" y="2274"/>
                  <a:pt x="17706" y="2271"/>
                  <a:pt x="17719" y="2263"/>
                </a:cubicBezTo>
                <a:cubicBezTo>
                  <a:pt x="17749" y="2269"/>
                  <a:pt x="17753" y="2275"/>
                  <a:pt x="17768" y="2255"/>
                </a:cubicBezTo>
                <a:cubicBezTo>
                  <a:pt x="17735" y="2241"/>
                  <a:pt x="17766" y="2265"/>
                  <a:pt x="17727" y="2247"/>
                </a:cubicBezTo>
                <a:lnTo>
                  <a:pt x="17719" y="2263"/>
                </a:lnTo>
                <a:close/>
                <a:moveTo>
                  <a:pt x="18181" y="2182"/>
                </a:moveTo>
                <a:lnTo>
                  <a:pt x="18156" y="2182"/>
                </a:lnTo>
                <a:cubicBezTo>
                  <a:pt x="18175" y="2207"/>
                  <a:pt x="18163" y="2207"/>
                  <a:pt x="18181" y="2182"/>
                </a:cubicBezTo>
                <a:close/>
                <a:moveTo>
                  <a:pt x="15458" y="2538"/>
                </a:moveTo>
                <a:lnTo>
                  <a:pt x="15434" y="2538"/>
                </a:lnTo>
                <a:cubicBezTo>
                  <a:pt x="15452" y="2564"/>
                  <a:pt x="15440" y="2564"/>
                  <a:pt x="15458" y="2538"/>
                </a:cubicBezTo>
                <a:close/>
                <a:moveTo>
                  <a:pt x="20960" y="2498"/>
                </a:moveTo>
                <a:lnTo>
                  <a:pt x="20935" y="2498"/>
                </a:lnTo>
                <a:cubicBezTo>
                  <a:pt x="20954" y="2523"/>
                  <a:pt x="20941" y="2523"/>
                  <a:pt x="20960" y="2498"/>
                </a:cubicBezTo>
                <a:close/>
                <a:moveTo>
                  <a:pt x="16131" y="2093"/>
                </a:moveTo>
                <a:lnTo>
                  <a:pt x="16107" y="2093"/>
                </a:lnTo>
                <a:cubicBezTo>
                  <a:pt x="16125" y="2118"/>
                  <a:pt x="16113" y="2118"/>
                  <a:pt x="16131" y="2093"/>
                </a:cubicBezTo>
                <a:close/>
                <a:moveTo>
                  <a:pt x="18043" y="4499"/>
                </a:moveTo>
                <a:lnTo>
                  <a:pt x="18019" y="4499"/>
                </a:lnTo>
                <a:cubicBezTo>
                  <a:pt x="18037" y="4524"/>
                  <a:pt x="18025" y="4524"/>
                  <a:pt x="18043" y="4499"/>
                </a:cubicBezTo>
                <a:close/>
                <a:moveTo>
                  <a:pt x="21721" y="5326"/>
                </a:moveTo>
                <a:cubicBezTo>
                  <a:pt x="21746" y="5307"/>
                  <a:pt x="21746" y="5319"/>
                  <a:pt x="21721" y="5301"/>
                </a:cubicBezTo>
                <a:lnTo>
                  <a:pt x="21721" y="5326"/>
                </a:lnTo>
                <a:close/>
                <a:moveTo>
                  <a:pt x="10184" y="1412"/>
                </a:moveTo>
                <a:cubicBezTo>
                  <a:pt x="10209" y="1394"/>
                  <a:pt x="10209" y="1406"/>
                  <a:pt x="10184" y="1388"/>
                </a:cubicBezTo>
                <a:lnTo>
                  <a:pt x="10184" y="1412"/>
                </a:lnTo>
                <a:close/>
                <a:moveTo>
                  <a:pt x="19007" y="4783"/>
                </a:moveTo>
                <a:cubicBezTo>
                  <a:pt x="19032" y="4765"/>
                  <a:pt x="19032" y="4777"/>
                  <a:pt x="19007" y="4758"/>
                </a:cubicBezTo>
                <a:lnTo>
                  <a:pt x="19007" y="4783"/>
                </a:lnTo>
                <a:close/>
                <a:moveTo>
                  <a:pt x="3808" y="6857"/>
                </a:moveTo>
                <a:cubicBezTo>
                  <a:pt x="3833" y="6839"/>
                  <a:pt x="3833" y="6851"/>
                  <a:pt x="3808" y="6833"/>
                </a:cubicBezTo>
                <a:lnTo>
                  <a:pt x="3808" y="6857"/>
                </a:lnTo>
                <a:close/>
                <a:moveTo>
                  <a:pt x="22013" y="4208"/>
                </a:moveTo>
                <a:lnTo>
                  <a:pt x="21989" y="4208"/>
                </a:lnTo>
                <a:cubicBezTo>
                  <a:pt x="22007" y="4233"/>
                  <a:pt x="21995" y="4233"/>
                  <a:pt x="22013" y="4208"/>
                </a:cubicBezTo>
                <a:close/>
                <a:moveTo>
                  <a:pt x="21154" y="2636"/>
                </a:moveTo>
                <a:lnTo>
                  <a:pt x="21130" y="2636"/>
                </a:lnTo>
                <a:cubicBezTo>
                  <a:pt x="21148" y="2661"/>
                  <a:pt x="21136" y="2661"/>
                  <a:pt x="21154" y="2636"/>
                </a:cubicBezTo>
                <a:close/>
                <a:moveTo>
                  <a:pt x="14478" y="5723"/>
                </a:moveTo>
                <a:lnTo>
                  <a:pt x="14454" y="5723"/>
                </a:lnTo>
                <a:cubicBezTo>
                  <a:pt x="14472" y="5748"/>
                  <a:pt x="14460" y="5748"/>
                  <a:pt x="14478" y="5723"/>
                </a:cubicBezTo>
                <a:close/>
                <a:moveTo>
                  <a:pt x="18197" y="2676"/>
                </a:moveTo>
                <a:lnTo>
                  <a:pt x="18173" y="2676"/>
                </a:lnTo>
                <a:cubicBezTo>
                  <a:pt x="18191" y="2701"/>
                  <a:pt x="18179" y="2701"/>
                  <a:pt x="18197" y="2676"/>
                </a:cubicBezTo>
                <a:close/>
                <a:moveTo>
                  <a:pt x="20660" y="4256"/>
                </a:moveTo>
                <a:lnTo>
                  <a:pt x="20636" y="4256"/>
                </a:lnTo>
                <a:cubicBezTo>
                  <a:pt x="20654" y="4281"/>
                  <a:pt x="20642" y="4281"/>
                  <a:pt x="20660" y="4256"/>
                </a:cubicBezTo>
                <a:close/>
                <a:moveTo>
                  <a:pt x="18399" y="5115"/>
                </a:moveTo>
                <a:lnTo>
                  <a:pt x="18375" y="5115"/>
                </a:lnTo>
                <a:cubicBezTo>
                  <a:pt x="18393" y="5140"/>
                  <a:pt x="18381" y="5140"/>
                  <a:pt x="18399" y="5115"/>
                </a:cubicBezTo>
                <a:close/>
                <a:moveTo>
                  <a:pt x="15872" y="1890"/>
                </a:moveTo>
                <a:cubicBezTo>
                  <a:pt x="15897" y="1872"/>
                  <a:pt x="15897" y="1884"/>
                  <a:pt x="15872" y="1866"/>
                </a:cubicBezTo>
                <a:lnTo>
                  <a:pt x="15872" y="1890"/>
                </a:lnTo>
                <a:close/>
                <a:moveTo>
                  <a:pt x="18699" y="3292"/>
                </a:moveTo>
                <a:lnTo>
                  <a:pt x="18699" y="3268"/>
                </a:lnTo>
                <a:cubicBezTo>
                  <a:pt x="18675" y="3285"/>
                  <a:pt x="18673" y="3274"/>
                  <a:pt x="18699" y="3292"/>
                </a:cubicBezTo>
                <a:close/>
                <a:moveTo>
                  <a:pt x="9755" y="1420"/>
                </a:moveTo>
                <a:lnTo>
                  <a:pt x="9755" y="1396"/>
                </a:lnTo>
                <a:cubicBezTo>
                  <a:pt x="9731" y="1413"/>
                  <a:pt x="9729" y="1402"/>
                  <a:pt x="9755" y="1420"/>
                </a:cubicBezTo>
                <a:close/>
                <a:moveTo>
                  <a:pt x="17800" y="1744"/>
                </a:moveTo>
                <a:lnTo>
                  <a:pt x="17849" y="1728"/>
                </a:lnTo>
                <a:cubicBezTo>
                  <a:pt x="17846" y="1729"/>
                  <a:pt x="17838" y="1730"/>
                  <a:pt x="17836" y="1731"/>
                </a:cubicBezTo>
                <a:cubicBezTo>
                  <a:pt x="17814" y="1732"/>
                  <a:pt x="17803" y="1727"/>
                  <a:pt x="17800" y="1744"/>
                </a:cubicBezTo>
                <a:close/>
                <a:moveTo>
                  <a:pt x="21778" y="4677"/>
                </a:moveTo>
                <a:cubicBezTo>
                  <a:pt x="21764" y="4656"/>
                  <a:pt x="21770" y="4656"/>
                  <a:pt x="21737" y="4653"/>
                </a:cubicBezTo>
                <a:lnTo>
                  <a:pt x="21778" y="4677"/>
                </a:lnTo>
                <a:close/>
                <a:moveTo>
                  <a:pt x="15053" y="2271"/>
                </a:moveTo>
                <a:cubicBezTo>
                  <a:pt x="15035" y="2236"/>
                  <a:pt x="15056" y="2256"/>
                  <a:pt x="15029" y="2247"/>
                </a:cubicBezTo>
                <a:cubicBezTo>
                  <a:pt x="15046" y="2280"/>
                  <a:pt x="15028" y="2261"/>
                  <a:pt x="15053" y="2271"/>
                </a:cubicBezTo>
                <a:close/>
                <a:moveTo>
                  <a:pt x="16641" y="2692"/>
                </a:moveTo>
                <a:cubicBezTo>
                  <a:pt x="16642" y="2691"/>
                  <a:pt x="16644" y="2687"/>
                  <a:pt x="16645" y="2688"/>
                </a:cubicBezTo>
                <a:cubicBezTo>
                  <a:pt x="16645" y="2689"/>
                  <a:pt x="16647" y="2683"/>
                  <a:pt x="16647" y="2682"/>
                </a:cubicBezTo>
                <a:cubicBezTo>
                  <a:pt x="16650" y="2671"/>
                  <a:pt x="16649" y="2672"/>
                  <a:pt x="16649" y="2660"/>
                </a:cubicBezTo>
                <a:cubicBezTo>
                  <a:pt x="16630" y="2674"/>
                  <a:pt x="16635" y="2666"/>
                  <a:pt x="16641" y="2692"/>
                </a:cubicBezTo>
                <a:close/>
                <a:moveTo>
                  <a:pt x="17759" y="5512"/>
                </a:moveTo>
                <a:cubicBezTo>
                  <a:pt x="17753" y="5507"/>
                  <a:pt x="17757" y="5507"/>
                  <a:pt x="17746" y="5501"/>
                </a:cubicBezTo>
                <a:cubicBezTo>
                  <a:pt x="17729" y="5494"/>
                  <a:pt x="17742" y="5499"/>
                  <a:pt x="17727" y="5496"/>
                </a:cubicBezTo>
                <a:cubicBezTo>
                  <a:pt x="17745" y="5521"/>
                  <a:pt x="17722" y="5509"/>
                  <a:pt x="17759" y="5512"/>
                </a:cubicBezTo>
                <a:close/>
                <a:moveTo>
                  <a:pt x="23317" y="2709"/>
                </a:moveTo>
                <a:cubicBezTo>
                  <a:pt x="23299" y="2684"/>
                  <a:pt x="23323" y="2696"/>
                  <a:pt x="23285" y="2692"/>
                </a:cubicBezTo>
                <a:cubicBezTo>
                  <a:pt x="23291" y="2698"/>
                  <a:pt x="23287" y="2698"/>
                  <a:pt x="23299" y="2703"/>
                </a:cubicBezTo>
                <a:cubicBezTo>
                  <a:pt x="23316" y="2711"/>
                  <a:pt x="23303" y="2705"/>
                  <a:pt x="23317" y="2709"/>
                </a:cubicBezTo>
                <a:close/>
                <a:moveTo>
                  <a:pt x="22029" y="4224"/>
                </a:moveTo>
                <a:lnTo>
                  <a:pt x="22062" y="4224"/>
                </a:lnTo>
                <a:lnTo>
                  <a:pt x="22062" y="4216"/>
                </a:lnTo>
                <a:lnTo>
                  <a:pt x="22029" y="4216"/>
                </a:lnTo>
                <a:lnTo>
                  <a:pt x="22029" y="4224"/>
                </a:lnTo>
                <a:close/>
                <a:moveTo>
                  <a:pt x="16001" y="2133"/>
                </a:moveTo>
                <a:lnTo>
                  <a:pt x="16034" y="2133"/>
                </a:lnTo>
                <a:lnTo>
                  <a:pt x="16034" y="2125"/>
                </a:lnTo>
                <a:lnTo>
                  <a:pt x="16001" y="2125"/>
                </a:lnTo>
                <a:lnTo>
                  <a:pt x="16001" y="2133"/>
                </a:lnTo>
                <a:close/>
                <a:moveTo>
                  <a:pt x="17589" y="4993"/>
                </a:moveTo>
                <a:lnTo>
                  <a:pt x="17622" y="4993"/>
                </a:lnTo>
                <a:lnTo>
                  <a:pt x="17622" y="4985"/>
                </a:lnTo>
                <a:lnTo>
                  <a:pt x="17589" y="4985"/>
                </a:lnTo>
                <a:lnTo>
                  <a:pt x="17589" y="4993"/>
                </a:lnTo>
                <a:close/>
                <a:moveTo>
                  <a:pt x="21640" y="4191"/>
                </a:moveTo>
                <a:lnTo>
                  <a:pt x="21673" y="4191"/>
                </a:lnTo>
                <a:lnTo>
                  <a:pt x="21673" y="4183"/>
                </a:lnTo>
                <a:lnTo>
                  <a:pt x="21640" y="4183"/>
                </a:lnTo>
                <a:lnTo>
                  <a:pt x="21640" y="4191"/>
                </a:lnTo>
                <a:close/>
                <a:moveTo>
                  <a:pt x="21381" y="4742"/>
                </a:moveTo>
                <a:lnTo>
                  <a:pt x="21413" y="4742"/>
                </a:lnTo>
                <a:lnTo>
                  <a:pt x="21413" y="4734"/>
                </a:lnTo>
                <a:lnTo>
                  <a:pt x="21381" y="4734"/>
                </a:lnTo>
                <a:lnTo>
                  <a:pt x="21381" y="4742"/>
                </a:lnTo>
                <a:close/>
                <a:moveTo>
                  <a:pt x="19639" y="5285"/>
                </a:moveTo>
                <a:lnTo>
                  <a:pt x="19671" y="5285"/>
                </a:lnTo>
                <a:lnTo>
                  <a:pt x="19671" y="5277"/>
                </a:lnTo>
                <a:lnTo>
                  <a:pt x="19639" y="5277"/>
                </a:lnTo>
                <a:lnTo>
                  <a:pt x="19639" y="5285"/>
                </a:lnTo>
                <a:close/>
                <a:moveTo>
                  <a:pt x="22920" y="4799"/>
                </a:moveTo>
                <a:lnTo>
                  <a:pt x="22953" y="4799"/>
                </a:lnTo>
                <a:lnTo>
                  <a:pt x="22953" y="4791"/>
                </a:lnTo>
                <a:lnTo>
                  <a:pt x="22920" y="4791"/>
                </a:lnTo>
                <a:lnTo>
                  <a:pt x="22920" y="4799"/>
                </a:lnTo>
                <a:close/>
                <a:moveTo>
                  <a:pt x="18051" y="4507"/>
                </a:moveTo>
                <a:lnTo>
                  <a:pt x="18083" y="4507"/>
                </a:lnTo>
                <a:lnTo>
                  <a:pt x="18083" y="4499"/>
                </a:lnTo>
                <a:lnTo>
                  <a:pt x="18051" y="4499"/>
                </a:lnTo>
                <a:lnTo>
                  <a:pt x="18051" y="4507"/>
                </a:lnTo>
                <a:close/>
                <a:moveTo>
                  <a:pt x="16479" y="2117"/>
                </a:moveTo>
                <a:lnTo>
                  <a:pt x="16512" y="2117"/>
                </a:lnTo>
                <a:lnTo>
                  <a:pt x="16512" y="2109"/>
                </a:lnTo>
                <a:lnTo>
                  <a:pt x="16479" y="2109"/>
                </a:lnTo>
                <a:lnTo>
                  <a:pt x="16479" y="2117"/>
                </a:lnTo>
                <a:close/>
                <a:moveTo>
                  <a:pt x="19696" y="3065"/>
                </a:moveTo>
                <a:lnTo>
                  <a:pt x="19704" y="3065"/>
                </a:lnTo>
                <a:lnTo>
                  <a:pt x="19704" y="3033"/>
                </a:lnTo>
                <a:lnTo>
                  <a:pt x="19696" y="3033"/>
                </a:lnTo>
                <a:lnTo>
                  <a:pt x="19696" y="3065"/>
                </a:lnTo>
                <a:close/>
                <a:moveTo>
                  <a:pt x="21251" y="4305"/>
                </a:moveTo>
                <a:cubicBezTo>
                  <a:pt x="21248" y="4267"/>
                  <a:pt x="21260" y="4291"/>
                  <a:pt x="21235" y="4272"/>
                </a:cubicBezTo>
                <a:cubicBezTo>
                  <a:pt x="21239" y="4288"/>
                  <a:pt x="21230" y="4272"/>
                  <a:pt x="21241" y="4291"/>
                </a:cubicBezTo>
                <a:cubicBezTo>
                  <a:pt x="21247" y="4302"/>
                  <a:pt x="21246" y="4299"/>
                  <a:pt x="21251" y="4305"/>
                </a:cubicBezTo>
                <a:close/>
                <a:moveTo>
                  <a:pt x="11181" y="6047"/>
                </a:moveTo>
                <a:cubicBezTo>
                  <a:pt x="11184" y="6038"/>
                  <a:pt x="11196" y="6049"/>
                  <a:pt x="11181" y="6037"/>
                </a:cubicBezTo>
                <a:cubicBezTo>
                  <a:pt x="11170" y="6028"/>
                  <a:pt x="11180" y="6035"/>
                  <a:pt x="11164" y="6031"/>
                </a:cubicBezTo>
                <a:cubicBezTo>
                  <a:pt x="11169" y="6047"/>
                  <a:pt x="11154" y="6034"/>
                  <a:pt x="11171" y="6047"/>
                </a:cubicBezTo>
                <a:cubicBezTo>
                  <a:pt x="11185" y="6058"/>
                  <a:pt x="11170" y="6052"/>
                  <a:pt x="11181" y="6047"/>
                </a:cubicBezTo>
                <a:close/>
                <a:moveTo>
                  <a:pt x="13814" y="1639"/>
                </a:moveTo>
                <a:cubicBezTo>
                  <a:pt x="13804" y="1613"/>
                  <a:pt x="13824" y="1633"/>
                  <a:pt x="13789" y="1615"/>
                </a:cubicBezTo>
                <a:cubicBezTo>
                  <a:pt x="13799" y="1641"/>
                  <a:pt x="13777" y="1621"/>
                  <a:pt x="13814" y="1639"/>
                </a:cubicBezTo>
                <a:close/>
                <a:moveTo>
                  <a:pt x="16925" y="2222"/>
                </a:moveTo>
                <a:cubicBezTo>
                  <a:pt x="16940" y="2219"/>
                  <a:pt x="16925" y="2227"/>
                  <a:pt x="16944" y="2217"/>
                </a:cubicBezTo>
                <a:cubicBezTo>
                  <a:pt x="16954" y="2211"/>
                  <a:pt x="16951" y="2211"/>
                  <a:pt x="16957" y="2206"/>
                </a:cubicBezTo>
                <a:cubicBezTo>
                  <a:pt x="16938" y="2208"/>
                  <a:pt x="16928" y="2205"/>
                  <a:pt x="16925" y="2222"/>
                </a:cubicBezTo>
                <a:close/>
                <a:moveTo>
                  <a:pt x="20919" y="3729"/>
                </a:moveTo>
                <a:cubicBezTo>
                  <a:pt x="20935" y="3726"/>
                  <a:pt x="20919" y="3734"/>
                  <a:pt x="20938" y="3724"/>
                </a:cubicBezTo>
                <a:cubicBezTo>
                  <a:pt x="20948" y="3718"/>
                  <a:pt x="20946" y="3718"/>
                  <a:pt x="20952" y="3713"/>
                </a:cubicBezTo>
                <a:cubicBezTo>
                  <a:pt x="20933" y="3715"/>
                  <a:pt x="20922" y="3712"/>
                  <a:pt x="20919" y="3729"/>
                </a:cubicBezTo>
                <a:close/>
                <a:moveTo>
                  <a:pt x="18837" y="2692"/>
                </a:moveTo>
                <a:cubicBezTo>
                  <a:pt x="18852" y="2689"/>
                  <a:pt x="18837" y="2697"/>
                  <a:pt x="18856" y="2687"/>
                </a:cubicBezTo>
                <a:cubicBezTo>
                  <a:pt x="18866" y="2681"/>
                  <a:pt x="18863" y="2681"/>
                  <a:pt x="18869" y="2676"/>
                </a:cubicBezTo>
                <a:cubicBezTo>
                  <a:pt x="18850" y="2678"/>
                  <a:pt x="18840" y="2675"/>
                  <a:pt x="18837" y="2692"/>
                </a:cubicBezTo>
                <a:close/>
                <a:moveTo>
                  <a:pt x="18497" y="2457"/>
                </a:moveTo>
                <a:cubicBezTo>
                  <a:pt x="18512" y="2454"/>
                  <a:pt x="18497" y="2462"/>
                  <a:pt x="18515" y="2452"/>
                </a:cubicBezTo>
                <a:cubicBezTo>
                  <a:pt x="18526" y="2446"/>
                  <a:pt x="18523" y="2446"/>
                  <a:pt x="18529" y="2441"/>
                </a:cubicBezTo>
                <a:cubicBezTo>
                  <a:pt x="18510" y="2443"/>
                  <a:pt x="18500" y="2440"/>
                  <a:pt x="18497" y="2457"/>
                </a:cubicBezTo>
                <a:close/>
                <a:moveTo>
                  <a:pt x="20555" y="4758"/>
                </a:moveTo>
                <a:lnTo>
                  <a:pt x="20611" y="4767"/>
                </a:lnTo>
                <a:cubicBezTo>
                  <a:pt x="20586" y="4745"/>
                  <a:pt x="20596" y="4758"/>
                  <a:pt x="20555" y="4758"/>
                </a:cubicBezTo>
                <a:close/>
                <a:moveTo>
                  <a:pt x="23115" y="2668"/>
                </a:moveTo>
                <a:cubicBezTo>
                  <a:pt x="23150" y="2676"/>
                  <a:pt x="23129" y="2685"/>
                  <a:pt x="23147" y="2660"/>
                </a:cubicBezTo>
                <a:cubicBezTo>
                  <a:pt x="23143" y="2660"/>
                  <a:pt x="23134" y="2660"/>
                  <a:pt x="23132" y="2661"/>
                </a:cubicBezTo>
                <a:cubicBezTo>
                  <a:pt x="23117" y="2665"/>
                  <a:pt x="23123" y="2663"/>
                  <a:pt x="23115" y="2668"/>
                </a:cubicBezTo>
                <a:close/>
                <a:moveTo>
                  <a:pt x="16974" y="2231"/>
                </a:moveTo>
                <a:cubicBezTo>
                  <a:pt x="17009" y="2238"/>
                  <a:pt x="16988" y="2247"/>
                  <a:pt x="17006" y="2222"/>
                </a:cubicBezTo>
                <a:cubicBezTo>
                  <a:pt x="17001" y="2222"/>
                  <a:pt x="16993" y="2222"/>
                  <a:pt x="16990" y="2223"/>
                </a:cubicBezTo>
                <a:cubicBezTo>
                  <a:pt x="16976" y="2227"/>
                  <a:pt x="16981" y="2226"/>
                  <a:pt x="16974" y="2231"/>
                </a:cubicBezTo>
                <a:close/>
                <a:moveTo>
                  <a:pt x="11051" y="1696"/>
                </a:moveTo>
                <a:lnTo>
                  <a:pt x="11051" y="1680"/>
                </a:lnTo>
                <a:lnTo>
                  <a:pt x="11027" y="1680"/>
                </a:lnTo>
                <a:cubicBezTo>
                  <a:pt x="11039" y="1698"/>
                  <a:pt x="11028" y="1689"/>
                  <a:pt x="11051" y="1696"/>
                </a:cubicBezTo>
                <a:close/>
                <a:moveTo>
                  <a:pt x="14219" y="2093"/>
                </a:moveTo>
                <a:lnTo>
                  <a:pt x="14219" y="2077"/>
                </a:lnTo>
                <a:lnTo>
                  <a:pt x="14195" y="2077"/>
                </a:lnTo>
                <a:cubicBezTo>
                  <a:pt x="14207" y="2095"/>
                  <a:pt x="14196" y="2086"/>
                  <a:pt x="14219" y="2093"/>
                </a:cubicBezTo>
                <a:close/>
                <a:moveTo>
                  <a:pt x="14827" y="2482"/>
                </a:moveTo>
                <a:lnTo>
                  <a:pt x="14827" y="2466"/>
                </a:lnTo>
                <a:lnTo>
                  <a:pt x="14802" y="2466"/>
                </a:lnTo>
                <a:cubicBezTo>
                  <a:pt x="14815" y="2484"/>
                  <a:pt x="14804" y="2475"/>
                  <a:pt x="14827" y="2482"/>
                </a:cubicBezTo>
                <a:close/>
                <a:moveTo>
                  <a:pt x="19582" y="5496"/>
                </a:moveTo>
                <a:lnTo>
                  <a:pt x="19582" y="5480"/>
                </a:lnTo>
                <a:lnTo>
                  <a:pt x="19558" y="5480"/>
                </a:lnTo>
                <a:cubicBezTo>
                  <a:pt x="19571" y="5498"/>
                  <a:pt x="19560" y="5489"/>
                  <a:pt x="19582" y="5496"/>
                </a:cubicBezTo>
                <a:close/>
                <a:moveTo>
                  <a:pt x="18254" y="2093"/>
                </a:moveTo>
                <a:lnTo>
                  <a:pt x="18254" y="2077"/>
                </a:lnTo>
                <a:lnTo>
                  <a:pt x="18229" y="2077"/>
                </a:lnTo>
                <a:cubicBezTo>
                  <a:pt x="18242" y="2095"/>
                  <a:pt x="18231" y="2086"/>
                  <a:pt x="18254" y="2093"/>
                </a:cubicBezTo>
                <a:close/>
                <a:moveTo>
                  <a:pt x="21178" y="4321"/>
                </a:moveTo>
                <a:lnTo>
                  <a:pt x="21178" y="4305"/>
                </a:lnTo>
                <a:lnTo>
                  <a:pt x="21154" y="4305"/>
                </a:lnTo>
                <a:cubicBezTo>
                  <a:pt x="21167" y="4323"/>
                  <a:pt x="21156" y="4314"/>
                  <a:pt x="21178" y="4321"/>
                </a:cubicBezTo>
                <a:close/>
                <a:moveTo>
                  <a:pt x="17079" y="5512"/>
                </a:moveTo>
                <a:lnTo>
                  <a:pt x="17079" y="5496"/>
                </a:lnTo>
                <a:lnTo>
                  <a:pt x="17055" y="5496"/>
                </a:lnTo>
                <a:cubicBezTo>
                  <a:pt x="17067" y="5514"/>
                  <a:pt x="17056" y="5505"/>
                  <a:pt x="17079" y="5512"/>
                </a:cubicBezTo>
                <a:close/>
                <a:moveTo>
                  <a:pt x="13222" y="1639"/>
                </a:moveTo>
                <a:lnTo>
                  <a:pt x="13222" y="1623"/>
                </a:lnTo>
                <a:lnTo>
                  <a:pt x="13198" y="1623"/>
                </a:lnTo>
                <a:cubicBezTo>
                  <a:pt x="13211" y="1641"/>
                  <a:pt x="13200" y="1632"/>
                  <a:pt x="13222" y="1639"/>
                </a:cubicBezTo>
                <a:close/>
                <a:moveTo>
                  <a:pt x="19680" y="5593"/>
                </a:moveTo>
                <a:lnTo>
                  <a:pt x="19680" y="5577"/>
                </a:lnTo>
                <a:lnTo>
                  <a:pt x="19655" y="5577"/>
                </a:lnTo>
                <a:cubicBezTo>
                  <a:pt x="19668" y="5595"/>
                  <a:pt x="19657" y="5586"/>
                  <a:pt x="19680" y="5593"/>
                </a:cubicBezTo>
                <a:close/>
                <a:moveTo>
                  <a:pt x="20449" y="2749"/>
                </a:moveTo>
                <a:lnTo>
                  <a:pt x="20449" y="2733"/>
                </a:lnTo>
                <a:lnTo>
                  <a:pt x="20425" y="2733"/>
                </a:lnTo>
                <a:cubicBezTo>
                  <a:pt x="20438" y="2751"/>
                  <a:pt x="20426" y="2742"/>
                  <a:pt x="20449" y="2749"/>
                </a:cubicBezTo>
                <a:close/>
                <a:moveTo>
                  <a:pt x="19923" y="2482"/>
                </a:moveTo>
                <a:lnTo>
                  <a:pt x="19923" y="2466"/>
                </a:lnTo>
                <a:lnTo>
                  <a:pt x="19898" y="2466"/>
                </a:lnTo>
                <a:cubicBezTo>
                  <a:pt x="19911" y="2484"/>
                  <a:pt x="19900" y="2475"/>
                  <a:pt x="19923" y="2482"/>
                </a:cubicBezTo>
                <a:close/>
                <a:moveTo>
                  <a:pt x="18254" y="5155"/>
                </a:moveTo>
                <a:lnTo>
                  <a:pt x="18254" y="5139"/>
                </a:lnTo>
                <a:lnTo>
                  <a:pt x="18229" y="5139"/>
                </a:lnTo>
                <a:cubicBezTo>
                  <a:pt x="18242" y="5158"/>
                  <a:pt x="18231" y="5149"/>
                  <a:pt x="18254" y="5155"/>
                </a:cubicBezTo>
                <a:close/>
                <a:moveTo>
                  <a:pt x="15151" y="2206"/>
                </a:moveTo>
                <a:cubicBezTo>
                  <a:pt x="15155" y="2206"/>
                  <a:pt x="15164" y="2206"/>
                  <a:pt x="15166" y="2206"/>
                </a:cubicBezTo>
                <a:cubicBezTo>
                  <a:pt x="15181" y="2202"/>
                  <a:pt x="15175" y="2203"/>
                  <a:pt x="15183" y="2198"/>
                </a:cubicBezTo>
                <a:cubicBezTo>
                  <a:pt x="15166" y="2195"/>
                  <a:pt x="15153" y="2186"/>
                  <a:pt x="15151" y="2206"/>
                </a:cubicBezTo>
                <a:close/>
                <a:moveTo>
                  <a:pt x="462" y="3154"/>
                </a:moveTo>
                <a:cubicBezTo>
                  <a:pt x="466" y="3154"/>
                  <a:pt x="475" y="3154"/>
                  <a:pt x="477" y="3154"/>
                </a:cubicBezTo>
                <a:cubicBezTo>
                  <a:pt x="492" y="3150"/>
                  <a:pt x="486" y="3151"/>
                  <a:pt x="494" y="3146"/>
                </a:cubicBezTo>
                <a:cubicBezTo>
                  <a:pt x="478" y="3143"/>
                  <a:pt x="465" y="3134"/>
                  <a:pt x="462" y="3154"/>
                </a:cubicBezTo>
                <a:close/>
                <a:moveTo>
                  <a:pt x="18529" y="1825"/>
                </a:moveTo>
                <a:cubicBezTo>
                  <a:pt x="18534" y="1825"/>
                  <a:pt x="18542" y="1826"/>
                  <a:pt x="18545" y="1825"/>
                </a:cubicBezTo>
                <a:cubicBezTo>
                  <a:pt x="18559" y="1821"/>
                  <a:pt x="18554" y="1822"/>
                  <a:pt x="18561" y="1817"/>
                </a:cubicBezTo>
                <a:cubicBezTo>
                  <a:pt x="18545" y="1814"/>
                  <a:pt x="18532" y="1805"/>
                  <a:pt x="18529" y="1825"/>
                </a:cubicBezTo>
                <a:close/>
                <a:moveTo>
                  <a:pt x="19558" y="2773"/>
                </a:moveTo>
                <a:lnTo>
                  <a:pt x="19571" y="2762"/>
                </a:lnTo>
                <a:cubicBezTo>
                  <a:pt x="19579" y="2758"/>
                  <a:pt x="19571" y="2757"/>
                  <a:pt x="19590" y="2757"/>
                </a:cubicBezTo>
                <a:lnTo>
                  <a:pt x="19558" y="2749"/>
                </a:lnTo>
                <a:lnTo>
                  <a:pt x="19558" y="2773"/>
                </a:lnTo>
                <a:close/>
                <a:moveTo>
                  <a:pt x="17865" y="2409"/>
                </a:moveTo>
                <a:lnTo>
                  <a:pt x="17889" y="2409"/>
                </a:lnTo>
                <a:cubicBezTo>
                  <a:pt x="17877" y="2391"/>
                  <a:pt x="17888" y="2399"/>
                  <a:pt x="17865" y="2393"/>
                </a:cubicBezTo>
                <a:lnTo>
                  <a:pt x="17865" y="2409"/>
                </a:lnTo>
                <a:close/>
                <a:moveTo>
                  <a:pt x="19566" y="5285"/>
                </a:moveTo>
                <a:lnTo>
                  <a:pt x="19590" y="5285"/>
                </a:lnTo>
                <a:cubicBezTo>
                  <a:pt x="19578" y="5267"/>
                  <a:pt x="19589" y="5275"/>
                  <a:pt x="19566" y="5269"/>
                </a:cubicBezTo>
                <a:lnTo>
                  <a:pt x="19566" y="5285"/>
                </a:lnTo>
                <a:close/>
                <a:moveTo>
                  <a:pt x="19631" y="5601"/>
                </a:moveTo>
                <a:cubicBezTo>
                  <a:pt x="19649" y="5589"/>
                  <a:pt x="19641" y="5600"/>
                  <a:pt x="19647" y="5577"/>
                </a:cubicBezTo>
                <a:lnTo>
                  <a:pt x="19631" y="5577"/>
                </a:lnTo>
                <a:lnTo>
                  <a:pt x="19631" y="5601"/>
                </a:lnTo>
                <a:close/>
                <a:moveTo>
                  <a:pt x="10986" y="6079"/>
                </a:moveTo>
                <a:cubicBezTo>
                  <a:pt x="11004" y="6067"/>
                  <a:pt x="10996" y="6078"/>
                  <a:pt x="11002" y="6055"/>
                </a:cubicBezTo>
                <a:lnTo>
                  <a:pt x="10986" y="6055"/>
                </a:lnTo>
                <a:lnTo>
                  <a:pt x="10986" y="6079"/>
                </a:lnTo>
                <a:close/>
                <a:moveTo>
                  <a:pt x="19501" y="4993"/>
                </a:moveTo>
                <a:lnTo>
                  <a:pt x="19526" y="4993"/>
                </a:lnTo>
                <a:cubicBezTo>
                  <a:pt x="19513" y="4976"/>
                  <a:pt x="19524" y="4983"/>
                  <a:pt x="19501" y="4977"/>
                </a:cubicBezTo>
                <a:lnTo>
                  <a:pt x="19501" y="4993"/>
                </a:lnTo>
                <a:close/>
                <a:moveTo>
                  <a:pt x="20401" y="3681"/>
                </a:moveTo>
                <a:lnTo>
                  <a:pt x="20425" y="3681"/>
                </a:lnTo>
                <a:cubicBezTo>
                  <a:pt x="20412" y="3663"/>
                  <a:pt x="20424" y="3671"/>
                  <a:pt x="20401" y="3665"/>
                </a:cubicBezTo>
                <a:lnTo>
                  <a:pt x="20401" y="3681"/>
                </a:lnTo>
                <a:close/>
                <a:moveTo>
                  <a:pt x="19129" y="3616"/>
                </a:moveTo>
                <a:lnTo>
                  <a:pt x="19153" y="3616"/>
                </a:lnTo>
                <a:cubicBezTo>
                  <a:pt x="19140" y="3598"/>
                  <a:pt x="19152" y="3606"/>
                  <a:pt x="19129" y="3600"/>
                </a:cubicBezTo>
                <a:lnTo>
                  <a:pt x="19129" y="3616"/>
                </a:lnTo>
                <a:close/>
                <a:moveTo>
                  <a:pt x="14786" y="1987"/>
                </a:moveTo>
                <a:lnTo>
                  <a:pt x="14810" y="1987"/>
                </a:lnTo>
                <a:cubicBezTo>
                  <a:pt x="14798" y="1970"/>
                  <a:pt x="14809" y="1977"/>
                  <a:pt x="14786" y="1971"/>
                </a:cubicBezTo>
                <a:lnTo>
                  <a:pt x="14786" y="1987"/>
                </a:lnTo>
                <a:close/>
                <a:moveTo>
                  <a:pt x="15880" y="2409"/>
                </a:moveTo>
                <a:lnTo>
                  <a:pt x="15904" y="2409"/>
                </a:lnTo>
                <a:cubicBezTo>
                  <a:pt x="15892" y="2391"/>
                  <a:pt x="15903" y="2399"/>
                  <a:pt x="15880" y="2393"/>
                </a:cubicBezTo>
                <a:lnTo>
                  <a:pt x="15880" y="2409"/>
                </a:lnTo>
                <a:close/>
                <a:moveTo>
                  <a:pt x="20409" y="4653"/>
                </a:moveTo>
                <a:lnTo>
                  <a:pt x="20433" y="4653"/>
                </a:lnTo>
                <a:cubicBezTo>
                  <a:pt x="20421" y="4635"/>
                  <a:pt x="20432" y="4643"/>
                  <a:pt x="20409" y="4637"/>
                </a:cubicBezTo>
                <a:lnTo>
                  <a:pt x="20409" y="4653"/>
                </a:lnTo>
                <a:close/>
                <a:moveTo>
                  <a:pt x="1296" y="5585"/>
                </a:moveTo>
                <a:lnTo>
                  <a:pt x="1321" y="5585"/>
                </a:lnTo>
                <a:cubicBezTo>
                  <a:pt x="1308" y="5567"/>
                  <a:pt x="1319" y="5575"/>
                  <a:pt x="1296" y="5569"/>
                </a:cubicBezTo>
                <a:lnTo>
                  <a:pt x="1296" y="5585"/>
                </a:lnTo>
                <a:close/>
                <a:moveTo>
                  <a:pt x="19396" y="4823"/>
                </a:moveTo>
                <a:lnTo>
                  <a:pt x="19420" y="4823"/>
                </a:lnTo>
                <a:cubicBezTo>
                  <a:pt x="19408" y="4805"/>
                  <a:pt x="19419" y="4813"/>
                  <a:pt x="19396" y="4807"/>
                </a:cubicBezTo>
                <a:lnTo>
                  <a:pt x="19396" y="4823"/>
                </a:lnTo>
                <a:close/>
                <a:moveTo>
                  <a:pt x="16115" y="2522"/>
                </a:moveTo>
                <a:lnTo>
                  <a:pt x="16139" y="2522"/>
                </a:lnTo>
                <a:cubicBezTo>
                  <a:pt x="16127" y="2504"/>
                  <a:pt x="16138" y="2512"/>
                  <a:pt x="16115" y="2506"/>
                </a:cubicBezTo>
                <a:lnTo>
                  <a:pt x="16115" y="2522"/>
                </a:lnTo>
                <a:close/>
                <a:moveTo>
                  <a:pt x="19226" y="3632"/>
                </a:moveTo>
                <a:lnTo>
                  <a:pt x="19250" y="3632"/>
                </a:lnTo>
                <a:cubicBezTo>
                  <a:pt x="19238" y="3614"/>
                  <a:pt x="19249" y="3622"/>
                  <a:pt x="19226" y="3616"/>
                </a:cubicBezTo>
                <a:lnTo>
                  <a:pt x="19226" y="3632"/>
                </a:lnTo>
                <a:close/>
                <a:moveTo>
                  <a:pt x="18594" y="3162"/>
                </a:moveTo>
                <a:lnTo>
                  <a:pt x="18618" y="3162"/>
                </a:lnTo>
                <a:cubicBezTo>
                  <a:pt x="18606" y="3144"/>
                  <a:pt x="18617" y="3152"/>
                  <a:pt x="18594" y="3146"/>
                </a:cubicBezTo>
                <a:lnTo>
                  <a:pt x="18594" y="3162"/>
                </a:lnTo>
                <a:close/>
                <a:moveTo>
                  <a:pt x="15426" y="1396"/>
                </a:moveTo>
                <a:lnTo>
                  <a:pt x="15450" y="1396"/>
                </a:lnTo>
                <a:cubicBezTo>
                  <a:pt x="15438" y="1378"/>
                  <a:pt x="15449" y="1386"/>
                  <a:pt x="15426" y="1380"/>
                </a:cubicBezTo>
                <a:lnTo>
                  <a:pt x="15426" y="1396"/>
                </a:lnTo>
                <a:close/>
                <a:moveTo>
                  <a:pt x="18391" y="1955"/>
                </a:moveTo>
                <a:lnTo>
                  <a:pt x="18416" y="1955"/>
                </a:lnTo>
                <a:cubicBezTo>
                  <a:pt x="18403" y="1937"/>
                  <a:pt x="18414" y="1945"/>
                  <a:pt x="18391" y="1939"/>
                </a:cubicBezTo>
                <a:lnTo>
                  <a:pt x="18391" y="1955"/>
                </a:lnTo>
                <a:close/>
                <a:moveTo>
                  <a:pt x="20579" y="3859"/>
                </a:moveTo>
                <a:lnTo>
                  <a:pt x="20603" y="3859"/>
                </a:lnTo>
                <a:cubicBezTo>
                  <a:pt x="20591" y="3841"/>
                  <a:pt x="20602" y="3849"/>
                  <a:pt x="20579" y="3843"/>
                </a:cubicBezTo>
                <a:lnTo>
                  <a:pt x="20579" y="3859"/>
                </a:lnTo>
                <a:close/>
                <a:moveTo>
                  <a:pt x="20158" y="4937"/>
                </a:moveTo>
                <a:cubicBezTo>
                  <a:pt x="20175" y="4924"/>
                  <a:pt x="20168" y="4935"/>
                  <a:pt x="20174" y="4912"/>
                </a:cubicBezTo>
                <a:lnTo>
                  <a:pt x="20158" y="4912"/>
                </a:lnTo>
                <a:lnTo>
                  <a:pt x="20158" y="4937"/>
                </a:lnTo>
                <a:close/>
                <a:moveTo>
                  <a:pt x="16455" y="2036"/>
                </a:moveTo>
                <a:lnTo>
                  <a:pt x="16455" y="2052"/>
                </a:lnTo>
                <a:cubicBezTo>
                  <a:pt x="16479" y="2047"/>
                  <a:pt x="16467" y="2053"/>
                  <a:pt x="16479" y="2036"/>
                </a:cubicBezTo>
                <a:lnTo>
                  <a:pt x="16455" y="2036"/>
                </a:lnTo>
                <a:cubicBezTo>
                  <a:pt x="16464" y="2014"/>
                  <a:pt x="16464" y="2035"/>
                  <a:pt x="16484" y="1992"/>
                </a:cubicBezTo>
                <a:lnTo>
                  <a:pt x="16507" y="1942"/>
                </a:lnTo>
                <a:cubicBezTo>
                  <a:pt x="16521" y="1920"/>
                  <a:pt x="16520" y="1938"/>
                  <a:pt x="16528" y="1906"/>
                </a:cubicBezTo>
                <a:cubicBezTo>
                  <a:pt x="16498" y="1926"/>
                  <a:pt x="16491" y="1950"/>
                  <a:pt x="16471" y="1979"/>
                </a:cubicBezTo>
                <a:cubicBezTo>
                  <a:pt x="16454" y="1971"/>
                  <a:pt x="16460" y="1976"/>
                  <a:pt x="16441" y="1969"/>
                </a:cubicBezTo>
                <a:cubicBezTo>
                  <a:pt x="16337" y="1935"/>
                  <a:pt x="16397" y="1981"/>
                  <a:pt x="16342" y="1955"/>
                </a:cubicBezTo>
                <a:lnTo>
                  <a:pt x="16342" y="1996"/>
                </a:lnTo>
                <a:lnTo>
                  <a:pt x="16398" y="1996"/>
                </a:lnTo>
                <a:cubicBezTo>
                  <a:pt x="16382" y="2020"/>
                  <a:pt x="16388" y="2019"/>
                  <a:pt x="16350" y="2020"/>
                </a:cubicBezTo>
                <a:lnTo>
                  <a:pt x="16350" y="2044"/>
                </a:lnTo>
                <a:cubicBezTo>
                  <a:pt x="16392" y="2041"/>
                  <a:pt x="16404" y="2002"/>
                  <a:pt x="16455" y="2036"/>
                </a:cubicBezTo>
                <a:close/>
                <a:moveTo>
                  <a:pt x="22515" y="4993"/>
                </a:moveTo>
                <a:cubicBezTo>
                  <a:pt x="22539" y="4988"/>
                  <a:pt x="22527" y="4994"/>
                  <a:pt x="22540" y="4977"/>
                </a:cubicBezTo>
                <a:lnTo>
                  <a:pt x="22515" y="4977"/>
                </a:lnTo>
                <a:lnTo>
                  <a:pt x="22515" y="4993"/>
                </a:lnTo>
                <a:close/>
                <a:moveTo>
                  <a:pt x="20692" y="5261"/>
                </a:moveTo>
                <a:lnTo>
                  <a:pt x="20708" y="5261"/>
                </a:lnTo>
                <a:cubicBezTo>
                  <a:pt x="20703" y="5237"/>
                  <a:pt x="20710" y="5249"/>
                  <a:pt x="20692" y="5236"/>
                </a:cubicBezTo>
                <a:lnTo>
                  <a:pt x="20692" y="5261"/>
                </a:lnTo>
                <a:close/>
                <a:moveTo>
                  <a:pt x="18092" y="1801"/>
                </a:moveTo>
                <a:cubicBezTo>
                  <a:pt x="18115" y="1795"/>
                  <a:pt x="18103" y="1802"/>
                  <a:pt x="18116" y="1785"/>
                </a:cubicBezTo>
                <a:lnTo>
                  <a:pt x="18092" y="1785"/>
                </a:lnTo>
                <a:lnTo>
                  <a:pt x="18092" y="1801"/>
                </a:lnTo>
                <a:close/>
                <a:moveTo>
                  <a:pt x="20279" y="3389"/>
                </a:moveTo>
                <a:cubicBezTo>
                  <a:pt x="20303" y="3384"/>
                  <a:pt x="20291" y="3390"/>
                  <a:pt x="20303" y="3373"/>
                </a:cubicBezTo>
                <a:lnTo>
                  <a:pt x="20279" y="3373"/>
                </a:lnTo>
                <a:lnTo>
                  <a:pt x="20279" y="3389"/>
                </a:lnTo>
                <a:close/>
                <a:moveTo>
                  <a:pt x="18724" y="1947"/>
                </a:moveTo>
                <a:cubicBezTo>
                  <a:pt x="18747" y="1941"/>
                  <a:pt x="18735" y="1948"/>
                  <a:pt x="18748" y="1931"/>
                </a:cubicBezTo>
                <a:lnTo>
                  <a:pt x="18724" y="1931"/>
                </a:lnTo>
                <a:lnTo>
                  <a:pt x="18724" y="1947"/>
                </a:lnTo>
                <a:close/>
                <a:moveTo>
                  <a:pt x="17265" y="2036"/>
                </a:moveTo>
                <a:cubicBezTo>
                  <a:pt x="17289" y="2030"/>
                  <a:pt x="17277" y="2037"/>
                  <a:pt x="17289" y="2020"/>
                </a:cubicBezTo>
                <a:lnTo>
                  <a:pt x="17265" y="2020"/>
                </a:lnTo>
                <a:lnTo>
                  <a:pt x="17265" y="2036"/>
                </a:lnTo>
                <a:close/>
                <a:moveTo>
                  <a:pt x="16625" y="1906"/>
                </a:moveTo>
                <a:cubicBezTo>
                  <a:pt x="16649" y="1901"/>
                  <a:pt x="16637" y="1907"/>
                  <a:pt x="16649" y="1890"/>
                </a:cubicBezTo>
                <a:lnTo>
                  <a:pt x="16625" y="1890"/>
                </a:lnTo>
                <a:lnTo>
                  <a:pt x="16625" y="1906"/>
                </a:lnTo>
                <a:close/>
                <a:moveTo>
                  <a:pt x="17225" y="1842"/>
                </a:moveTo>
                <a:cubicBezTo>
                  <a:pt x="17248" y="1836"/>
                  <a:pt x="17236" y="1843"/>
                  <a:pt x="17249" y="1825"/>
                </a:cubicBezTo>
                <a:lnTo>
                  <a:pt x="17225" y="1825"/>
                </a:lnTo>
                <a:lnTo>
                  <a:pt x="17225" y="1842"/>
                </a:lnTo>
                <a:close/>
                <a:moveTo>
                  <a:pt x="16155" y="2344"/>
                </a:moveTo>
                <a:lnTo>
                  <a:pt x="16155" y="2320"/>
                </a:lnTo>
                <a:lnTo>
                  <a:pt x="16139" y="2320"/>
                </a:lnTo>
                <a:cubicBezTo>
                  <a:pt x="16145" y="2343"/>
                  <a:pt x="16138" y="2331"/>
                  <a:pt x="16155" y="2344"/>
                </a:cubicBezTo>
                <a:lnTo>
                  <a:pt x="16139" y="2353"/>
                </a:lnTo>
                <a:cubicBezTo>
                  <a:pt x="16125" y="2320"/>
                  <a:pt x="16132" y="2324"/>
                  <a:pt x="16101" y="2317"/>
                </a:cubicBezTo>
                <a:cubicBezTo>
                  <a:pt x="16073" y="2309"/>
                  <a:pt x="16056" y="2317"/>
                  <a:pt x="16042" y="2336"/>
                </a:cubicBezTo>
                <a:cubicBezTo>
                  <a:pt x="16021" y="2330"/>
                  <a:pt x="16033" y="2339"/>
                  <a:pt x="16026" y="2320"/>
                </a:cubicBezTo>
                <a:lnTo>
                  <a:pt x="16001" y="2320"/>
                </a:lnTo>
                <a:cubicBezTo>
                  <a:pt x="15998" y="2364"/>
                  <a:pt x="15992" y="2358"/>
                  <a:pt x="16028" y="2357"/>
                </a:cubicBezTo>
                <a:cubicBezTo>
                  <a:pt x="16098" y="2355"/>
                  <a:pt x="16073" y="2338"/>
                  <a:pt x="16109" y="2346"/>
                </a:cubicBezTo>
                <a:cubicBezTo>
                  <a:pt x="16110" y="2346"/>
                  <a:pt x="16112" y="2346"/>
                  <a:pt x="16113" y="2347"/>
                </a:cubicBezTo>
                <a:cubicBezTo>
                  <a:pt x="16125" y="2352"/>
                  <a:pt x="16117" y="2342"/>
                  <a:pt x="16123" y="2360"/>
                </a:cubicBezTo>
                <a:cubicBezTo>
                  <a:pt x="16196" y="2360"/>
                  <a:pt x="16160" y="2348"/>
                  <a:pt x="16212" y="2336"/>
                </a:cubicBezTo>
                <a:lnTo>
                  <a:pt x="16212" y="2312"/>
                </a:lnTo>
                <a:lnTo>
                  <a:pt x="16171" y="2312"/>
                </a:lnTo>
                <a:lnTo>
                  <a:pt x="16155" y="2344"/>
                </a:lnTo>
                <a:close/>
                <a:moveTo>
                  <a:pt x="17184" y="5309"/>
                </a:moveTo>
                <a:cubicBezTo>
                  <a:pt x="17208" y="5304"/>
                  <a:pt x="17196" y="5310"/>
                  <a:pt x="17208" y="5293"/>
                </a:cubicBezTo>
                <a:lnTo>
                  <a:pt x="17184" y="5293"/>
                </a:lnTo>
                <a:lnTo>
                  <a:pt x="17184" y="5309"/>
                </a:lnTo>
                <a:close/>
                <a:moveTo>
                  <a:pt x="13976" y="2077"/>
                </a:moveTo>
                <a:cubicBezTo>
                  <a:pt x="13999" y="2071"/>
                  <a:pt x="13987" y="2078"/>
                  <a:pt x="14000" y="2060"/>
                </a:cubicBezTo>
                <a:lnTo>
                  <a:pt x="13976" y="2060"/>
                </a:lnTo>
                <a:lnTo>
                  <a:pt x="13976" y="2077"/>
                </a:lnTo>
                <a:close/>
                <a:moveTo>
                  <a:pt x="18156" y="5512"/>
                </a:moveTo>
                <a:cubicBezTo>
                  <a:pt x="18180" y="5506"/>
                  <a:pt x="18168" y="5513"/>
                  <a:pt x="18181" y="5496"/>
                </a:cubicBezTo>
                <a:lnTo>
                  <a:pt x="18156" y="5496"/>
                </a:lnTo>
                <a:lnTo>
                  <a:pt x="18156" y="5512"/>
                </a:lnTo>
                <a:close/>
                <a:moveTo>
                  <a:pt x="20060" y="5593"/>
                </a:moveTo>
                <a:cubicBezTo>
                  <a:pt x="20084" y="5587"/>
                  <a:pt x="20072" y="5594"/>
                  <a:pt x="20085" y="5577"/>
                </a:cubicBezTo>
                <a:lnTo>
                  <a:pt x="20060" y="5577"/>
                </a:lnTo>
                <a:lnTo>
                  <a:pt x="20060" y="5593"/>
                </a:lnTo>
                <a:close/>
                <a:moveTo>
                  <a:pt x="17873" y="3300"/>
                </a:moveTo>
                <a:cubicBezTo>
                  <a:pt x="17897" y="3294"/>
                  <a:pt x="17884" y="3301"/>
                  <a:pt x="17897" y="3284"/>
                </a:cubicBezTo>
                <a:lnTo>
                  <a:pt x="17873" y="3284"/>
                </a:lnTo>
                <a:lnTo>
                  <a:pt x="17873" y="3300"/>
                </a:lnTo>
                <a:close/>
                <a:moveTo>
                  <a:pt x="17046" y="2433"/>
                </a:moveTo>
                <a:cubicBezTo>
                  <a:pt x="17070" y="2427"/>
                  <a:pt x="17058" y="2434"/>
                  <a:pt x="17071" y="2417"/>
                </a:cubicBezTo>
                <a:lnTo>
                  <a:pt x="17046" y="2417"/>
                </a:lnTo>
                <a:lnTo>
                  <a:pt x="17046" y="2433"/>
                </a:lnTo>
                <a:close/>
                <a:moveTo>
                  <a:pt x="16261" y="2182"/>
                </a:moveTo>
                <a:cubicBezTo>
                  <a:pt x="16284" y="2176"/>
                  <a:pt x="16272" y="2183"/>
                  <a:pt x="16285" y="2166"/>
                </a:cubicBezTo>
                <a:lnTo>
                  <a:pt x="16261" y="2166"/>
                </a:lnTo>
                <a:lnTo>
                  <a:pt x="16261" y="2182"/>
                </a:lnTo>
                <a:close/>
                <a:moveTo>
                  <a:pt x="21843" y="5358"/>
                </a:moveTo>
                <a:cubicBezTo>
                  <a:pt x="21866" y="5352"/>
                  <a:pt x="21854" y="5359"/>
                  <a:pt x="21867" y="5342"/>
                </a:cubicBezTo>
                <a:lnTo>
                  <a:pt x="21843" y="5342"/>
                </a:lnTo>
                <a:lnTo>
                  <a:pt x="21843" y="5358"/>
                </a:lnTo>
                <a:close/>
                <a:moveTo>
                  <a:pt x="15969" y="2101"/>
                </a:moveTo>
                <a:cubicBezTo>
                  <a:pt x="15993" y="2095"/>
                  <a:pt x="15981" y="2102"/>
                  <a:pt x="15993" y="2085"/>
                </a:cubicBezTo>
                <a:lnTo>
                  <a:pt x="15969" y="2085"/>
                </a:lnTo>
                <a:lnTo>
                  <a:pt x="15969" y="2101"/>
                </a:lnTo>
                <a:close/>
                <a:moveTo>
                  <a:pt x="18448" y="2563"/>
                </a:moveTo>
                <a:lnTo>
                  <a:pt x="18464" y="2563"/>
                </a:lnTo>
                <a:cubicBezTo>
                  <a:pt x="18459" y="2539"/>
                  <a:pt x="18465" y="2551"/>
                  <a:pt x="18448" y="2538"/>
                </a:cubicBezTo>
                <a:lnTo>
                  <a:pt x="18448" y="2563"/>
                </a:lnTo>
                <a:close/>
                <a:moveTo>
                  <a:pt x="17038" y="5674"/>
                </a:moveTo>
                <a:cubicBezTo>
                  <a:pt x="17062" y="5668"/>
                  <a:pt x="17050" y="5675"/>
                  <a:pt x="17063" y="5658"/>
                </a:cubicBezTo>
                <a:lnTo>
                  <a:pt x="17038" y="5658"/>
                </a:lnTo>
                <a:lnTo>
                  <a:pt x="17038" y="5674"/>
                </a:lnTo>
                <a:close/>
                <a:moveTo>
                  <a:pt x="17743" y="1501"/>
                </a:moveTo>
                <a:cubicBezTo>
                  <a:pt x="17767" y="1496"/>
                  <a:pt x="17755" y="1502"/>
                  <a:pt x="17768" y="1485"/>
                </a:cubicBezTo>
                <a:lnTo>
                  <a:pt x="17743" y="1485"/>
                </a:lnTo>
                <a:lnTo>
                  <a:pt x="17743" y="1501"/>
                </a:lnTo>
                <a:close/>
                <a:moveTo>
                  <a:pt x="17638" y="1501"/>
                </a:moveTo>
                <a:cubicBezTo>
                  <a:pt x="17662" y="1496"/>
                  <a:pt x="17650" y="1502"/>
                  <a:pt x="17662" y="1485"/>
                </a:cubicBezTo>
                <a:lnTo>
                  <a:pt x="17638" y="1485"/>
                </a:lnTo>
                <a:lnTo>
                  <a:pt x="17638" y="1501"/>
                </a:lnTo>
                <a:close/>
                <a:moveTo>
                  <a:pt x="21349" y="4839"/>
                </a:moveTo>
                <a:cubicBezTo>
                  <a:pt x="21372" y="4834"/>
                  <a:pt x="21360" y="4841"/>
                  <a:pt x="21373" y="4823"/>
                </a:cubicBezTo>
                <a:lnTo>
                  <a:pt x="21349" y="4823"/>
                </a:lnTo>
                <a:lnTo>
                  <a:pt x="21349" y="4839"/>
                </a:lnTo>
                <a:close/>
                <a:moveTo>
                  <a:pt x="13190" y="2441"/>
                </a:moveTo>
                <a:cubicBezTo>
                  <a:pt x="13214" y="2436"/>
                  <a:pt x="13202" y="2442"/>
                  <a:pt x="13214" y="2425"/>
                </a:cubicBezTo>
                <a:lnTo>
                  <a:pt x="13190" y="2425"/>
                </a:lnTo>
                <a:lnTo>
                  <a:pt x="13190" y="2441"/>
                </a:lnTo>
                <a:close/>
                <a:moveTo>
                  <a:pt x="21105" y="3900"/>
                </a:moveTo>
                <a:lnTo>
                  <a:pt x="21122" y="3900"/>
                </a:lnTo>
                <a:cubicBezTo>
                  <a:pt x="21116" y="3876"/>
                  <a:pt x="21123" y="3888"/>
                  <a:pt x="21105" y="3875"/>
                </a:cubicBezTo>
                <a:lnTo>
                  <a:pt x="21105" y="3900"/>
                </a:lnTo>
                <a:close/>
                <a:moveTo>
                  <a:pt x="16236" y="1939"/>
                </a:moveTo>
                <a:cubicBezTo>
                  <a:pt x="16260" y="1933"/>
                  <a:pt x="16248" y="1940"/>
                  <a:pt x="16261" y="1923"/>
                </a:cubicBezTo>
                <a:lnTo>
                  <a:pt x="16236" y="1923"/>
                </a:lnTo>
                <a:lnTo>
                  <a:pt x="16236" y="1939"/>
                </a:lnTo>
                <a:close/>
                <a:moveTo>
                  <a:pt x="18821" y="2036"/>
                </a:moveTo>
                <a:cubicBezTo>
                  <a:pt x="18819" y="2040"/>
                  <a:pt x="18795" y="2041"/>
                  <a:pt x="18837" y="2052"/>
                </a:cubicBezTo>
                <a:cubicBezTo>
                  <a:pt x="18833" y="2036"/>
                  <a:pt x="18847" y="2049"/>
                  <a:pt x="18830" y="2036"/>
                </a:cubicBezTo>
                <a:cubicBezTo>
                  <a:pt x="18816" y="2024"/>
                  <a:pt x="18832" y="2031"/>
                  <a:pt x="18821" y="2036"/>
                </a:cubicBezTo>
                <a:close/>
                <a:moveTo>
                  <a:pt x="20417" y="3349"/>
                </a:moveTo>
                <a:cubicBezTo>
                  <a:pt x="20415" y="3353"/>
                  <a:pt x="20391" y="3354"/>
                  <a:pt x="20433" y="3365"/>
                </a:cubicBezTo>
                <a:cubicBezTo>
                  <a:pt x="20429" y="3349"/>
                  <a:pt x="20443" y="3362"/>
                  <a:pt x="20427" y="3348"/>
                </a:cubicBezTo>
                <a:cubicBezTo>
                  <a:pt x="20412" y="3337"/>
                  <a:pt x="20428" y="3344"/>
                  <a:pt x="20417" y="3349"/>
                </a:cubicBezTo>
                <a:close/>
                <a:moveTo>
                  <a:pt x="18926" y="2425"/>
                </a:moveTo>
                <a:cubicBezTo>
                  <a:pt x="18924" y="2429"/>
                  <a:pt x="18900" y="2430"/>
                  <a:pt x="18942" y="2441"/>
                </a:cubicBezTo>
                <a:cubicBezTo>
                  <a:pt x="18938" y="2425"/>
                  <a:pt x="18953" y="2438"/>
                  <a:pt x="18936" y="2425"/>
                </a:cubicBezTo>
                <a:cubicBezTo>
                  <a:pt x="18922" y="2413"/>
                  <a:pt x="18937" y="2420"/>
                  <a:pt x="18926" y="2425"/>
                </a:cubicBezTo>
                <a:close/>
                <a:moveTo>
                  <a:pt x="20879" y="3397"/>
                </a:moveTo>
                <a:cubicBezTo>
                  <a:pt x="20881" y="3393"/>
                  <a:pt x="20904" y="3392"/>
                  <a:pt x="20862" y="3381"/>
                </a:cubicBezTo>
                <a:cubicBezTo>
                  <a:pt x="20867" y="3397"/>
                  <a:pt x="20852" y="3384"/>
                  <a:pt x="20869" y="3398"/>
                </a:cubicBezTo>
                <a:cubicBezTo>
                  <a:pt x="20883" y="3409"/>
                  <a:pt x="20868" y="3403"/>
                  <a:pt x="20879" y="3397"/>
                </a:cubicBezTo>
                <a:close/>
                <a:moveTo>
                  <a:pt x="17136" y="4937"/>
                </a:moveTo>
                <a:lnTo>
                  <a:pt x="17160" y="4937"/>
                </a:lnTo>
                <a:cubicBezTo>
                  <a:pt x="17154" y="4920"/>
                  <a:pt x="17165" y="4925"/>
                  <a:pt x="17150" y="4923"/>
                </a:cubicBezTo>
                <a:cubicBezTo>
                  <a:pt x="17121" y="4919"/>
                  <a:pt x="17149" y="4921"/>
                  <a:pt x="17136" y="4937"/>
                </a:cubicBezTo>
                <a:close/>
                <a:moveTo>
                  <a:pt x="19412" y="3106"/>
                </a:moveTo>
                <a:cubicBezTo>
                  <a:pt x="19418" y="3117"/>
                  <a:pt x="19417" y="3115"/>
                  <a:pt x="19420" y="3130"/>
                </a:cubicBezTo>
                <a:lnTo>
                  <a:pt x="19436" y="3097"/>
                </a:lnTo>
                <a:cubicBezTo>
                  <a:pt x="19422" y="3105"/>
                  <a:pt x="19421" y="3102"/>
                  <a:pt x="19412" y="3106"/>
                </a:cubicBezTo>
                <a:close/>
                <a:moveTo>
                  <a:pt x="16933" y="2530"/>
                </a:moveTo>
                <a:lnTo>
                  <a:pt x="16933" y="2506"/>
                </a:lnTo>
                <a:cubicBezTo>
                  <a:pt x="16916" y="2512"/>
                  <a:pt x="16921" y="2500"/>
                  <a:pt x="16919" y="2516"/>
                </a:cubicBezTo>
                <a:cubicBezTo>
                  <a:pt x="16917" y="2529"/>
                  <a:pt x="16915" y="2524"/>
                  <a:pt x="16933" y="2530"/>
                </a:cubicBezTo>
                <a:close/>
                <a:moveTo>
                  <a:pt x="21292" y="3316"/>
                </a:moveTo>
                <a:lnTo>
                  <a:pt x="21292" y="3292"/>
                </a:lnTo>
                <a:lnTo>
                  <a:pt x="21276" y="3292"/>
                </a:lnTo>
                <a:cubicBezTo>
                  <a:pt x="21281" y="3314"/>
                  <a:pt x="21272" y="3305"/>
                  <a:pt x="21292" y="3316"/>
                </a:cubicBezTo>
                <a:close/>
                <a:moveTo>
                  <a:pt x="20935" y="3989"/>
                </a:moveTo>
                <a:lnTo>
                  <a:pt x="20935" y="3964"/>
                </a:lnTo>
                <a:lnTo>
                  <a:pt x="20919" y="3964"/>
                </a:lnTo>
                <a:cubicBezTo>
                  <a:pt x="20924" y="3987"/>
                  <a:pt x="20916" y="3977"/>
                  <a:pt x="20935" y="3989"/>
                </a:cubicBezTo>
                <a:close/>
                <a:moveTo>
                  <a:pt x="18059" y="1785"/>
                </a:moveTo>
                <a:cubicBezTo>
                  <a:pt x="18046" y="1789"/>
                  <a:pt x="18028" y="1790"/>
                  <a:pt x="18041" y="1803"/>
                </a:cubicBezTo>
                <a:cubicBezTo>
                  <a:pt x="18055" y="1817"/>
                  <a:pt x="18049" y="1805"/>
                  <a:pt x="18059" y="1785"/>
                </a:cubicBezTo>
                <a:close/>
                <a:moveTo>
                  <a:pt x="12574" y="5893"/>
                </a:moveTo>
                <a:lnTo>
                  <a:pt x="12598" y="5893"/>
                </a:lnTo>
                <a:lnTo>
                  <a:pt x="12598" y="5877"/>
                </a:lnTo>
                <a:cubicBezTo>
                  <a:pt x="12584" y="5880"/>
                  <a:pt x="12577" y="5878"/>
                  <a:pt x="12574" y="5893"/>
                </a:cubicBezTo>
                <a:close/>
                <a:moveTo>
                  <a:pt x="18537" y="2320"/>
                </a:moveTo>
                <a:lnTo>
                  <a:pt x="18561" y="2320"/>
                </a:lnTo>
                <a:lnTo>
                  <a:pt x="18561" y="2303"/>
                </a:lnTo>
                <a:cubicBezTo>
                  <a:pt x="18547" y="2307"/>
                  <a:pt x="18540" y="2304"/>
                  <a:pt x="18537" y="2320"/>
                </a:cubicBezTo>
                <a:close/>
                <a:moveTo>
                  <a:pt x="18748" y="4110"/>
                </a:moveTo>
                <a:lnTo>
                  <a:pt x="18772" y="4110"/>
                </a:lnTo>
                <a:lnTo>
                  <a:pt x="18772" y="4094"/>
                </a:lnTo>
                <a:cubicBezTo>
                  <a:pt x="18758" y="4097"/>
                  <a:pt x="18750" y="4095"/>
                  <a:pt x="18748" y="4110"/>
                </a:cubicBezTo>
                <a:close/>
                <a:moveTo>
                  <a:pt x="16285" y="1769"/>
                </a:moveTo>
                <a:lnTo>
                  <a:pt x="16309" y="1769"/>
                </a:lnTo>
                <a:lnTo>
                  <a:pt x="16309" y="1753"/>
                </a:lnTo>
                <a:cubicBezTo>
                  <a:pt x="16295" y="1756"/>
                  <a:pt x="16287" y="1754"/>
                  <a:pt x="16285" y="1769"/>
                </a:cubicBezTo>
                <a:close/>
                <a:moveTo>
                  <a:pt x="21762" y="2595"/>
                </a:moveTo>
                <a:lnTo>
                  <a:pt x="21786" y="2595"/>
                </a:lnTo>
                <a:lnTo>
                  <a:pt x="21786" y="2579"/>
                </a:lnTo>
                <a:cubicBezTo>
                  <a:pt x="21772" y="2582"/>
                  <a:pt x="21764" y="2580"/>
                  <a:pt x="21762" y="2595"/>
                </a:cubicBezTo>
                <a:close/>
                <a:moveTo>
                  <a:pt x="18027" y="2555"/>
                </a:moveTo>
                <a:lnTo>
                  <a:pt x="18051" y="2555"/>
                </a:lnTo>
                <a:lnTo>
                  <a:pt x="18051" y="2538"/>
                </a:lnTo>
                <a:cubicBezTo>
                  <a:pt x="18037" y="2542"/>
                  <a:pt x="18029" y="2539"/>
                  <a:pt x="18027" y="2555"/>
                </a:cubicBezTo>
                <a:close/>
                <a:moveTo>
                  <a:pt x="1345" y="5698"/>
                </a:moveTo>
                <a:lnTo>
                  <a:pt x="1369" y="5698"/>
                </a:lnTo>
                <a:lnTo>
                  <a:pt x="1369" y="5682"/>
                </a:lnTo>
                <a:cubicBezTo>
                  <a:pt x="1355" y="5686"/>
                  <a:pt x="1348" y="5683"/>
                  <a:pt x="1345" y="5698"/>
                </a:cubicBezTo>
                <a:close/>
                <a:moveTo>
                  <a:pt x="21697" y="5512"/>
                </a:moveTo>
                <a:lnTo>
                  <a:pt x="21721" y="5512"/>
                </a:lnTo>
                <a:lnTo>
                  <a:pt x="21721" y="5496"/>
                </a:lnTo>
                <a:cubicBezTo>
                  <a:pt x="21707" y="5499"/>
                  <a:pt x="21700" y="5497"/>
                  <a:pt x="21697" y="5512"/>
                </a:cubicBezTo>
                <a:close/>
                <a:moveTo>
                  <a:pt x="16941" y="2522"/>
                </a:moveTo>
                <a:lnTo>
                  <a:pt x="16965" y="2522"/>
                </a:lnTo>
                <a:lnTo>
                  <a:pt x="16965" y="2506"/>
                </a:lnTo>
                <a:cubicBezTo>
                  <a:pt x="16951" y="2509"/>
                  <a:pt x="16944" y="2507"/>
                  <a:pt x="16941" y="2522"/>
                </a:cubicBezTo>
                <a:close/>
                <a:moveTo>
                  <a:pt x="19574" y="4904"/>
                </a:moveTo>
                <a:lnTo>
                  <a:pt x="19599" y="4904"/>
                </a:lnTo>
                <a:lnTo>
                  <a:pt x="19599" y="4888"/>
                </a:lnTo>
                <a:cubicBezTo>
                  <a:pt x="19584" y="4891"/>
                  <a:pt x="19577" y="4889"/>
                  <a:pt x="19574" y="4904"/>
                </a:cubicBezTo>
                <a:close/>
                <a:moveTo>
                  <a:pt x="17087" y="2425"/>
                </a:moveTo>
                <a:lnTo>
                  <a:pt x="17111" y="2425"/>
                </a:lnTo>
                <a:lnTo>
                  <a:pt x="17111" y="2409"/>
                </a:lnTo>
                <a:cubicBezTo>
                  <a:pt x="17097" y="2412"/>
                  <a:pt x="17090" y="2410"/>
                  <a:pt x="17087" y="2425"/>
                </a:cubicBezTo>
                <a:close/>
                <a:moveTo>
                  <a:pt x="17743" y="2466"/>
                </a:moveTo>
                <a:lnTo>
                  <a:pt x="17768" y="2466"/>
                </a:lnTo>
                <a:lnTo>
                  <a:pt x="17768" y="2449"/>
                </a:lnTo>
                <a:cubicBezTo>
                  <a:pt x="17753" y="2453"/>
                  <a:pt x="17746" y="2450"/>
                  <a:pt x="17743" y="2466"/>
                </a:cubicBezTo>
                <a:close/>
                <a:moveTo>
                  <a:pt x="15629" y="5634"/>
                </a:moveTo>
                <a:lnTo>
                  <a:pt x="15653" y="5634"/>
                </a:lnTo>
                <a:lnTo>
                  <a:pt x="15653" y="5617"/>
                </a:lnTo>
                <a:cubicBezTo>
                  <a:pt x="15639" y="5621"/>
                  <a:pt x="15631" y="5618"/>
                  <a:pt x="15629" y="5634"/>
                </a:cubicBezTo>
                <a:close/>
                <a:moveTo>
                  <a:pt x="20927" y="5504"/>
                </a:moveTo>
                <a:lnTo>
                  <a:pt x="20952" y="5504"/>
                </a:lnTo>
                <a:lnTo>
                  <a:pt x="20952" y="5488"/>
                </a:lnTo>
                <a:cubicBezTo>
                  <a:pt x="20937" y="5491"/>
                  <a:pt x="20930" y="5489"/>
                  <a:pt x="20927" y="5504"/>
                </a:cubicBezTo>
                <a:close/>
                <a:moveTo>
                  <a:pt x="17565" y="2457"/>
                </a:moveTo>
                <a:lnTo>
                  <a:pt x="17589" y="2457"/>
                </a:lnTo>
                <a:lnTo>
                  <a:pt x="17589" y="2441"/>
                </a:lnTo>
                <a:cubicBezTo>
                  <a:pt x="17575" y="2445"/>
                  <a:pt x="17568" y="2442"/>
                  <a:pt x="17565" y="2457"/>
                </a:cubicBezTo>
                <a:close/>
                <a:moveTo>
                  <a:pt x="21316" y="5196"/>
                </a:moveTo>
                <a:lnTo>
                  <a:pt x="21340" y="5196"/>
                </a:lnTo>
                <a:lnTo>
                  <a:pt x="21340" y="5180"/>
                </a:lnTo>
                <a:cubicBezTo>
                  <a:pt x="21326" y="5183"/>
                  <a:pt x="21319" y="5181"/>
                  <a:pt x="21316" y="5196"/>
                </a:cubicBezTo>
                <a:close/>
                <a:moveTo>
                  <a:pt x="15718" y="5666"/>
                </a:moveTo>
                <a:lnTo>
                  <a:pt x="15742" y="5666"/>
                </a:lnTo>
                <a:lnTo>
                  <a:pt x="15742" y="5650"/>
                </a:lnTo>
                <a:cubicBezTo>
                  <a:pt x="15728" y="5653"/>
                  <a:pt x="15720" y="5651"/>
                  <a:pt x="15718" y="5666"/>
                </a:cubicBezTo>
                <a:close/>
                <a:moveTo>
                  <a:pt x="18829" y="2101"/>
                </a:moveTo>
                <a:lnTo>
                  <a:pt x="18853" y="2101"/>
                </a:lnTo>
                <a:lnTo>
                  <a:pt x="18853" y="2085"/>
                </a:lnTo>
                <a:cubicBezTo>
                  <a:pt x="18839" y="2088"/>
                  <a:pt x="18831" y="2086"/>
                  <a:pt x="18829" y="2101"/>
                </a:cubicBezTo>
                <a:close/>
                <a:moveTo>
                  <a:pt x="14875" y="2595"/>
                </a:moveTo>
                <a:lnTo>
                  <a:pt x="14891" y="2595"/>
                </a:lnTo>
                <a:lnTo>
                  <a:pt x="14891" y="2571"/>
                </a:lnTo>
                <a:cubicBezTo>
                  <a:pt x="14878" y="2580"/>
                  <a:pt x="14876" y="2573"/>
                  <a:pt x="14875" y="2595"/>
                </a:cubicBezTo>
                <a:close/>
                <a:moveTo>
                  <a:pt x="21827" y="4054"/>
                </a:moveTo>
                <a:lnTo>
                  <a:pt x="21843" y="4054"/>
                </a:lnTo>
                <a:lnTo>
                  <a:pt x="21843" y="4029"/>
                </a:lnTo>
                <a:cubicBezTo>
                  <a:pt x="21829" y="4039"/>
                  <a:pt x="21827" y="4031"/>
                  <a:pt x="21827" y="4054"/>
                </a:cubicBezTo>
                <a:close/>
                <a:moveTo>
                  <a:pt x="17873" y="5366"/>
                </a:moveTo>
                <a:lnTo>
                  <a:pt x="17889" y="5366"/>
                </a:lnTo>
                <a:lnTo>
                  <a:pt x="17889" y="5342"/>
                </a:lnTo>
                <a:cubicBezTo>
                  <a:pt x="17876" y="5351"/>
                  <a:pt x="17873" y="5344"/>
                  <a:pt x="17873" y="5366"/>
                </a:cubicBezTo>
                <a:close/>
                <a:moveTo>
                  <a:pt x="18967" y="3284"/>
                </a:moveTo>
                <a:lnTo>
                  <a:pt x="18983" y="3284"/>
                </a:lnTo>
                <a:lnTo>
                  <a:pt x="18983" y="3260"/>
                </a:lnTo>
                <a:cubicBezTo>
                  <a:pt x="18969" y="3269"/>
                  <a:pt x="18967" y="3261"/>
                  <a:pt x="18967" y="3284"/>
                </a:cubicBezTo>
                <a:close/>
                <a:moveTo>
                  <a:pt x="9479" y="1428"/>
                </a:moveTo>
                <a:lnTo>
                  <a:pt x="9495" y="1428"/>
                </a:lnTo>
                <a:lnTo>
                  <a:pt x="9495" y="1404"/>
                </a:lnTo>
                <a:cubicBezTo>
                  <a:pt x="9482" y="1413"/>
                  <a:pt x="9480" y="1406"/>
                  <a:pt x="9479" y="1428"/>
                </a:cubicBezTo>
                <a:close/>
                <a:moveTo>
                  <a:pt x="18480" y="4564"/>
                </a:moveTo>
                <a:lnTo>
                  <a:pt x="18497" y="4564"/>
                </a:lnTo>
                <a:lnTo>
                  <a:pt x="18497" y="4540"/>
                </a:lnTo>
                <a:cubicBezTo>
                  <a:pt x="18483" y="4549"/>
                  <a:pt x="18481" y="4541"/>
                  <a:pt x="18480" y="4564"/>
                </a:cubicBezTo>
                <a:close/>
                <a:moveTo>
                  <a:pt x="21340" y="4669"/>
                </a:moveTo>
                <a:lnTo>
                  <a:pt x="21357" y="4669"/>
                </a:lnTo>
                <a:lnTo>
                  <a:pt x="21357" y="4645"/>
                </a:lnTo>
                <a:cubicBezTo>
                  <a:pt x="21343" y="4654"/>
                  <a:pt x="21341" y="4647"/>
                  <a:pt x="21340" y="4669"/>
                </a:cubicBezTo>
                <a:close/>
                <a:moveTo>
                  <a:pt x="19534" y="4256"/>
                </a:moveTo>
                <a:lnTo>
                  <a:pt x="19550" y="4256"/>
                </a:lnTo>
                <a:lnTo>
                  <a:pt x="19550" y="4232"/>
                </a:lnTo>
                <a:cubicBezTo>
                  <a:pt x="19537" y="4241"/>
                  <a:pt x="19534" y="4234"/>
                  <a:pt x="19534" y="4256"/>
                </a:cubicBezTo>
                <a:close/>
                <a:moveTo>
                  <a:pt x="16414" y="1906"/>
                </a:moveTo>
                <a:lnTo>
                  <a:pt x="16431" y="1906"/>
                </a:lnTo>
                <a:lnTo>
                  <a:pt x="16431" y="1882"/>
                </a:lnTo>
                <a:cubicBezTo>
                  <a:pt x="16417" y="1891"/>
                  <a:pt x="16415" y="1884"/>
                  <a:pt x="16414" y="1906"/>
                </a:cubicBezTo>
                <a:close/>
                <a:moveTo>
                  <a:pt x="18764" y="5269"/>
                </a:moveTo>
                <a:lnTo>
                  <a:pt x="18780" y="5269"/>
                </a:lnTo>
                <a:lnTo>
                  <a:pt x="18780" y="5245"/>
                </a:lnTo>
                <a:cubicBezTo>
                  <a:pt x="18767" y="5254"/>
                  <a:pt x="18765" y="5246"/>
                  <a:pt x="18764" y="5269"/>
                </a:cubicBezTo>
                <a:close/>
                <a:moveTo>
                  <a:pt x="19518" y="2530"/>
                </a:moveTo>
                <a:lnTo>
                  <a:pt x="19534" y="2530"/>
                </a:lnTo>
                <a:lnTo>
                  <a:pt x="19534" y="2506"/>
                </a:lnTo>
                <a:cubicBezTo>
                  <a:pt x="19520" y="2515"/>
                  <a:pt x="19518" y="2508"/>
                  <a:pt x="19518" y="2530"/>
                </a:cubicBezTo>
                <a:close/>
                <a:moveTo>
                  <a:pt x="19801" y="4880"/>
                </a:moveTo>
                <a:lnTo>
                  <a:pt x="19817" y="4880"/>
                </a:lnTo>
                <a:lnTo>
                  <a:pt x="19817" y="4856"/>
                </a:lnTo>
                <a:cubicBezTo>
                  <a:pt x="19804" y="4865"/>
                  <a:pt x="19802" y="4857"/>
                  <a:pt x="19801" y="4880"/>
                </a:cubicBezTo>
                <a:close/>
                <a:moveTo>
                  <a:pt x="19372" y="2749"/>
                </a:moveTo>
                <a:lnTo>
                  <a:pt x="19388" y="2749"/>
                </a:lnTo>
                <a:lnTo>
                  <a:pt x="19388" y="2725"/>
                </a:lnTo>
                <a:cubicBezTo>
                  <a:pt x="19374" y="2734"/>
                  <a:pt x="19372" y="2727"/>
                  <a:pt x="19372" y="2749"/>
                </a:cubicBezTo>
                <a:close/>
                <a:moveTo>
                  <a:pt x="13514" y="2044"/>
                </a:moveTo>
                <a:lnTo>
                  <a:pt x="13530" y="2044"/>
                </a:lnTo>
                <a:lnTo>
                  <a:pt x="13530" y="2020"/>
                </a:lnTo>
                <a:cubicBezTo>
                  <a:pt x="13517" y="2029"/>
                  <a:pt x="13515" y="2022"/>
                  <a:pt x="13514" y="2044"/>
                </a:cubicBezTo>
                <a:close/>
                <a:moveTo>
                  <a:pt x="20992" y="3413"/>
                </a:moveTo>
                <a:lnTo>
                  <a:pt x="21008" y="3413"/>
                </a:lnTo>
                <a:lnTo>
                  <a:pt x="21008" y="3389"/>
                </a:lnTo>
                <a:cubicBezTo>
                  <a:pt x="20995" y="3398"/>
                  <a:pt x="20993" y="3391"/>
                  <a:pt x="20992" y="3413"/>
                </a:cubicBezTo>
                <a:close/>
                <a:moveTo>
                  <a:pt x="20992" y="5512"/>
                </a:moveTo>
                <a:cubicBezTo>
                  <a:pt x="20974" y="5477"/>
                  <a:pt x="20994" y="5497"/>
                  <a:pt x="20968" y="5488"/>
                </a:cubicBezTo>
                <a:cubicBezTo>
                  <a:pt x="20974" y="5511"/>
                  <a:pt x="20968" y="5506"/>
                  <a:pt x="20992" y="5512"/>
                </a:cubicBezTo>
                <a:close/>
                <a:moveTo>
                  <a:pt x="17354" y="5115"/>
                </a:moveTo>
                <a:cubicBezTo>
                  <a:pt x="17336" y="5080"/>
                  <a:pt x="17357" y="5100"/>
                  <a:pt x="17330" y="5091"/>
                </a:cubicBezTo>
                <a:cubicBezTo>
                  <a:pt x="17336" y="5114"/>
                  <a:pt x="17330" y="5109"/>
                  <a:pt x="17354" y="5115"/>
                </a:cubicBezTo>
                <a:close/>
                <a:moveTo>
                  <a:pt x="17954" y="1744"/>
                </a:moveTo>
                <a:cubicBezTo>
                  <a:pt x="17935" y="1710"/>
                  <a:pt x="17956" y="1730"/>
                  <a:pt x="17930" y="1720"/>
                </a:cubicBezTo>
                <a:cubicBezTo>
                  <a:pt x="17936" y="1744"/>
                  <a:pt x="17930" y="1739"/>
                  <a:pt x="17954" y="1744"/>
                </a:cubicBezTo>
                <a:close/>
                <a:moveTo>
                  <a:pt x="17516" y="3316"/>
                </a:moveTo>
                <a:lnTo>
                  <a:pt x="17508" y="3316"/>
                </a:lnTo>
                <a:lnTo>
                  <a:pt x="17516" y="3308"/>
                </a:lnTo>
                <a:lnTo>
                  <a:pt x="17516" y="3316"/>
                </a:lnTo>
                <a:close/>
                <a:moveTo>
                  <a:pt x="16884" y="2150"/>
                </a:moveTo>
                <a:cubicBezTo>
                  <a:pt x="16878" y="2125"/>
                  <a:pt x="16884" y="2132"/>
                  <a:pt x="16860" y="2125"/>
                </a:cubicBezTo>
                <a:cubicBezTo>
                  <a:pt x="16869" y="2151"/>
                  <a:pt x="16848" y="2131"/>
                  <a:pt x="16884" y="2150"/>
                </a:cubicBezTo>
                <a:close/>
                <a:moveTo>
                  <a:pt x="20263" y="5301"/>
                </a:moveTo>
                <a:cubicBezTo>
                  <a:pt x="20256" y="5277"/>
                  <a:pt x="20263" y="5284"/>
                  <a:pt x="20239" y="5277"/>
                </a:cubicBezTo>
                <a:cubicBezTo>
                  <a:pt x="20248" y="5303"/>
                  <a:pt x="20226" y="5283"/>
                  <a:pt x="20263" y="5301"/>
                </a:cubicBezTo>
                <a:close/>
                <a:moveTo>
                  <a:pt x="22005" y="3397"/>
                </a:moveTo>
                <a:lnTo>
                  <a:pt x="22029" y="3397"/>
                </a:lnTo>
                <a:lnTo>
                  <a:pt x="22007" y="3371"/>
                </a:lnTo>
                <a:lnTo>
                  <a:pt x="22005" y="3397"/>
                </a:lnTo>
                <a:close/>
                <a:moveTo>
                  <a:pt x="17353" y="2683"/>
                </a:moveTo>
                <a:lnTo>
                  <a:pt x="17379" y="2684"/>
                </a:lnTo>
                <a:lnTo>
                  <a:pt x="17379" y="2660"/>
                </a:lnTo>
                <a:lnTo>
                  <a:pt x="17353" y="2683"/>
                </a:lnTo>
                <a:close/>
                <a:moveTo>
                  <a:pt x="405" y="3138"/>
                </a:moveTo>
                <a:lnTo>
                  <a:pt x="405" y="3130"/>
                </a:lnTo>
                <a:cubicBezTo>
                  <a:pt x="384" y="3130"/>
                  <a:pt x="386" y="3128"/>
                  <a:pt x="373" y="3122"/>
                </a:cubicBezTo>
                <a:cubicBezTo>
                  <a:pt x="381" y="3142"/>
                  <a:pt x="356" y="3138"/>
                  <a:pt x="405" y="3138"/>
                </a:cubicBezTo>
                <a:close/>
                <a:moveTo>
                  <a:pt x="18327" y="1979"/>
                </a:moveTo>
                <a:lnTo>
                  <a:pt x="18327" y="1971"/>
                </a:lnTo>
                <a:cubicBezTo>
                  <a:pt x="18306" y="1971"/>
                  <a:pt x="18307" y="1969"/>
                  <a:pt x="18294" y="1963"/>
                </a:cubicBezTo>
                <a:cubicBezTo>
                  <a:pt x="18302" y="1983"/>
                  <a:pt x="18278" y="1979"/>
                  <a:pt x="18327" y="1979"/>
                </a:cubicBezTo>
                <a:close/>
                <a:moveTo>
                  <a:pt x="19801" y="2765"/>
                </a:moveTo>
                <a:lnTo>
                  <a:pt x="19801" y="2757"/>
                </a:lnTo>
                <a:cubicBezTo>
                  <a:pt x="19780" y="2757"/>
                  <a:pt x="19782" y="2755"/>
                  <a:pt x="19769" y="2749"/>
                </a:cubicBezTo>
                <a:cubicBezTo>
                  <a:pt x="19777" y="2769"/>
                  <a:pt x="19752" y="2765"/>
                  <a:pt x="19801" y="2765"/>
                </a:cubicBezTo>
                <a:close/>
                <a:moveTo>
                  <a:pt x="21778" y="5358"/>
                </a:moveTo>
                <a:cubicBezTo>
                  <a:pt x="21794" y="5354"/>
                  <a:pt x="21781" y="5368"/>
                  <a:pt x="21795" y="5352"/>
                </a:cubicBezTo>
                <a:cubicBezTo>
                  <a:pt x="21806" y="5338"/>
                  <a:pt x="21779" y="5322"/>
                  <a:pt x="21778" y="5358"/>
                </a:cubicBezTo>
                <a:close/>
                <a:moveTo>
                  <a:pt x="15507" y="4985"/>
                </a:moveTo>
                <a:lnTo>
                  <a:pt x="15507" y="4993"/>
                </a:lnTo>
                <a:cubicBezTo>
                  <a:pt x="15556" y="4993"/>
                  <a:pt x="15531" y="4997"/>
                  <a:pt x="15539" y="4977"/>
                </a:cubicBezTo>
                <a:cubicBezTo>
                  <a:pt x="15528" y="4983"/>
                  <a:pt x="15526" y="4985"/>
                  <a:pt x="15507" y="4985"/>
                </a:cubicBezTo>
                <a:close/>
                <a:moveTo>
                  <a:pt x="20822" y="4718"/>
                </a:moveTo>
                <a:cubicBezTo>
                  <a:pt x="20846" y="4711"/>
                  <a:pt x="20840" y="4718"/>
                  <a:pt x="20846" y="4694"/>
                </a:cubicBezTo>
                <a:cubicBezTo>
                  <a:pt x="20813" y="4711"/>
                  <a:pt x="20829" y="4691"/>
                  <a:pt x="20822" y="4718"/>
                </a:cubicBezTo>
                <a:close/>
                <a:moveTo>
                  <a:pt x="19817" y="1955"/>
                </a:moveTo>
                <a:lnTo>
                  <a:pt x="19858" y="1963"/>
                </a:lnTo>
                <a:cubicBezTo>
                  <a:pt x="19852" y="1952"/>
                  <a:pt x="19853" y="1954"/>
                  <a:pt x="19850" y="1939"/>
                </a:cubicBezTo>
                <a:cubicBezTo>
                  <a:pt x="19838" y="1951"/>
                  <a:pt x="19835" y="1955"/>
                  <a:pt x="19817" y="1955"/>
                </a:cubicBezTo>
                <a:close/>
                <a:moveTo>
                  <a:pt x="11367" y="1599"/>
                </a:moveTo>
                <a:cubicBezTo>
                  <a:pt x="11363" y="1583"/>
                  <a:pt x="11366" y="1586"/>
                  <a:pt x="11359" y="1574"/>
                </a:cubicBezTo>
                <a:lnTo>
                  <a:pt x="11341" y="1589"/>
                </a:lnTo>
                <a:cubicBezTo>
                  <a:pt x="11354" y="1597"/>
                  <a:pt x="11352" y="1595"/>
                  <a:pt x="11367" y="1599"/>
                </a:cubicBezTo>
                <a:cubicBezTo>
                  <a:pt x="11383" y="1623"/>
                  <a:pt x="11377" y="1622"/>
                  <a:pt x="11416" y="1623"/>
                </a:cubicBezTo>
                <a:cubicBezTo>
                  <a:pt x="11419" y="1595"/>
                  <a:pt x="11421" y="1595"/>
                  <a:pt x="11446" y="1589"/>
                </a:cubicBezTo>
                <a:cubicBezTo>
                  <a:pt x="11483" y="1581"/>
                  <a:pt x="11465" y="1606"/>
                  <a:pt x="11489" y="1574"/>
                </a:cubicBezTo>
                <a:cubicBezTo>
                  <a:pt x="11457" y="1561"/>
                  <a:pt x="11498" y="1580"/>
                  <a:pt x="11428" y="1561"/>
                </a:cubicBezTo>
                <a:cubicBezTo>
                  <a:pt x="11376" y="1546"/>
                  <a:pt x="11384" y="1569"/>
                  <a:pt x="11391" y="1599"/>
                </a:cubicBezTo>
                <a:lnTo>
                  <a:pt x="11367" y="1599"/>
                </a:lnTo>
                <a:close/>
                <a:moveTo>
                  <a:pt x="22880" y="3729"/>
                </a:moveTo>
                <a:cubicBezTo>
                  <a:pt x="22901" y="3715"/>
                  <a:pt x="22897" y="3725"/>
                  <a:pt x="22904" y="3697"/>
                </a:cubicBezTo>
                <a:cubicBezTo>
                  <a:pt x="22884" y="3710"/>
                  <a:pt x="22886" y="3702"/>
                  <a:pt x="22880" y="3729"/>
                </a:cubicBezTo>
                <a:close/>
                <a:moveTo>
                  <a:pt x="17330" y="4921"/>
                </a:moveTo>
                <a:cubicBezTo>
                  <a:pt x="17359" y="4913"/>
                  <a:pt x="17352" y="4920"/>
                  <a:pt x="17354" y="4888"/>
                </a:cubicBezTo>
                <a:cubicBezTo>
                  <a:pt x="17341" y="4904"/>
                  <a:pt x="17359" y="4880"/>
                  <a:pt x="17343" y="4901"/>
                </a:cubicBezTo>
                <a:cubicBezTo>
                  <a:pt x="17337" y="4910"/>
                  <a:pt x="17334" y="4914"/>
                  <a:pt x="17330" y="4921"/>
                </a:cubicBezTo>
                <a:close/>
                <a:moveTo>
                  <a:pt x="18618" y="3097"/>
                </a:moveTo>
                <a:cubicBezTo>
                  <a:pt x="18653" y="3079"/>
                  <a:pt x="18633" y="3100"/>
                  <a:pt x="18643" y="3073"/>
                </a:cubicBezTo>
                <a:cubicBezTo>
                  <a:pt x="18624" y="3078"/>
                  <a:pt x="18619" y="3075"/>
                  <a:pt x="18618" y="3097"/>
                </a:cubicBezTo>
                <a:close/>
                <a:moveTo>
                  <a:pt x="21802" y="3997"/>
                </a:moveTo>
                <a:cubicBezTo>
                  <a:pt x="21837" y="3978"/>
                  <a:pt x="21817" y="3999"/>
                  <a:pt x="21827" y="3973"/>
                </a:cubicBezTo>
                <a:cubicBezTo>
                  <a:pt x="21808" y="3977"/>
                  <a:pt x="21803" y="3974"/>
                  <a:pt x="21802" y="3997"/>
                </a:cubicBezTo>
                <a:close/>
                <a:moveTo>
                  <a:pt x="11537" y="1582"/>
                </a:moveTo>
                <a:lnTo>
                  <a:pt x="11578" y="1582"/>
                </a:lnTo>
                <a:lnTo>
                  <a:pt x="11578" y="1574"/>
                </a:lnTo>
                <a:lnTo>
                  <a:pt x="11537" y="1574"/>
                </a:lnTo>
                <a:lnTo>
                  <a:pt x="11537" y="1582"/>
                </a:lnTo>
                <a:close/>
                <a:moveTo>
                  <a:pt x="17289" y="2733"/>
                </a:moveTo>
                <a:cubicBezTo>
                  <a:pt x="17303" y="2732"/>
                  <a:pt x="17297" y="2735"/>
                  <a:pt x="17311" y="2730"/>
                </a:cubicBezTo>
                <a:cubicBezTo>
                  <a:pt x="17337" y="2720"/>
                  <a:pt x="17322" y="2724"/>
                  <a:pt x="17330" y="2717"/>
                </a:cubicBezTo>
                <a:cubicBezTo>
                  <a:pt x="17307" y="2719"/>
                  <a:pt x="17300" y="2719"/>
                  <a:pt x="17289" y="2733"/>
                </a:cubicBezTo>
                <a:close/>
                <a:moveTo>
                  <a:pt x="17703" y="4929"/>
                </a:moveTo>
                <a:cubicBezTo>
                  <a:pt x="17702" y="4916"/>
                  <a:pt x="17705" y="4921"/>
                  <a:pt x="17700" y="4907"/>
                </a:cubicBezTo>
                <a:cubicBezTo>
                  <a:pt x="17689" y="4881"/>
                  <a:pt x="17693" y="4896"/>
                  <a:pt x="17686" y="4888"/>
                </a:cubicBezTo>
                <a:cubicBezTo>
                  <a:pt x="17690" y="4929"/>
                  <a:pt x="17696" y="4921"/>
                  <a:pt x="17703" y="4929"/>
                </a:cubicBezTo>
                <a:close/>
                <a:moveTo>
                  <a:pt x="16188" y="2579"/>
                </a:moveTo>
                <a:cubicBezTo>
                  <a:pt x="16174" y="2583"/>
                  <a:pt x="16156" y="2584"/>
                  <a:pt x="16170" y="2597"/>
                </a:cubicBezTo>
                <a:cubicBezTo>
                  <a:pt x="16183" y="2610"/>
                  <a:pt x="16184" y="2593"/>
                  <a:pt x="16188" y="2579"/>
                </a:cubicBezTo>
                <a:close/>
                <a:moveTo>
                  <a:pt x="15831" y="2069"/>
                </a:moveTo>
                <a:cubicBezTo>
                  <a:pt x="15817" y="2072"/>
                  <a:pt x="15800" y="2073"/>
                  <a:pt x="15813" y="2087"/>
                </a:cubicBezTo>
                <a:cubicBezTo>
                  <a:pt x="15826" y="2100"/>
                  <a:pt x="15827" y="2082"/>
                  <a:pt x="15831" y="2069"/>
                </a:cubicBezTo>
                <a:close/>
                <a:moveTo>
                  <a:pt x="13068" y="5836"/>
                </a:moveTo>
                <a:cubicBezTo>
                  <a:pt x="13055" y="5840"/>
                  <a:pt x="13037" y="5841"/>
                  <a:pt x="13050" y="5854"/>
                </a:cubicBezTo>
                <a:cubicBezTo>
                  <a:pt x="13064" y="5868"/>
                  <a:pt x="13065" y="5850"/>
                  <a:pt x="13068" y="5836"/>
                </a:cubicBezTo>
                <a:close/>
                <a:moveTo>
                  <a:pt x="18829" y="2490"/>
                </a:moveTo>
                <a:cubicBezTo>
                  <a:pt x="18815" y="2494"/>
                  <a:pt x="18797" y="2495"/>
                  <a:pt x="18811" y="2508"/>
                </a:cubicBezTo>
                <a:cubicBezTo>
                  <a:pt x="18824" y="2521"/>
                  <a:pt x="18825" y="2504"/>
                  <a:pt x="18829" y="2490"/>
                </a:cubicBezTo>
                <a:close/>
                <a:moveTo>
                  <a:pt x="20117" y="4272"/>
                </a:moveTo>
                <a:cubicBezTo>
                  <a:pt x="20145" y="4265"/>
                  <a:pt x="20135" y="4269"/>
                  <a:pt x="20149" y="4248"/>
                </a:cubicBezTo>
                <a:cubicBezTo>
                  <a:pt x="20125" y="4254"/>
                  <a:pt x="20129" y="4251"/>
                  <a:pt x="20117" y="4272"/>
                </a:cubicBezTo>
                <a:close/>
                <a:moveTo>
                  <a:pt x="21243" y="5188"/>
                </a:moveTo>
                <a:cubicBezTo>
                  <a:pt x="21272" y="5180"/>
                  <a:pt x="21261" y="5185"/>
                  <a:pt x="21276" y="5164"/>
                </a:cubicBezTo>
                <a:cubicBezTo>
                  <a:pt x="21252" y="5170"/>
                  <a:pt x="21255" y="5167"/>
                  <a:pt x="21243" y="5188"/>
                </a:cubicBezTo>
                <a:close/>
                <a:moveTo>
                  <a:pt x="17857" y="5528"/>
                </a:moveTo>
                <a:cubicBezTo>
                  <a:pt x="17885" y="5521"/>
                  <a:pt x="17875" y="5525"/>
                  <a:pt x="17889" y="5504"/>
                </a:cubicBezTo>
                <a:cubicBezTo>
                  <a:pt x="17865" y="5510"/>
                  <a:pt x="17868" y="5507"/>
                  <a:pt x="17857" y="5528"/>
                </a:cubicBezTo>
                <a:close/>
                <a:moveTo>
                  <a:pt x="20903" y="5253"/>
                </a:moveTo>
                <a:lnTo>
                  <a:pt x="20871" y="5253"/>
                </a:lnTo>
                <a:cubicBezTo>
                  <a:pt x="20888" y="5277"/>
                  <a:pt x="20885" y="5277"/>
                  <a:pt x="20903" y="5253"/>
                </a:cubicBezTo>
                <a:close/>
                <a:moveTo>
                  <a:pt x="17395" y="2563"/>
                </a:moveTo>
                <a:lnTo>
                  <a:pt x="17362" y="2563"/>
                </a:lnTo>
                <a:cubicBezTo>
                  <a:pt x="17380" y="2587"/>
                  <a:pt x="17377" y="2587"/>
                  <a:pt x="17395" y="2563"/>
                </a:cubicBezTo>
                <a:close/>
                <a:moveTo>
                  <a:pt x="17500" y="2125"/>
                </a:moveTo>
                <a:lnTo>
                  <a:pt x="17468" y="2125"/>
                </a:lnTo>
                <a:cubicBezTo>
                  <a:pt x="17485" y="2149"/>
                  <a:pt x="17483" y="2149"/>
                  <a:pt x="17500" y="2125"/>
                </a:cubicBezTo>
                <a:close/>
                <a:moveTo>
                  <a:pt x="16998" y="5496"/>
                </a:moveTo>
                <a:lnTo>
                  <a:pt x="16965" y="5496"/>
                </a:lnTo>
                <a:cubicBezTo>
                  <a:pt x="16983" y="5520"/>
                  <a:pt x="16980" y="5520"/>
                  <a:pt x="16998" y="5496"/>
                </a:cubicBezTo>
                <a:close/>
                <a:moveTo>
                  <a:pt x="15548" y="2619"/>
                </a:moveTo>
                <a:cubicBezTo>
                  <a:pt x="15572" y="2602"/>
                  <a:pt x="15572" y="2605"/>
                  <a:pt x="15548" y="2587"/>
                </a:cubicBezTo>
                <a:lnTo>
                  <a:pt x="15548" y="2619"/>
                </a:lnTo>
                <a:close/>
                <a:moveTo>
                  <a:pt x="16917" y="4386"/>
                </a:moveTo>
                <a:cubicBezTo>
                  <a:pt x="16911" y="4375"/>
                  <a:pt x="16912" y="4377"/>
                  <a:pt x="16909" y="4361"/>
                </a:cubicBezTo>
                <a:cubicBezTo>
                  <a:pt x="16887" y="4378"/>
                  <a:pt x="16878" y="4382"/>
                  <a:pt x="16917" y="4386"/>
                </a:cubicBezTo>
                <a:close/>
                <a:moveTo>
                  <a:pt x="21786" y="3073"/>
                </a:moveTo>
                <a:cubicBezTo>
                  <a:pt x="21801" y="3066"/>
                  <a:pt x="21796" y="3067"/>
                  <a:pt x="21818" y="3065"/>
                </a:cubicBezTo>
                <a:cubicBezTo>
                  <a:pt x="21806" y="3048"/>
                  <a:pt x="21794" y="3044"/>
                  <a:pt x="21786" y="3073"/>
                </a:cubicBezTo>
                <a:close/>
                <a:moveTo>
                  <a:pt x="9196" y="1639"/>
                </a:moveTo>
                <a:cubicBezTo>
                  <a:pt x="9212" y="1661"/>
                  <a:pt x="9216" y="1669"/>
                  <a:pt x="9220" y="1631"/>
                </a:cubicBezTo>
                <a:cubicBezTo>
                  <a:pt x="9206" y="1639"/>
                  <a:pt x="9204" y="1636"/>
                  <a:pt x="9196" y="1639"/>
                </a:cubicBezTo>
                <a:close/>
                <a:moveTo>
                  <a:pt x="10784" y="1696"/>
                </a:moveTo>
                <a:lnTo>
                  <a:pt x="10816" y="1696"/>
                </a:lnTo>
                <a:cubicBezTo>
                  <a:pt x="10810" y="1690"/>
                  <a:pt x="10814" y="1690"/>
                  <a:pt x="10802" y="1685"/>
                </a:cubicBezTo>
                <a:cubicBezTo>
                  <a:pt x="10786" y="1678"/>
                  <a:pt x="10799" y="1683"/>
                  <a:pt x="10784" y="1680"/>
                </a:cubicBezTo>
                <a:lnTo>
                  <a:pt x="10784" y="1696"/>
                </a:lnTo>
                <a:close/>
                <a:moveTo>
                  <a:pt x="21300" y="3778"/>
                </a:moveTo>
                <a:lnTo>
                  <a:pt x="21332" y="3778"/>
                </a:lnTo>
                <a:cubicBezTo>
                  <a:pt x="21326" y="3773"/>
                  <a:pt x="21330" y="3773"/>
                  <a:pt x="21319" y="3767"/>
                </a:cubicBezTo>
                <a:cubicBezTo>
                  <a:pt x="21302" y="3760"/>
                  <a:pt x="21315" y="3765"/>
                  <a:pt x="21300" y="3762"/>
                </a:cubicBezTo>
                <a:lnTo>
                  <a:pt x="21300" y="3778"/>
                </a:lnTo>
                <a:close/>
                <a:moveTo>
                  <a:pt x="19696" y="1728"/>
                </a:moveTo>
                <a:lnTo>
                  <a:pt x="19728" y="1728"/>
                </a:lnTo>
                <a:cubicBezTo>
                  <a:pt x="19722" y="1723"/>
                  <a:pt x="19726" y="1723"/>
                  <a:pt x="19715" y="1718"/>
                </a:cubicBezTo>
                <a:cubicBezTo>
                  <a:pt x="19698" y="1710"/>
                  <a:pt x="19711" y="1715"/>
                  <a:pt x="19696" y="1712"/>
                </a:cubicBezTo>
                <a:lnTo>
                  <a:pt x="19696" y="1728"/>
                </a:lnTo>
                <a:close/>
                <a:moveTo>
                  <a:pt x="18197" y="2587"/>
                </a:moveTo>
                <a:cubicBezTo>
                  <a:pt x="18194" y="2549"/>
                  <a:pt x="18206" y="2573"/>
                  <a:pt x="18181" y="2555"/>
                </a:cubicBezTo>
                <a:cubicBezTo>
                  <a:pt x="18184" y="2591"/>
                  <a:pt x="18172" y="2570"/>
                  <a:pt x="18197" y="2587"/>
                </a:cubicBezTo>
                <a:close/>
                <a:moveTo>
                  <a:pt x="18958" y="2052"/>
                </a:moveTo>
                <a:cubicBezTo>
                  <a:pt x="18974" y="2049"/>
                  <a:pt x="18958" y="2057"/>
                  <a:pt x="18977" y="2047"/>
                </a:cubicBezTo>
                <a:cubicBezTo>
                  <a:pt x="18988" y="2041"/>
                  <a:pt x="18985" y="2041"/>
                  <a:pt x="18991" y="2036"/>
                </a:cubicBezTo>
                <a:lnTo>
                  <a:pt x="18958" y="2036"/>
                </a:lnTo>
                <a:lnTo>
                  <a:pt x="18958" y="2052"/>
                </a:lnTo>
                <a:close/>
                <a:moveTo>
                  <a:pt x="20279" y="4005"/>
                </a:moveTo>
                <a:cubicBezTo>
                  <a:pt x="20295" y="4001"/>
                  <a:pt x="20279" y="4010"/>
                  <a:pt x="20298" y="3999"/>
                </a:cubicBezTo>
                <a:cubicBezTo>
                  <a:pt x="20308" y="3994"/>
                  <a:pt x="20306" y="3994"/>
                  <a:pt x="20312" y="3989"/>
                </a:cubicBezTo>
                <a:lnTo>
                  <a:pt x="20279" y="3989"/>
                </a:lnTo>
                <a:lnTo>
                  <a:pt x="20279" y="4005"/>
                </a:lnTo>
                <a:close/>
                <a:moveTo>
                  <a:pt x="13506" y="2069"/>
                </a:moveTo>
                <a:cubicBezTo>
                  <a:pt x="13521" y="2065"/>
                  <a:pt x="13506" y="2073"/>
                  <a:pt x="13525" y="2063"/>
                </a:cubicBezTo>
                <a:cubicBezTo>
                  <a:pt x="13535" y="2057"/>
                  <a:pt x="13532" y="2057"/>
                  <a:pt x="13538" y="2052"/>
                </a:cubicBezTo>
                <a:lnTo>
                  <a:pt x="13506" y="2052"/>
                </a:lnTo>
                <a:lnTo>
                  <a:pt x="13506" y="2069"/>
                </a:lnTo>
                <a:close/>
                <a:moveTo>
                  <a:pt x="15442" y="2498"/>
                </a:moveTo>
                <a:cubicBezTo>
                  <a:pt x="15480" y="2495"/>
                  <a:pt x="15456" y="2507"/>
                  <a:pt x="15475" y="2482"/>
                </a:cubicBezTo>
                <a:cubicBezTo>
                  <a:pt x="15456" y="2483"/>
                  <a:pt x="15445" y="2481"/>
                  <a:pt x="15442" y="2498"/>
                </a:cubicBezTo>
                <a:close/>
                <a:moveTo>
                  <a:pt x="15240" y="2579"/>
                </a:moveTo>
                <a:cubicBezTo>
                  <a:pt x="15277" y="2576"/>
                  <a:pt x="15254" y="2588"/>
                  <a:pt x="15272" y="2563"/>
                </a:cubicBezTo>
                <a:cubicBezTo>
                  <a:pt x="15253" y="2564"/>
                  <a:pt x="15243" y="2562"/>
                  <a:pt x="15240" y="2579"/>
                </a:cubicBezTo>
                <a:close/>
                <a:moveTo>
                  <a:pt x="12850" y="1380"/>
                </a:moveTo>
                <a:cubicBezTo>
                  <a:pt x="12887" y="1377"/>
                  <a:pt x="12864" y="1388"/>
                  <a:pt x="12882" y="1364"/>
                </a:cubicBezTo>
                <a:cubicBezTo>
                  <a:pt x="12863" y="1365"/>
                  <a:pt x="12853" y="1363"/>
                  <a:pt x="12850" y="1380"/>
                </a:cubicBezTo>
                <a:close/>
                <a:moveTo>
                  <a:pt x="21276" y="3762"/>
                </a:moveTo>
                <a:cubicBezTo>
                  <a:pt x="21269" y="3737"/>
                  <a:pt x="21276" y="3744"/>
                  <a:pt x="21251" y="3738"/>
                </a:cubicBezTo>
                <a:cubicBezTo>
                  <a:pt x="21258" y="3761"/>
                  <a:pt x="21251" y="3756"/>
                  <a:pt x="21276" y="3762"/>
                </a:cubicBezTo>
                <a:close/>
                <a:moveTo>
                  <a:pt x="9917" y="1639"/>
                </a:moveTo>
                <a:cubicBezTo>
                  <a:pt x="9910" y="1615"/>
                  <a:pt x="9917" y="1621"/>
                  <a:pt x="9892" y="1615"/>
                </a:cubicBezTo>
                <a:cubicBezTo>
                  <a:pt x="9899" y="1638"/>
                  <a:pt x="9893" y="1633"/>
                  <a:pt x="9917" y="1639"/>
                </a:cubicBezTo>
                <a:close/>
                <a:moveTo>
                  <a:pt x="21430" y="2668"/>
                </a:moveTo>
                <a:lnTo>
                  <a:pt x="21462" y="2668"/>
                </a:lnTo>
                <a:cubicBezTo>
                  <a:pt x="21453" y="2656"/>
                  <a:pt x="21435" y="2638"/>
                  <a:pt x="21430" y="2668"/>
                </a:cubicBezTo>
                <a:close/>
                <a:moveTo>
                  <a:pt x="17484" y="1761"/>
                </a:moveTo>
                <a:lnTo>
                  <a:pt x="17516" y="1761"/>
                </a:lnTo>
                <a:cubicBezTo>
                  <a:pt x="17507" y="1748"/>
                  <a:pt x="17489" y="1730"/>
                  <a:pt x="17484" y="1761"/>
                </a:cubicBezTo>
                <a:close/>
                <a:moveTo>
                  <a:pt x="16633" y="1947"/>
                </a:moveTo>
                <a:lnTo>
                  <a:pt x="16666" y="1947"/>
                </a:lnTo>
                <a:cubicBezTo>
                  <a:pt x="16657" y="1935"/>
                  <a:pt x="16638" y="1917"/>
                  <a:pt x="16633" y="1947"/>
                </a:cubicBezTo>
                <a:close/>
                <a:moveTo>
                  <a:pt x="4302" y="6768"/>
                </a:moveTo>
                <a:lnTo>
                  <a:pt x="4335" y="6768"/>
                </a:lnTo>
                <a:cubicBezTo>
                  <a:pt x="4326" y="6756"/>
                  <a:pt x="4307" y="6738"/>
                  <a:pt x="4302" y="6768"/>
                </a:cubicBezTo>
                <a:close/>
                <a:moveTo>
                  <a:pt x="5477" y="6646"/>
                </a:moveTo>
                <a:cubicBezTo>
                  <a:pt x="5502" y="6628"/>
                  <a:pt x="5490" y="6652"/>
                  <a:pt x="5493" y="6614"/>
                </a:cubicBezTo>
                <a:cubicBezTo>
                  <a:pt x="5472" y="6629"/>
                  <a:pt x="5477" y="6611"/>
                  <a:pt x="5477" y="6646"/>
                </a:cubicBezTo>
                <a:close/>
                <a:moveTo>
                  <a:pt x="16406" y="2587"/>
                </a:moveTo>
                <a:cubicBezTo>
                  <a:pt x="16431" y="2569"/>
                  <a:pt x="16419" y="2592"/>
                  <a:pt x="16423" y="2555"/>
                </a:cubicBezTo>
                <a:cubicBezTo>
                  <a:pt x="16402" y="2570"/>
                  <a:pt x="16406" y="2552"/>
                  <a:pt x="16406" y="2587"/>
                </a:cubicBezTo>
                <a:close/>
                <a:moveTo>
                  <a:pt x="1337" y="2198"/>
                </a:moveTo>
                <a:lnTo>
                  <a:pt x="1377" y="2198"/>
                </a:lnTo>
                <a:cubicBezTo>
                  <a:pt x="1369" y="2186"/>
                  <a:pt x="1374" y="2186"/>
                  <a:pt x="1363" y="2186"/>
                </a:cubicBezTo>
                <a:cubicBezTo>
                  <a:pt x="1345" y="2185"/>
                  <a:pt x="1338" y="2197"/>
                  <a:pt x="1337" y="2198"/>
                </a:cubicBezTo>
                <a:cubicBezTo>
                  <a:pt x="1309" y="2198"/>
                  <a:pt x="1283" y="2202"/>
                  <a:pt x="1266" y="2202"/>
                </a:cubicBezTo>
                <a:cubicBezTo>
                  <a:pt x="1230" y="2203"/>
                  <a:pt x="1246" y="2211"/>
                  <a:pt x="1207" y="2214"/>
                </a:cubicBezTo>
                <a:lnTo>
                  <a:pt x="1298" y="2216"/>
                </a:lnTo>
                <a:cubicBezTo>
                  <a:pt x="1300" y="2216"/>
                  <a:pt x="1302" y="2214"/>
                  <a:pt x="1303" y="2214"/>
                </a:cubicBezTo>
                <a:lnTo>
                  <a:pt x="1311" y="2211"/>
                </a:lnTo>
                <a:cubicBezTo>
                  <a:pt x="1326" y="2206"/>
                  <a:pt x="1298" y="2220"/>
                  <a:pt x="1324" y="2208"/>
                </a:cubicBezTo>
                <a:cubicBezTo>
                  <a:pt x="1335" y="2203"/>
                  <a:pt x="1331" y="2204"/>
                  <a:pt x="1337" y="2198"/>
                </a:cubicBezTo>
                <a:close/>
                <a:moveTo>
                  <a:pt x="18229" y="1890"/>
                </a:moveTo>
                <a:lnTo>
                  <a:pt x="18197" y="1890"/>
                </a:lnTo>
                <a:cubicBezTo>
                  <a:pt x="18203" y="1910"/>
                  <a:pt x="18198" y="1905"/>
                  <a:pt x="18211" y="1904"/>
                </a:cubicBezTo>
                <a:cubicBezTo>
                  <a:pt x="18227" y="1904"/>
                  <a:pt x="18221" y="1902"/>
                  <a:pt x="18229" y="1890"/>
                </a:cubicBezTo>
                <a:close/>
                <a:moveTo>
                  <a:pt x="20854" y="5342"/>
                </a:moveTo>
                <a:lnTo>
                  <a:pt x="20814" y="5342"/>
                </a:lnTo>
                <a:cubicBezTo>
                  <a:pt x="20817" y="5344"/>
                  <a:pt x="20814" y="5352"/>
                  <a:pt x="20832" y="5354"/>
                </a:cubicBezTo>
                <a:cubicBezTo>
                  <a:pt x="20847" y="5356"/>
                  <a:pt x="20849" y="5347"/>
                  <a:pt x="20854" y="5342"/>
                </a:cubicBezTo>
                <a:close/>
                <a:moveTo>
                  <a:pt x="17695" y="2725"/>
                </a:moveTo>
                <a:lnTo>
                  <a:pt x="17679" y="2734"/>
                </a:lnTo>
                <a:cubicBezTo>
                  <a:pt x="17686" y="2743"/>
                  <a:pt x="17681" y="2748"/>
                  <a:pt x="17693" y="2744"/>
                </a:cubicBezTo>
                <a:cubicBezTo>
                  <a:pt x="17722" y="2735"/>
                  <a:pt x="17695" y="2726"/>
                  <a:pt x="17695" y="2725"/>
                </a:cubicBezTo>
                <a:lnTo>
                  <a:pt x="17719" y="2700"/>
                </a:lnTo>
                <a:cubicBezTo>
                  <a:pt x="17698" y="2696"/>
                  <a:pt x="17695" y="2693"/>
                  <a:pt x="17678" y="2684"/>
                </a:cubicBezTo>
                <a:cubicBezTo>
                  <a:pt x="17676" y="2709"/>
                  <a:pt x="17678" y="2700"/>
                  <a:pt x="17670" y="2717"/>
                </a:cubicBezTo>
                <a:cubicBezTo>
                  <a:pt x="17681" y="2723"/>
                  <a:pt x="17679" y="2721"/>
                  <a:pt x="17695" y="2725"/>
                </a:cubicBezTo>
                <a:close/>
                <a:moveTo>
                  <a:pt x="16633" y="1971"/>
                </a:moveTo>
                <a:lnTo>
                  <a:pt x="16674" y="1971"/>
                </a:lnTo>
                <a:cubicBezTo>
                  <a:pt x="16671" y="1969"/>
                  <a:pt x="16673" y="1961"/>
                  <a:pt x="16656" y="1959"/>
                </a:cubicBezTo>
                <a:cubicBezTo>
                  <a:pt x="16645" y="1958"/>
                  <a:pt x="16641" y="1961"/>
                  <a:pt x="16633" y="1971"/>
                </a:cubicBezTo>
                <a:close/>
                <a:moveTo>
                  <a:pt x="18164" y="4872"/>
                </a:moveTo>
                <a:lnTo>
                  <a:pt x="18197" y="4881"/>
                </a:lnTo>
                <a:cubicBezTo>
                  <a:pt x="18189" y="4869"/>
                  <a:pt x="18169" y="4840"/>
                  <a:pt x="18164" y="4872"/>
                </a:cubicBezTo>
                <a:close/>
                <a:moveTo>
                  <a:pt x="19404" y="5277"/>
                </a:moveTo>
                <a:cubicBezTo>
                  <a:pt x="19426" y="5277"/>
                  <a:pt x="19426" y="5281"/>
                  <a:pt x="19445" y="5285"/>
                </a:cubicBezTo>
                <a:cubicBezTo>
                  <a:pt x="19428" y="5263"/>
                  <a:pt x="19445" y="5269"/>
                  <a:pt x="19404" y="5269"/>
                </a:cubicBezTo>
                <a:lnTo>
                  <a:pt x="19404" y="5277"/>
                </a:lnTo>
                <a:close/>
                <a:moveTo>
                  <a:pt x="9236" y="1437"/>
                </a:moveTo>
                <a:cubicBezTo>
                  <a:pt x="9261" y="1430"/>
                  <a:pt x="9254" y="1437"/>
                  <a:pt x="9260" y="1412"/>
                </a:cubicBezTo>
                <a:cubicBezTo>
                  <a:pt x="9242" y="1417"/>
                  <a:pt x="9237" y="1414"/>
                  <a:pt x="9236" y="1437"/>
                </a:cubicBezTo>
                <a:close/>
                <a:moveTo>
                  <a:pt x="8313" y="1477"/>
                </a:moveTo>
                <a:cubicBezTo>
                  <a:pt x="8337" y="1471"/>
                  <a:pt x="8330" y="1477"/>
                  <a:pt x="8337" y="1453"/>
                </a:cubicBezTo>
                <a:cubicBezTo>
                  <a:pt x="8318" y="1458"/>
                  <a:pt x="8313" y="1455"/>
                  <a:pt x="8313" y="1477"/>
                </a:cubicBezTo>
                <a:close/>
                <a:moveTo>
                  <a:pt x="17533" y="1777"/>
                </a:moveTo>
                <a:cubicBezTo>
                  <a:pt x="17557" y="1770"/>
                  <a:pt x="17550" y="1777"/>
                  <a:pt x="17557" y="1753"/>
                </a:cubicBezTo>
                <a:cubicBezTo>
                  <a:pt x="17538" y="1757"/>
                  <a:pt x="17533" y="1754"/>
                  <a:pt x="17533" y="1777"/>
                </a:cubicBezTo>
                <a:close/>
                <a:moveTo>
                  <a:pt x="16706" y="1744"/>
                </a:moveTo>
                <a:cubicBezTo>
                  <a:pt x="16731" y="1738"/>
                  <a:pt x="16724" y="1745"/>
                  <a:pt x="16730" y="1720"/>
                </a:cubicBezTo>
                <a:cubicBezTo>
                  <a:pt x="16712" y="1725"/>
                  <a:pt x="16707" y="1722"/>
                  <a:pt x="16706" y="1744"/>
                </a:cubicBezTo>
                <a:close/>
                <a:moveTo>
                  <a:pt x="22280" y="3122"/>
                </a:moveTo>
                <a:cubicBezTo>
                  <a:pt x="22305" y="3115"/>
                  <a:pt x="22298" y="3122"/>
                  <a:pt x="22305" y="3097"/>
                </a:cubicBezTo>
                <a:cubicBezTo>
                  <a:pt x="22286" y="3102"/>
                  <a:pt x="22281" y="3099"/>
                  <a:pt x="22280" y="3122"/>
                </a:cubicBezTo>
                <a:close/>
                <a:moveTo>
                  <a:pt x="23018" y="4580"/>
                </a:moveTo>
                <a:cubicBezTo>
                  <a:pt x="23042" y="4574"/>
                  <a:pt x="23035" y="4580"/>
                  <a:pt x="23042" y="4556"/>
                </a:cubicBezTo>
                <a:cubicBezTo>
                  <a:pt x="23023" y="4561"/>
                  <a:pt x="23018" y="4558"/>
                  <a:pt x="23018" y="4580"/>
                </a:cubicBezTo>
                <a:close/>
                <a:moveTo>
                  <a:pt x="17257" y="3106"/>
                </a:moveTo>
                <a:cubicBezTo>
                  <a:pt x="17278" y="3091"/>
                  <a:pt x="17274" y="3101"/>
                  <a:pt x="17281" y="3073"/>
                </a:cubicBezTo>
                <a:cubicBezTo>
                  <a:pt x="17258" y="3082"/>
                  <a:pt x="17266" y="3073"/>
                  <a:pt x="17257" y="3106"/>
                </a:cubicBezTo>
                <a:close/>
                <a:moveTo>
                  <a:pt x="15045" y="1728"/>
                </a:moveTo>
                <a:cubicBezTo>
                  <a:pt x="15038" y="1700"/>
                  <a:pt x="15042" y="1710"/>
                  <a:pt x="15021" y="1696"/>
                </a:cubicBezTo>
                <a:cubicBezTo>
                  <a:pt x="15029" y="1729"/>
                  <a:pt x="15023" y="1720"/>
                  <a:pt x="15045" y="1728"/>
                </a:cubicBezTo>
                <a:close/>
                <a:moveTo>
                  <a:pt x="15159" y="2239"/>
                </a:moveTo>
                <a:cubicBezTo>
                  <a:pt x="15130" y="2250"/>
                  <a:pt x="15153" y="2233"/>
                  <a:pt x="15134" y="2271"/>
                </a:cubicBezTo>
                <a:cubicBezTo>
                  <a:pt x="15157" y="2263"/>
                  <a:pt x="15151" y="2271"/>
                  <a:pt x="15159" y="2239"/>
                </a:cubicBezTo>
                <a:cubicBezTo>
                  <a:pt x="15206" y="2249"/>
                  <a:pt x="15163" y="2235"/>
                  <a:pt x="15215" y="2231"/>
                </a:cubicBezTo>
                <a:cubicBezTo>
                  <a:pt x="15219" y="2266"/>
                  <a:pt x="15205" y="2254"/>
                  <a:pt x="15240" y="2247"/>
                </a:cubicBezTo>
                <a:lnTo>
                  <a:pt x="15231" y="2279"/>
                </a:lnTo>
                <a:cubicBezTo>
                  <a:pt x="15275" y="2250"/>
                  <a:pt x="15255" y="2268"/>
                  <a:pt x="15296" y="2279"/>
                </a:cubicBezTo>
                <a:lnTo>
                  <a:pt x="15305" y="2272"/>
                </a:lnTo>
                <a:cubicBezTo>
                  <a:pt x="15306" y="2271"/>
                  <a:pt x="15309" y="2269"/>
                  <a:pt x="15310" y="2268"/>
                </a:cubicBezTo>
                <a:lnTo>
                  <a:pt x="15329" y="2247"/>
                </a:lnTo>
                <a:cubicBezTo>
                  <a:pt x="15310" y="2242"/>
                  <a:pt x="15310" y="2240"/>
                  <a:pt x="15288" y="2239"/>
                </a:cubicBezTo>
                <a:lnTo>
                  <a:pt x="15329" y="2222"/>
                </a:lnTo>
                <a:lnTo>
                  <a:pt x="15329" y="2198"/>
                </a:lnTo>
                <a:cubicBezTo>
                  <a:pt x="15307" y="2203"/>
                  <a:pt x="15314" y="2205"/>
                  <a:pt x="15291" y="2209"/>
                </a:cubicBezTo>
                <a:lnTo>
                  <a:pt x="15159" y="2214"/>
                </a:lnTo>
                <a:lnTo>
                  <a:pt x="15159" y="2239"/>
                </a:lnTo>
                <a:close/>
                <a:moveTo>
                  <a:pt x="21899" y="4661"/>
                </a:moveTo>
                <a:cubicBezTo>
                  <a:pt x="21891" y="4639"/>
                  <a:pt x="21900" y="4645"/>
                  <a:pt x="21867" y="4637"/>
                </a:cubicBezTo>
                <a:cubicBezTo>
                  <a:pt x="21879" y="4666"/>
                  <a:pt x="21862" y="4643"/>
                  <a:pt x="21899" y="4661"/>
                </a:cubicBezTo>
                <a:close/>
                <a:moveTo>
                  <a:pt x="18529" y="1590"/>
                </a:moveTo>
                <a:lnTo>
                  <a:pt x="18512" y="1614"/>
                </a:lnTo>
                <a:lnTo>
                  <a:pt x="18537" y="1615"/>
                </a:lnTo>
                <a:cubicBezTo>
                  <a:pt x="18537" y="1572"/>
                  <a:pt x="18537" y="1603"/>
                  <a:pt x="18529" y="1590"/>
                </a:cubicBezTo>
                <a:cubicBezTo>
                  <a:pt x="18538" y="1585"/>
                  <a:pt x="18529" y="1585"/>
                  <a:pt x="18546" y="1583"/>
                </a:cubicBezTo>
                <a:cubicBezTo>
                  <a:pt x="18559" y="1581"/>
                  <a:pt x="18564" y="1584"/>
                  <a:pt x="18574" y="1584"/>
                </a:cubicBezTo>
                <a:cubicBezTo>
                  <a:pt x="18576" y="1585"/>
                  <a:pt x="18578" y="1585"/>
                  <a:pt x="18579" y="1585"/>
                </a:cubicBezTo>
                <a:lnTo>
                  <a:pt x="18594" y="1586"/>
                </a:lnTo>
                <a:cubicBezTo>
                  <a:pt x="18604" y="1587"/>
                  <a:pt x="18603" y="1587"/>
                  <a:pt x="18618" y="1590"/>
                </a:cubicBezTo>
                <a:lnTo>
                  <a:pt x="18618" y="1574"/>
                </a:lnTo>
                <a:cubicBezTo>
                  <a:pt x="18609" y="1574"/>
                  <a:pt x="18593" y="1575"/>
                  <a:pt x="18585" y="1575"/>
                </a:cubicBezTo>
                <a:cubicBezTo>
                  <a:pt x="18549" y="1573"/>
                  <a:pt x="18559" y="1567"/>
                  <a:pt x="18549" y="1564"/>
                </a:cubicBezTo>
                <a:cubicBezTo>
                  <a:pt x="18548" y="1564"/>
                  <a:pt x="18546" y="1563"/>
                  <a:pt x="18544" y="1562"/>
                </a:cubicBezTo>
                <a:cubicBezTo>
                  <a:pt x="18523" y="1558"/>
                  <a:pt x="18533" y="1572"/>
                  <a:pt x="18505" y="1558"/>
                </a:cubicBezTo>
                <a:cubicBezTo>
                  <a:pt x="18512" y="1591"/>
                  <a:pt x="18507" y="1582"/>
                  <a:pt x="18529" y="1590"/>
                </a:cubicBezTo>
                <a:close/>
                <a:moveTo>
                  <a:pt x="18254" y="5455"/>
                </a:moveTo>
                <a:lnTo>
                  <a:pt x="18254" y="5463"/>
                </a:lnTo>
                <a:lnTo>
                  <a:pt x="18294" y="5463"/>
                </a:lnTo>
                <a:cubicBezTo>
                  <a:pt x="18272" y="5432"/>
                  <a:pt x="18298" y="5455"/>
                  <a:pt x="18254" y="5455"/>
                </a:cubicBezTo>
                <a:close/>
                <a:moveTo>
                  <a:pt x="22434" y="3503"/>
                </a:moveTo>
                <a:lnTo>
                  <a:pt x="22402" y="3503"/>
                </a:lnTo>
                <a:cubicBezTo>
                  <a:pt x="22409" y="3523"/>
                  <a:pt x="22401" y="3516"/>
                  <a:pt x="22418" y="3516"/>
                </a:cubicBezTo>
                <a:cubicBezTo>
                  <a:pt x="22435" y="3516"/>
                  <a:pt x="22427" y="3524"/>
                  <a:pt x="22434" y="3503"/>
                </a:cubicBezTo>
                <a:close/>
                <a:moveTo>
                  <a:pt x="20611" y="5309"/>
                </a:moveTo>
                <a:lnTo>
                  <a:pt x="20668" y="5301"/>
                </a:lnTo>
                <a:cubicBezTo>
                  <a:pt x="20637" y="5301"/>
                  <a:pt x="20616" y="5284"/>
                  <a:pt x="20611" y="5309"/>
                </a:cubicBezTo>
                <a:close/>
                <a:moveTo>
                  <a:pt x="19526" y="5326"/>
                </a:moveTo>
                <a:lnTo>
                  <a:pt x="19550" y="5326"/>
                </a:lnTo>
                <a:lnTo>
                  <a:pt x="19550" y="5309"/>
                </a:lnTo>
                <a:lnTo>
                  <a:pt x="19526" y="5309"/>
                </a:lnTo>
                <a:lnTo>
                  <a:pt x="19526" y="5326"/>
                </a:lnTo>
                <a:close/>
                <a:moveTo>
                  <a:pt x="18237" y="821"/>
                </a:moveTo>
                <a:lnTo>
                  <a:pt x="18262" y="821"/>
                </a:lnTo>
                <a:lnTo>
                  <a:pt x="18262" y="805"/>
                </a:lnTo>
                <a:lnTo>
                  <a:pt x="18237" y="805"/>
                </a:lnTo>
                <a:lnTo>
                  <a:pt x="18237" y="821"/>
                </a:lnTo>
                <a:close/>
                <a:moveTo>
                  <a:pt x="20960" y="3721"/>
                </a:moveTo>
                <a:lnTo>
                  <a:pt x="20984" y="3721"/>
                </a:lnTo>
                <a:lnTo>
                  <a:pt x="20984" y="3705"/>
                </a:lnTo>
                <a:lnTo>
                  <a:pt x="20960" y="3705"/>
                </a:lnTo>
                <a:lnTo>
                  <a:pt x="20960" y="3721"/>
                </a:lnTo>
                <a:close/>
                <a:moveTo>
                  <a:pt x="18602" y="4556"/>
                </a:moveTo>
                <a:lnTo>
                  <a:pt x="18626" y="4556"/>
                </a:lnTo>
                <a:lnTo>
                  <a:pt x="18626" y="4540"/>
                </a:lnTo>
                <a:lnTo>
                  <a:pt x="18602" y="4540"/>
                </a:lnTo>
                <a:lnTo>
                  <a:pt x="18602" y="4556"/>
                </a:lnTo>
                <a:close/>
                <a:moveTo>
                  <a:pt x="16147" y="2109"/>
                </a:moveTo>
                <a:lnTo>
                  <a:pt x="16163" y="2109"/>
                </a:lnTo>
                <a:lnTo>
                  <a:pt x="16163" y="2085"/>
                </a:lnTo>
                <a:lnTo>
                  <a:pt x="16147" y="2085"/>
                </a:lnTo>
                <a:lnTo>
                  <a:pt x="16147" y="2109"/>
                </a:lnTo>
                <a:close/>
                <a:moveTo>
                  <a:pt x="16820" y="2603"/>
                </a:moveTo>
                <a:lnTo>
                  <a:pt x="16836" y="2603"/>
                </a:lnTo>
                <a:lnTo>
                  <a:pt x="16836" y="2579"/>
                </a:lnTo>
                <a:lnTo>
                  <a:pt x="16820" y="2579"/>
                </a:lnTo>
                <a:lnTo>
                  <a:pt x="16820" y="2603"/>
                </a:lnTo>
                <a:close/>
                <a:moveTo>
                  <a:pt x="21851" y="5512"/>
                </a:moveTo>
                <a:lnTo>
                  <a:pt x="21899" y="5512"/>
                </a:lnTo>
                <a:lnTo>
                  <a:pt x="21899" y="5504"/>
                </a:lnTo>
                <a:lnTo>
                  <a:pt x="21851" y="5504"/>
                </a:lnTo>
                <a:lnTo>
                  <a:pt x="21851" y="5512"/>
                </a:lnTo>
                <a:close/>
                <a:moveTo>
                  <a:pt x="14178" y="2052"/>
                </a:moveTo>
                <a:lnTo>
                  <a:pt x="14203" y="2052"/>
                </a:lnTo>
                <a:lnTo>
                  <a:pt x="14203" y="2036"/>
                </a:lnTo>
                <a:lnTo>
                  <a:pt x="14178" y="2036"/>
                </a:lnTo>
                <a:lnTo>
                  <a:pt x="14178" y="2052"/>
                </a:lnTo>
                <a:close/>
                <a:moveTo>
                  <a:pt x="17484" y="5115"/>
                </a:moveTo>
                <a:lnTo>
                  <a:pt x="17508" y="5115"/>
                </a:lnTo>
                <a:lnTo>
                  <a:pt x="17508" y="5099"/>
                </a:lnTo>
                <a:lnTo>
                  <a:pt x="17484" y="5099"/>
                </a:lnTo>
                <a:lnTo>
                  <a:pt x="17484" y="5115"/>
                </a:lnTo>
                <a:close/>
                <a:moveTo>
                  <a:pt x="17800" y="2547"/>
                </a:moveTo>
                <a:lnTo>
                  <a:pt x="17824" y="2547"/>
                </a:lnTo>
                <a:lnTo>
                  <a:pt x="17824" y="2530"/>
                </a:lnTo>
                <a:lnTo>
                  <a:pt x="17800" y="2530"/>
                </a:lnTo>
                <a:lnTo>
                  <a:pt x="17800" y="2547"/>
                </a:lnTo>
                <a:close/>
                <a:moveTo>
                  <a:pt x="16455" y="2231"/>
                </a:moveTo>
                <a:lnTo>
                  <a:pt x="16479" y="2231"/>
                </a:lnTo>
                <a:lnTo>
                  <a:pt x="16479" y="2214"/>
                </a:lnTo>
                <a:lnTo>
                  <a:pt x="16455" y="2214"/>
                </a:lnTo>
                <a:lnTo>
                  <a:pt x="16455" y="2231"/>
                </a:lnTo>
                <a:close/>
                <a:moveTo>
                  <a:pt x="21827" y="4937"/>
                </a:moveTo>
                <a:lnTo>
                  <a:pt x="21843" y="4937"/>
                </a:lnTo>
                <a:lnTo>
                  <a:pt x="21843" y="4912"/>
                </a:lnTo>
                <a:lnTo>
                  <a:pt x="21827" y="4912"/>
                </a:lnTo>
                <a:lnTo>
                  <a:pt x="21827" y="4937"/>
                </a:lnTo>
                <a:close/>
                <a:moveTo>
                  <a:pt x="20320" y="3875"/>
                </a:moveTo>
                <a:lnTo>
                  <a:pt x="20344" y="3875"/>
                </a:lnTo>
                <a:lnTo>
                  <a:pt x="20344" y="3859"/>
                </a:lnTo>
                <a:lnTo>
                  <a:pt x="20320" y="3859"/>
                </a:lnTo>
                <a:lnTo>
                  <a:pt x="20320" y="3875"/>
                </a:lnTo>
                <a:close/>
                <a:moveTo>
                  <a:pt x="22750" y="1185"/>
                </a:moveTo>
                <a:lnTo>
                  <a:pt x="22774" y="1185"/>
                </a:lnTo>
                <a:lnTo>
                  <a:pt x="22774" y="1169"/>
                </a:lnTo>
                <a:lnTo>
                  <a:pt x="22750" y="1169"/>
                </a:lnTo>
                <a:lnTo>
                  <a:pt x="22750" y="1185"/>
                </a:lnTo>
                <a:close/>
                <a:moveTo>
                  <a:pt x="22361" y="1145"/>
                </a:moveTo>
                <a:lnTo>
                  <a:pt x="22386" y="1145"/>
                </a:lnTo>
                <a:lnTo>
                  <a:pt x="22386" y="1129"/>
                </a:lnTo>
                <a:lnTo>
                  <a:pt x="22361" y="1129"/>
                </a:lnTo>
                <a:lnTo>
                  <a:pt x="22361" y="1145"/>
                </a:lnTo>
                <a:close/>
                <a:moveTo>
                  <a:pt x="19169" y="2644"/>
                </a:moveTo>
                <a:lnTo>
                  <a:pt x="19193" y="2644"/>
                </a:lnTo>
                <a:lnTo>
                  <a:pt x="19193" y="2628"/>
                </a:lnTo>
                <a:lnTo>
                  <a:pt x="19169" y="2628"/>
                </a:lnTo>
                <a:lnTo>
                  <a:pt x="19169" y="2644"/>
                </a:lnTo>
                <a:close/>
                <a:moveTo>
                  <a:pt x="17322" y="5309"/>
                </a:moveTo>
                <a:lnTo>
                  <a:pt x="17346" y="5309"/>
                </a:lnTo>
                <a:lnTo>
                  <a:pt x="17346" y="5293"/>
                </a:lnTo>
                <a:lnTo>
                  <a:pt x="17322" y="5293"/>
                </a:lnTo>
                <a:lnTo>
                  <a:pt x="17322" y="5309"/>
                </a:lnTo>
                <a:close/>
                <a:moveTo>
                  <a:pt x="19234" y="3405"/>
                </a:moveTo>
                <a:lnTo>
                  <a:pt x="19258" y="3405"/>
                </a:lnTo>
                <a:lnTo>
                  <a:pt x="19258" y="3389"/>
                </a:lnTo>
                <a:lnTo>
                  <a:pt x="19234" y="3389"/>
                </a:lnTo>
                <a:lnTo>
                  <a:pt x="19234" y="3405"/>
                </a:lnTo>
                <a:close/>
                <a:moveTo>
                  <a:pt x="16471" y="2141"/>
                </a:moveTo>
                <a:lnTo>
                  <a:pt x="16496" y="2141"/>
                </a:lnTo>
                <a:lnTo>
                  <a:pt x="16496" y="2125"/>
                </a:lnTo>
                <a:lnTo>
                  <a:pt x="16471" y="2125"/>
                </a:lnTo>
                <a:lnTo>
                  <a:pt x="16471" y="2141"/>
                </a:lnTo>
                <a:close/>
                <a:moveTo>
                  <a:pt x="22442" y="4856"/>
                </a:moveTo>
                <a:lnTo>
                  <a:pt x="22467" y="4856"/>
                </a:lnTo>
                <a:lnTo>
                  <a:pt x="22467" y="4839"/>
                </a:lnTo>
                <a:lnTo>
                  <a:pt x="22442" y="4839"/>
                </a:lnTo>
                <a:lnTo>
                  <a:pt x="22442" y="4856"/>
                </a:lnTo>
                <a:close/>
                <a:moveTo>
                  <a:pt x="18918" y="5634"/>
                </a:moveTo>
                <a:lnTo>
                  <a:pt x="18942" y="5634"/>
                </a:lnTo>
                <a:lnTo>
                  <a:pt x="18942" y="5617"/>
                </a:lnTo>
                <a:lnTo>
                  <a:pt x="18918" y="5617"/>
                </a:lnTo>
                <a:lnTo>
                  <a:pt x="18918" y="5634"/>
                </a:lnTo>
                <a:close/>
                <a:moveTo>
                  <a:pt x="20044" y="2790"/>
                </a:moveTo>
                <a:lnTo>
                  <a:pt x="20068" y="2790"/>
                </a:lnTo>
                <a:lnTo>
                  <a:pt x="20068" y="2773"/>
                </a:lnTo>
                <a:lnTo>
                  <a:pt x="20044" y="2773"/>
                </a:lnTo>
                <a:lnTo>
                  <a:pt x="20044" y="2790"/>
                </a:lnTo>
                <a:close/>
                <a:moveTo>
                  <a:pt x="16974" y="1753"/>
                </a:moveTo>
                <a:lnTo>
                  <a:pt x="16998" y="1753"/>
                </a:lnTo>
                <a:lnTo>
                  <a:pt x="16998" y="1736"/>
                </a:lnTo>
                <a:lnTo>
                  <a:pt x="16974" y="1736"/>
                </a:lnTo>
                <a:lnTo>
                  <a:pt x="16974" y="1753"/>
                </a:lnTo>
                <a:close/>
                <a:moveTo>
                  <a:pt x="19226" y="4199"/>
                </a:moveTo>
                <a:lnTo>
                  <a:pt x="19242" y="4199"/>
                </a:lnTo>
                <a:lnTo>
                  <a:pt x="19242" y="4175"/>
                </a:lnTo>
                <a:lnTo>
                  <a:pt x="19226" y="4175"/>
                </a:lnTo>
                <a:lnTo>
                  <a:pt x="19226" y="4199"/>
                </a:lnTo>
                <a:close/>
                <a:moveTo>
                  <a:pt x="13012" y="1639"/>
                </a:moveTo>
                <a:lnTo>
                  <a:pt x="13036" y="1639"/>
                </a:lnTo>
                <a:lnTo>
                  <a:pt x="13036" y="1623"/>
                </a:lnTo>
                <a:lnTo>
                  <a:pt x="13012" y="1623"/>
                </a:lnTo>
                <a:lnTo>
                  <a:pt x="13012" y="1639"/>
                </a:lnTo>
                <a:close/>
                <a:moveTo>
                  <a:pt x="17306" y="5253"/>
                </a:moveTo>
                <a:lnTo>
                  <a:pt x="17354" y="5253"/>
                </a:lnTo>
                <a:lnTo>
                  <a:pt x="17354" y="5245"/>
                </a:lnTo>
                <a:lnTo>
                  <a:pt x="17306" y="5245"/>
                </a:lnTo>
                <a:lnTo>
                  <a:pt x="17306" y="5253"/>
                </a:lnTo>
                <a:close/>
                <a:moveTo>
                  <a:pt x="21746" y="5350"/>
                </a:moveTo>
                <a:cubicBezTo>
                  <a:pt x="21767" y="5356"/>
                  <a:pt x="21752" y="5349"/>
                  <a:pt x="21770" y="5358"/>
                </a:cubicBezTo>
                <a:cubicBezTo>
                  <a:pt x="21765" y="5311"/>
                  <a:pt x="21748" y="5336"/>
                  <a:pt x="21746" y="5350"/>
                </a:cubicBezTo>
                <a:close/>
                <a:moveTo>
                  <a:pt x="19542" y="3130"/>
                </a:moveTo>
                <a:cubicBezTo>
                  <a:pt x="19577" y="3111"/>
                  <a:pt x="19557" y="3132"/>
                  <a:pt x="19566" y="3106"/>
                </a:cubicBezTo>
                <a:cubicBezTo>
                  <a:pt x="19546" y="3114"/>
                  <a:pt x="19560" y="3111"/>
                  <a:pt x="19534" y="3106"/>
                </a:cubicBezTo>
                <a:cubicBezTo>
                  <a:pt x="19539" y="3115"/>
                  <a:pt x="19542" y="3114"/>
                  <a:pt x="19542" y="3130"/>
                </a:cubicBezTo>
                <a:close/>
                <a:moveTo>
                  <a:pt x="22305" y="3438"/>
                </a:moveTo>
                <a:cubicBezTo>
                  <a:pt x="22297" y="3409"/>
                  <a:pt x="22304" y="3416"/>
                  <a:pt x="22272" y="3413"/>
                </a:cubicBezTo>
                <a:cubicBezTo>
                  <a:pt x="22289" y="3437"/>
                  <a:pt x="22277" y="3423"/>
                  <a:pt x="22305" y="3438"/>
                </a:cubicBezTo>
                <a:close/>
                <a:moveTo>
                  <a:pt x="22102" y="3413"/>
                </a:moveTo>
                <a:cubicBezTo>
                  <a:pt x="22094" y="3384"/>
                  <a:pt x="22101" y="3392"/>
                  <a:pt x="22070" y="3389"/>
                </a:cubicBezTo>
                <a:cubicBezTo>
                  <a:pt x="22087" y="3413"/>
                  <a:pt x="22075" y="3399"/>
                  <a:pt x="22102" y="3413"/>
                </a:cubicBezTo>
                <a:close/>
                <a:moveTo>
                  <a:pt x="23180" y="1428"/>
                </a:moveTo>
                <a:cubicBezTo>
                  <a:pt x="23207" y="1414"/>
                  <a:pt x="23195" y="1428"/>
                  <a:pt x="23212" y="1404"/>
                </a:cubicBezTo>
                <a:cubicBezTo>
                  <a:pt x="23189" y="1406"/>
                  <a:pt x="23180" y="1404"/>
                  <a:pt x="23180" y="1428"/>
                </a:cubicBezTo>
                <a:close/>
                <a:moveTo>
                  <a:pt x="9155" y="1437"/>
                </a:moveTo>
                <a:cubicBezTo>
                  <a:pt x="9179" y="1431"/>
                  <a:pt x="9167" y="1438"/>
                  <a:pt x="9179" y="1420"/>
                </a:cubicBezTo>
                <a:cubicBezTo>
                  <a:pt x="9169" y="1414"/>
                  <a:pt x="9171" y="1416"/>
                  <a:pt x="9155" y="1412"/>
                </a:cubicBezTo>
                <a:lnTo>
                  <a:pt x="9155" y="1437"/>
                </a:lnTo>
                <a:close/>
                <a:moveTo>
                  <a:pt x="18675" y="2417"/>
                </a:moveTo>
                <a:cubicBezTo>
                  <a:pt x="18699" y="2411"/>
                  <a:pt x="18687" y="2418"/>
                  <a:pt x="18699" y="2401"/>
                </a:cubicBezTo>
                <a:cubicBezTo>
                  <a:pt x="18688" y="2395"/>
                  <a:pt x="18690" y="2396"/>
                  <a:pt x="18675" y="2393"/>
                </a:cubicBezTo>
                <a:lnTo>
                  <a:pt x="18675" y="2417"/>
                </a:lnTo>
                <a:close/>
                <a:moveTo>
                  <a:pt x="19680" y="2547"/>
                </a:moveTo>
                <a:cubicBezTo>
                  <a:pt x="19709" y="2539"/>
                  <a:pt x="19701" y="2546"/>
                  <a:pt x="19704" y="2514"/>
                </a:cubicBezTo>
                <a:cubicBezTo>
                  <a:pt x="19681" y="2531"/>
                  <a:pt x="19693" y="2520"/>
                  <a:pt x="19680" y="2547"/>
                </a:cubicBezTo>
                <a:close/>
                <a:moveTo>
                  <a:pt x="20919" y="5301"/>
                </a:moveTo>
                <a:cubicBezTo>
                  <a:pt x="20925" y="5307"/>
                  <a:pt x="20921" y="5307"/>
                  <a:pt x="20933" y="5312"/>
                </a:cubicBezTo>
                <a:cubicBezTo>
                  <a:pt x="20949" y="5320"/>
                  <a:pt x="20937" y="5314"/>
                  <a:pt x="20952" y="5318"/>
                </a:cubicBezTo>
                <a:cubicBezTo>
                  <a:pt x="20945" y="5292"/>
                  <a:pt x="20944" y="5292"/>
                  <a:pt x="20919" y="5301"/>
                </a:cubicBezTo>
                <a:close/>
                <a:moveTo>
                  <a:pt x="16382" y="2344"/>
                </a:moveTo>
                <a:lnTo>
                  <a:pt x="16398" y="2328"/>
                </a:lnTo>
                <a:cubicBezTo>
                  <a:pt x="16405" y="2340"/>
                  <a:pt x="16402" y="2336"/>
                  <a:pt x="16406" y="2352"/>
                </a:cubicBezTo>
                <a:cubicBezTo>
                  <a:pt x="16395" y="2346"/>
                  <a:pt x="16397" y="2348"/>
                  <a:pt x="16382" y="2344"/>
                </a:cubicBezTo>
                <a:close/>
                <a:moveTo>
                  <a:pt x="16398" y="2328"/>
                </a:moveTo>
                <a:cubicBezTo>
                  <a:pt x="16390" y="2322"/>
                  <a:pt x="16400" y="2321"/>
                  <a:pt x="16383" y="2322"/>
                </a:cubicBezTo>
                <a:cubicBezTo>
                  <a:pt x="16369" y="2323"/>
                  <a:pt x="16378" y="2322"/>
                  <a:pt x="16366" y="2328"/>
                </a:cubicBezTo>
                <a:lnTo>
                  <a:pt x="16382" y="2344"/>
                </a:lnTo>
                <a:lnTo>
                  <a:pt x="16382" y="2368"/>
                </a:lnTo>
                <a:lnTo>
                  <a:pt x="16461" y="2371"/>
                </a:lnTo>
                <a:cubicBezTo>
                  <a:pt x="16540" y="2376"/>
                  <a:pt x="16537" y="2368"/>
                  <a:pt x="16618" y="2376"/>
                </a:cubicBezTo>
                <a:cubicBezTo>
                  <a:pt x="16622" y="2377"/>
                  <a:pt x="16637" y="2377"/>
                  <a:pt x="16640" y="2376"/>
                </a:cubicBezTo>
                <a:cubicBezTo>
                  <a:pt x="16664" y="2371"/>
                  <a:pt x="16652" y="2363"/>
                  <a:pt x="16698" y="2352"/>
                </a:cubicBezTo>
                <a:cubicBezTo>
                  <a:pt x="16697" y="2350"/>
                  <a:pt x="16695" y="2345"/>
                  <a:pt x="16695" y="2347"/>
                </a:cubicBezTo>
                <a:lnTo>
                  <a:pt x="16690" y="2337"/>
                </a:lnTo>
                <a:cubicBezTo>
                  <a:pt x="16686" y="2324"/>
                  <a:pt x="16683" y="2338"/>
                  <a:pt x="16690" y="2320"/>
                </a:cubicBezTo>
                <a:cubicBezTo>
                  <a:pt x="16688" y="2320"/>
                  <a:pt x="16685" y="2320"/>
                  <a:pt x="16685" y="2322"/>
                </a:cubicBezTo>
                <a:lnTo>
                  <a:pt x="16661" y="2332"/>
                </a:lnTo>
                <a:cubicBezTo>
                  <a:pt x="16640" y="2334"/>
                  <a:pt x="16648" y="2340"/>
                  <a:pt x="16641" y="2320"/>
                </a:cubicBezTo>
                <a:cubicBezTo>
                  <a:pt x="16592" y="2324"/>
                  <a:pt x="16629" y="2335"/>
                  <a:pt x="16585" y="2336"/>
                </a:cubicBezTo>
                <a:cubicBezTo>
                  <a:pt x="16543" y="2337"/>
                  <a:pt x="16574" y="2320"/>
                  <a:pt x="16525" y="2333"/>
                </a:cubicBezTo>
                <a:cubicBezTo>
                  <a:pt x="16499" y="2341"/>
                  <a:pt x="16521" y="2339"/>
                  <a:pt x="16505" y="2339"/>
                </a:cubicBezTo>
                <a:cubicBezTo>
                  <a:pt x="16477" y="2337"/>
                  <a:pt x="16462" y="2332"/>
                  <a:pt x="16431" y="2312"/>
                </a:cubicBezTo>
                <a:cubicBezTo>
                  <a:pt x="16411" y="2324"/>
                  <a:pt x="16422" y="2321"/>
                  <a:pt x="16398" y="2328"/>
                </a:cubicBezTo>
                <a:close/>
                <a:moveTo>
                  <a:pt x="18610" y="2676"/>
                </a:moveTo>
                <a:lnTo>
                  <a:pt x="18651" y="2676"/>
                </a:lnTo>
                <a:lnTo>
                  <a:pt x="18651" y="2668"/>
                </a:lnTo>
                <a:cubicBezTo>
                  <a:pt x="18628" y="2668"/>
                  <a:pt x="18613" y="2654"/>
                  <a:pt x="18610" y="2676"/>
                </a:cubicBezTo>
                <a:close/>
                <a:moveTo>
                  <a:pt x="20230" y="2563"/>
                </a:moveTo>
                <a:cubicBezTo>
                  <a:pt x="20272" y="2562"/>
                  <a:pt x="20254" y="2570"/>
                  <a:pt x="20271" y="2547"/>
                </a:cubicBezTo>
                <a:cubicBezTo>
                  <a:pt x="20248" y="2548"/>
                  <a:pt x="20241" y="2549"/>
                  <a:pt x="20230" y="2563"/>
                </a:cubicBezTo>
                <a:close/>
                <a:moveTo>
                  <a:pt x="11375" y="6015"/>
                </a:moveTo>
                <a:cubicBezTo>
                  <a:pt x="11382" y="6024"/>
                  <a:pt x="11378" y="6028"/>
                  <a:pt x="11390" y="6027"/>
                </a:cubicBezTo>
                <a:cubicBezTo>
                  <a:pt x="11410" y="6025"/>
                  <a:pt x="11402" y="6021"/>
                  <a:pt x="11408" y="6006"/>
                </a:cubicBezTo>
                <a:lnTo>
                  <a:pt x="11375" y="6015"/>
                </a:lnTo>
                <a:close/>
                <a:moveTo>
                  <a:pt x="22669" y="2628"/>
                </a:moveTo>
                <a:cubicBezTo>
                  <a:pt x="22711" y="2628"/>
                  <a:pt x="22700" y="2649"/>
                  <a:pt x="22710" y="2619"/>
                </a:cubicBezTo>
                <a:lnTo>
                  <a:pt x="22669" y="2619"/>
                </a:lnTo>
                <a:lnTo>
                  <a:pt x="22669" y="2628"/>
                </a:lnTo>
                <a:close/>
                <a:moveTo>
                  <a:pt x="16188" y="2514"/>
                </a:moveTo>
                <a:lnTo>
                  <a:pt x="16188" y="2474"/>
                </a:lnTo>
                <a:lnTo>
                  <a:pt x="16180" y="2474"/>
                </a:lnTo>
                <a:cubicBezTo>
                  <a:pt x="16180" y="2515"/>
                  <a:pt x="16159" y="2504"/>
                  <a:pt x="16188" y="2514"/>
                </a:cubicBezTo>
                <a:close/>
                <a:moveTo>
                  <a:pt x="8953" y="1445"/>
                </a:moveTo>
                <a:cubicBezTo>
                  <a:pt x="8959" y="1434"/>
                  <a:pt x="8957" y="1436"/>
                  <a:pt x="8961" y="1420"/>
                </a:cubicBezTo>
                <a:lnTo>
                  <a:pt x="8936" y="1420"/>
                </a:lnTo>
                <a:cubicBezTo>
                  <a:pt x="8942" y="1443"/>
                  <a:pt x="8933" y="1433"/>
                  <a:pt x="8953" y="1445"/>
                </a:cubicBezTo>
                <a:close/>
                <a:moveTo>
                  <a:pt x="8029" y="1493"/>
                </a:moveTo>
                <a:cubicBezTo>
                  <a:pt x="8035" y="1482"/>
                  <a:pt x="8033" y="1484"/>
                  <a:pt x="8037" y="1469"/>
                </a:cubicBezTo>
                <a:lnTo>
                  <a:pt x="8013" y="1469"/>
                </a:lnTo>
                <a:cubicBezTo>
                  <a:pt x="8018" y="1491"/>
                  <a:pt x="8010" y="1482"/>
                  <a:pt x="8029" y="1493"/>
                </a:cubicBezTo>
                <a:close/>
                <a:moveTo>
                  <a:pt x="18950" y="4151"/>
                </a:moveTo>
                <a:cubicBezTo>
                  <a:pt x="18989" y="4150"/>
                  <a:pt x="18982" y="4159"/>
                  <a:pt x="18991" y="4126"/>
                </a:cubicBezTo>
                <a:lnTo>
                  <a:pt x="18950" y="4151"/>
                </a:lnTo>
                <a:close/>
                <a:moveTo>
                  <a:pt x="20141" y="5236"/>
                </a:moveTo>
                <a:cubicBezTo>
                  <a:pt x="20177" y="5244"/>
                  <a:pt x="20156" y="5253"/>
                  <a:pt x="20174" y="5228"/>
                </a:cubicBezTo>
                <a:cubicBezTo>
                  <a:pt x="20157" y="5225"/>
                  <a:pt x="20144" y="5216"/>
                  <a:pt x="20141" y="5236"/>
                </a:cubicBezTo>
                <a:close/>
                <a:moveTo>
                  <a:pt x="13530" y="5820"/>
                </a:moveTo>
                <a:cubicBezTo>
                  <a:pt x="13549" y="5816"/>
                  <a:pt x="13549" y="5814"/>
                  <a:pt x="13571" y="5812"/>
                </a:cubicBezTo>
                <a:cubicBezTo>
                  <a:pt x="13554" y="5789"/>
                  <a:pt x="13546" y="5797"/>
                  <a:pt x="13530" y="5820"/>
                </a:cubicBezTo>
                <a:close/>
                <a:moveTo>
                  <a:pt x="17930" y="2749"/>
                </a:moveTo>
                <a:lnTo>
                  <a:pt x="17939" y="2717"/>
                </a:lnTo>
                <a:cubicBezTo>
                  <a:pt x="17936" y="2718"/>
                  <a:pt x="17933" y="2717"/>
                  <a:pt x="17932" y="2719"/>
                </a:cubicBezTo>
                <a:cubicBezTo>
                  <a:pt x="17931" y="2721"/>
                  <a:pt x="17894" y="2737"/>
                  <a:pt x="17930" y="2749"/>
                </a:cubicBezTo>
                <a:close/>
                <a:moveTo>
                  <a:pt x="19915" y="5609"/>
                </a:moveTo>
                <a:lnTo>
                  <a:pt x="19939" y="5609"/>
                </a:lnTo>
                <a:lnTo>
                  <a:pt x="19939" y="5577"/>
                </a:lnTo>
                <a:cubicBezTo>
                  <a:pt x="19925" y="5593"/>
                  <a:pt x="19944" y="5568"/>
                  <a:pt x="19928" y="5590"/>
                </a:cubicBezTo>
                <a:cubicBezTo>
                  <a:pt x="19921" y="5598"/>
                  <a:pt x="19919" y="5603"/>
                  <a:pt x="19915" y="5609"/>
                </a:cubicBezTo>
                <a:close/>
                <a:moveTo>
                  <a:pt x="18740" y="5577"/>
                </a:moveTo>
                <a:lnTo>
                  <a:pt x="18699" y="5577"/>
                </a:lnTo>
                <a:cubicBezTo>
                  <a:pt x="18700" y="5577"/>
                  <a:pt x="18704" y="5588"/>
                  <a:pt x="18718" y="5590"/>
                </a:cubicBezTo>
                <a:cubicBezTo>
                  <a:pt x="18739" y="5593"/>
                  <a:pt x="18730" y="5590"/>
                  <a:pt x="18740" y="5577"/>
                </a:cubicBezTo>
                <a:close/>
                <a:moveTo>
                  <a:pt x="16609" y="4507"/>
                </a:moveTo>
                <a:lnTo>
                  <a:pt x="16633" y="4507"/>
                </a:lnTo>
                <a:cubicBezTo>
                  <a:pt x="16628" y="4484"/>
                  <a:pt x="16634" y="4496"/>
                  <a:pt x="16617" y="4483"/>
                </a:cubicBezTo>
                <a:cubicBezTo>
                  <a:pt x="16611" y="4493"/>
                  <a:pt x="16609" y="4492"/>
                  <a:pt x="16609" y="4507"/>
                </a:cubicBezTo>
                <a:close/>
                <a:moveTo>
                  <a:pt x="20563" y="3883"/>
                </a:moveTo>
                <a:lnTo>
                  <a:pt x="20587" y="3883"/>
                </a:lnTo>
                <a:cubicBezTo>
                  <a:pt x="20577" y="3857"/>
                  <a:pt x="20597" y="3878"/>
                  <a:pt x="20563" y="3859"/>
                </a:cubicBezTo>
                <a:lnTo>
                  <a:pt x="20563" y="3883"/>
                </a:lnTo>
                <a:close/>
                <a:moveTo>
                  <a:pt x="17921" y="4953"/>
                </a:moveTo>
                <a:cubicBezTo>
                  <a:pt x="17948" y="4943"/>
                  <a:pt x="17927" y="4963"/>
                  <a:pt x="17946" y="4929"/>
                </a:cubicBezTo>
                <a:lnTo>
                  <a:pt x="17921" y="4929"/>
                </a:lnTo>
                <a:lnTo>
                  <a:pt x="17921" y="4953"/>
                </a:lnTo>
                <a:close/>
                <a:moveTo>
                  <a:pt x="23285" y="4799"/>
                </a:moveTo>
                <a:cubicBezTo>
                  <a:pt x="23311" y="4789"/>
                  <a:pt x="23291" y="4809"/>
                  <a:pt x="23309" y="4775"/>
                </a:cubicBezTo>
                <a:lnTo>
                  <a:pt x="23285" y="4775"/>
                </a:lnTo>
                <a:lnTo>
                  <a:pt x="23285" y="4799"/>
                </a:lnTo>
                <a:close/>
                <a:moveTo>
                  <a:pt x="17022" y="3268"/>
                </a:moveTo>
                <a:cubicBezTo>
                  <a:pt x="17033" y="3274"/>
                  <a:pt x="17031" y="3272"/>
                  <a:pt x="17046" y="3276"/>
                </a:cubicBezTo>
                <a:lnTo>
                  <a:pt x="17046" y="3251"/>
                </a:lnTo>
                <a:cubicBezTo>
                  <a:pt x="17032" y="3255"/>
                  <a:pt x="17025" y="3252"/>
                  <a:pt x="17022" y="3268"/>
                </a:cubicBezTo>
                <a:close/>
                <a:moveTo>
                  <a:pt x="6206" y="6565"/>
                </a:moveTo>
                <a:cubicBezTo>
                  <a:pt x="6217" y="6571"/>
                  <a:pt x="6215" y="6570"/>
                  <a:pt x="6230" y="6573"/>
                </a:cubicBezTo>
                <a:lnTo>
                  <a:pt x="6230" y="6549"/>
                </a:lnTo>
                <a:cubicBezTo>
                  <a:pt x="6216" y="6552"/>
                  <a:pt x="6209" y="6550"/>
                  <a:pt x="6206" y="6565"/>
                </a:cubicBezTo>
                <a:close/>
                <a:moveTo>
                  <a:pt x="18343" y="4556"/>
                </a:moveTo>
                <a:cubicBezTo>
                  <a:pt x="18354" y="4562"/>
                  <a:pt x="18352" y="4560"/>
                  <a:pt x="18367" y="4564"/>
                </a:cubicBezTo>
                <a:lnTo>
                  <a:pt x="18367" y="4540"/>
                </a:lnTo>
                <a:cubicBezTo>
                  <a:pt x="18353" y="4543"/>
                  <a:pt x="18345" y="4541"/>
                  <a:pt x="18343" y="4556"/>
                </a:cubicBezTo>
                <a:close/>
                <a:moveTo>
                  <a:pt x="19477" y="4929"/>
                </a:moveTo>
                <a:cubicBezTo>
                  <a:pt x="19488" y="4935"/>
                  <a:pt x="19486" y="4933"/>
                  <a:pt x="19501" y="4937"/>
                </a:cubicBezTo>
                <a:lnTo>
                  <a:pt x="19501" y="4912"/>
                </a:lnTo>
                <a:cubicBezTo>
                  <a:pt x="19487" y="4916"/>
                  <a:pt x="19480" y="4913"/>
                  <a:pt x="19477" y="4929"/>
                </a:cubicBezTo>
                <a:close/>
                <a:moveTo>
                  <a:pt x="18189" y="2449"/>
                </a:moveTo>
                <a:lnTo>
                  <a:pt x="18221" y="2440"/>
                </a:lnTo>
                <a:cubicBezTo>
                  <a:pt x="18192" y="2402"/>
                  <a:pt x="18202" y="2431"/>
                  <a:pt x="18189" y="2449"/>
                </a:cubicBezTo>
                <a:close/>
                <a:moveTo>
                  <a:pt x="22588" y="3697"/>
                </a:moveTo>
                <a:cubicBezTo>
                  <a:pt x="22603" y="3690"/>
                  <a:pt x="22598" y="3691"/>
                  <a:pt x="22621" y="3689"/>
                </a:cubicBezTo>
                <a:cubicBezTo>
                  <a:pt x="22608" y="3671"/>
                  <a:pt x="22589" y="3661"/>
                  <a:pt x="22588" y="3697"/>
                </a:cubicBezTo>
                <a:close/>
                <a:moveTo>
                  <a:pt x="18513" y="2466"/>
                </a:moveTo>
                <a:cubicBezTo>
                  <a:pt x="18531" y="2490"/>
                  <a:pt x="18528" y="2490"/>
                  <a:pt x="18545" y="2466"/>
                </a:cubicBezTo>
                <a:cubicBezTo>
                  <a:pt x="18530" y="2462"/>
                  <a:pt x="18520" y="2457"/>
                  <a:pt x="18513" y="2466"/>
                </a:cubicBezTo>
                <a:close/>
                <a:moveTo>
                  <a:pt x="19064" y="1874"/>
                </a:moveTo>
                <a:lnTo>
                  <a:pt x="19104" y="1874"/>
                </a:lnTo>
                <a:cubicBezTo>
                  <a:pt x="19104" y="1873"/>
                  <a:pt x="19100" y="1863"/>
                  <a:pt x="19085" y="1861"/>
                </a:cubicBezTo>
                <a:cubicBezTo>
                  <a:pt x="19073" y="1859"/>
                  <a:pt x="19066" y="1861"/>
                  <a:pt x="19064" y="1874"/>
                </a:cubicBezTo>
                <a:close/>
                <a:moveTo>
                  <a:pt x="16617" y="2514"/>
                </a:moveTo>
                <a:cubicBezTo>
                  <a:pt x="16636" y="2540"/>
                  <a:pt x="16640" y="2541"/>
                  <a:pt x="16649" y="2506"/>
                </a:cubicBezTo>
                <a:cubicBezTo>
                  <a:pt x="16633" y="2514"/>
                  <a:pt x="16641" y="2512"/>
                  <a:pt x="16617" y="2514"/>
                </a:cubicBezTo>
                <a:close/>
                <a:moveTo>
                  <a:pt x="19833" y="5293"/>
                </a:moveTo>
                <a:lnTo>
                  <a:pt x="19833" y="5277"/>
                </a:lnTo>
                <a:lnTo>
                  <a:pt x="19801" y="5277"/>
                </a:lnTo>
                <a:cubicBezTo>
                  <a:pt x="19819" y="5302"/>
                  <a:pt x="19796" y="5290"/>
                  <a:pt x="19833" y="5293"/>
                </a:cubicBezTo>
                <a:close/>
                <a:moveTo>
                  <a:pt x="20360" y="3211"/>
                </a:moveTo>
                <a:lnTo>
                  <a:pt x="20360" y="3195"/>
                </a:lnTo>
                <a:lnTo>
                  <a:pt x="20328" y="3195"/>
                </a:lnTo>
                <a:cubicBezTo>
                  <a:pt x="20346" y="3220"/>
                  <a:pt x="20322" y="3208"/>
                  <a:pt x="20360" y="3211"/>
                </a:cubicBezTo>
                <a:close/>
                <a:moveTo>
                  <a:pt x="19323" y="3276"/>
                </a:moveTo>
                <a:lnTo>
                  <a:pt x="19323" y="3260"/>
                </a:lnTo>
                <a:lnTo>
                  <a:pt x="19291" y="3260"/>
                </a:lnTo>
                <a:cubicBezTo>
                  <a:pt x="19309" y="3285"/>
                  <a:pt x="19285" y="3273"/>
                  <a:pt x="19323" y="3276"/>
                </a:cubicBezTo>
                <a:close/>
                <a:moveTo>
                  <a:pt x="8426" y="1461"/>
                </a:moveTo>
                <a:lnTo>
                  <a:pt x="8426" y="1445"/>
                </a:lnTo>
                <a:lnTo>
                  <a:pt x="8394" y="1445"/>
                </a:lnTo>
                <a:cubicBezTo>
                  <a:pt x="8412" y="1470"/>
                  <a:pt x="8388" y="1458"/>
                  <a:pt x="8426" y="1461"/>
                </a:cubicBezTo>
                <a:close/>
                <a:moveTo>
                  <a:pt x="17800" y="1688"/>
                </a:moveTo>
                <a:lnTo>
                  <a:pt x="17832" y="1688"/>
                </a:lnTo>
                <a:cubicBezTo>
                  <a:pt x="17814" y="1663"/>
                  <a:pt x="17838" y="1675"/>
                  <a:pt x="17800" y="1671"/>
                </a:cubicBezTo>
                <a:lnTo>
                  <a:pt x="17800" y="1688"/>
                </a:lnTo>
                <a:close/>
                <a:moveTo>
                  <a:pt x="12396" y="1388"/>
                </a:moveTo>
                <a:cubicBezTo>
                  <a:pt x="12434" y="1385"/>
                  <a:pt x="12410" y="1397"/>
                  <a:pt x="12428" y="1372"/>
                </a:cubicBezTo>
                <a:lnTo>
                  <a:pt x="12396" y="1372"/>
                </a:lnTo>
                <a:lnTo>
                  <a:pt x="12396" y="1388"/>
                </a:lnTo>
                <a:close/>
                <a:moveTo>
                  <a:pt x="21340" y="3316"/>
                </a:moveTo>
                <a:lnTo>
                  <a:pt x="21373" y="3316"/>
                </a:lnTo>
                <a:cubicBezTo>
                  <a:pt x="21355" y="3291"/>
                  <a:pt x="21378" y="3303"/>
                  <a:pt x="21340" y="3300"/>
                </a:cubicBezTo>
                <a:lnTo>
                  <a:pt x="21340" y="3316"/>
                </a:lnTo>
                <a:close/>
                <a:moveTo>
                  <a:pt x="23050" y="1242"/>
                </a:moveTo>
                <a:cubicBezTo>
                  <a:pt x="23088" y="1239"/>
                  <a:pt x="23064" y="1251"/>
                  <a:pt x="23082" y="1226"/>
                </a:cubicBezTo>
                <a:lnTo>
                  <a:pt x="23050" y="1226"/>
                </a:lnTo>
                <a:lnTo>
                  <a:pt x="23050" y="1242"/>
                </a:lnTo>
                <a:close/>
                <a:moveTo>
                  <a:pt x="23147" y="3187"/>
                </a:moveTo>
                <a:lnTo>
                  <a:pt x="23180" y="3187"/>
                </a:lnTo>
                <a:cubicBezTo>
                  <a:pt x="23161" y="3162"/>
                  <a:pt x="23185" y="3174"/>
                  <a:pt x="23147" y="3170"/>
                </a:cubicBezTo>
                <a:lnTo>
                  <a:pt x="23147" y="3187"/>
                </a:lnTo>
                <a:close/>
                <a:moveTo>
                  <a:pt x="600" y="2952"/>
                </a:moveTo>
                <a:cubicBezTo>
                  <a:pt x="637" y="2949"/>
                  <a:pt x="614" y="2960"/>
                  <a:pt x="632" y="2935"/>
                </a:cubicBezTo>
                <a:lnTo>
                  <a:pt x="600" y="2935"/>
                </a:lnTo>
                <a:lnTo>
                  <a:pt x="600" y="2952"/>
                </a:lnTo>
                <a:close/>
                <a:moveTo>
                  <a:pt x="17233" y="2579"/>
                </a:moveTo>
                <a:lnTo>
                  <a:pt x="17265" y="2579"/>
                </a:lnTo>
                <a:cubicBezTo>
                  <a:pt x="17247" y="2554"/>
                  <a:pt x="17270" y="2566"/>
                  <a:pt x="17233" y="2563"/>
                </a:cubicBezTo>
                <a:lnTo>
                  <a:pt x="17233" y="2579"/>
                </a:lnTo>
                <a:close/>
                <a:moveTo>
                  <a:pt x="3727" y="6833"/>
                </a:moveTo>
                <a:lnTo>
                  <a:pt x="3759" y="6833"/>
                </a:lnTo>
                <a:cubicBezTo>
                  <a:pt x="3741" y="6808"/>
                  <a:pt x="3765" y="6820"/>
                  <a:pt x="3727" y="6816"/>
                </a:cubicBezTo>
                <a:lnTo>
                  <a:pt x="3727" y="6833"/>
                </a:lnTo>
                <a:close/>
                <a:moveTo>
                  <a:pt x="12023" y="5949"/>
                </a:moveTo>
                <a:cubicBezTo>
                  <a:pt x="12061" y="5946"/>
                  <a:pt x="12037" y="5958"/>
                  <a:pt x="12056" y="5933"/>
                </a:cubicBezTo>
                <a:lnTo>
                  <a:pt x="12023" y="5933"/>
                </a:lnTo>
                <a:lnTo>
                  <a:pt x="12023" y="5949"/>
                </a:lnTo>
                <a:close/>
                <a:moveTo>
                  <a:pt x="21462" y="5496"/>
                </a:moveTo>
                <a:lnTo>
                  <a:pt x="21421" y="5496"/>
                </a:lnTo>
                <a:cubicBezTo>
                  <a:pt x="21429" y="5506"/>
                  <a:pt x="21424" y="5509"/>
                  <a:pt x="21438" y="5510"/>
                </a:cubicBezTo>
                <a:cubicBezTo>
                  <a:pt x="21439" y="5510"/>
                  <a:pt x="21442" y="5509"/>
                  <a:pt x="21443" y="5509"/>
                </a:cubicBezTo>
                <a:cubicBezTo>
                  <a:pt x="21485" y="5502"/>
                  <a:pt x="21446" y="5509"/>
                  <a:pt x="21462" y="5496"/>
                </a:cubicBezTo>
                <a:close/>
                <a:moveTo>
                  <a:pt x="18164" y="1550"/>
                </a:moveTo>
                <a:cubicBezTo>
                  <a:pt x="18179" y="1543"/>
                  <a:pt x="18175" y="1544"/>
                  <a:pt x="18197" y="1542"/>
                </a:cubicBezTo>
                <a:lnTo>
                  <a:pt x="18140" y="1526"/>
                </a:lnTo>
                <a:lnTo>
                  <a:pt x="18164" y="1550"/>
                </a:lnTo>
                <a:close/>
                <a:moveTo>
                  <a:pt x="16560" y="4929"/>
                </a:moveTo>
                <a:lnTo>
                  <a:pt x="16520" y="4929"/>
                </a:lnTo>
                <a:cubicBezTo>
                  <a:pt x="16525" y="4936"/>
                  <a:pt x="16524" y="4945"/>
                  <a:pt x="16541" y="4942"/>
                </a:cubicBezTo>
                <a:cubicBezTo>
                  <a:pt x="16583" y="4935"/>
                  <a:pt x="16545" y="4942"/>
                  <a:pt x="16560" y="4929"/>
                </a:cubicBezTo>
                <a:close/>
                <a:moveTo>
                  <a:pt x="243" y="3130"/>
                </a:moveTo>
                <a:lnTo>
                  <a:pt x="275" y="3130"/>
                </a:lnTo>
                <a:lnTo>
                  <a:pt x="275" y="3114"/>
                </a:lnTo>
                <a:cubicBezTo>
                  <a:pt x="256" y="3115"/>
                  <a:pt x="246" y="3113"/>
                  <a:pt x="243" y="3130"/>
                </a:cubicBezTo>
                <a:close/>
                <a:moveTo>
                  <a:pt x="21049" y="4912"/>
                </a:moveTo>
                <a:lnTo>
                  <a:pt x="21065" y="4912"/>
                </a:lnTo>
                <a:lnTo>
                  <a:pt x="21065" y="4872"/>
                </a:lnTo>
                <a:lnTo>
                  <a:pt x="21057" y="4872"/>
                </a:lnTo>
                <a:cubicBezTo>
                  <a:pt x="21057" y="4894"/>
                  <a:pt x="21053" y="4894"/>
                  <a:pt x="21049" y="4912"/>
                </a:cubicBezTo>
                <a:close/>
                <a:moveTo>
                  <a:pt x="15718" y="2093"/>
                </a:moveTo>
                <a:cubicBezTo>
                  <a:pt x="15736" y="2089"/>
                  <a:pt x="15736" y="2085"/>
                  <a:pt x="15758" y="2085"/>
                </a:cubicBezTo>
                <a:lnTo>
                  <a:pt x="15758" y="2077"/>
                </a:lnTo>
                <a:lnTo>
                  <a:pt x="15718" y="2077"/>
                </a:lnTo>
                <a:lnTo>
                  <a:pt x="15718" y="2093"/>
                </a:lnTo>
                <a:close/>
                <a:moveTo>
                  <a:pt x="14357" y="2093"/>
                </a:moveTo>
                <a:lnTo>
                  <a:pt x="14397" y="2093"/>
                </a:lnTo>
                <a:lnTo>
                  <a:pt x="14397" y="2085"/>
                </a:lnTo>
                <a:cubicBezTo>
                  <a:pt x="14375" y="2085"/>
                  <a:pt x="14375" y="2081"/>
                  <a:pt x="14357" y="2077"/>
                </a:cubicBezTo>
                <a:lnTo>
                  <a:pt x="14357" y="2093"/>
                </a:lnTo>
                <a:close/>
                <a:moveTo>
                  <a:pt x="22734" y="1356"/>
                </a:moveTo>
                <a:cubicBezTo>
                  <a:pt x="22756" y="1356"/>
                  <a:pt x="22756" y="1359"/>
                  <a:pt x="22774" y="1364"/>
                </a:cubicBezTo>
                <a:lnTo>
                  <a:pt x="22774" y="1347"/>
                </a:lnTo>
                <a:lnTo>
                  <a:pt x="22734" y="1347"/>
                </a:lnTo>
                <a:lnTo>
                  <a:pt x="22734" y="1356"/>
                </a:lnTo>
                <a:close/>
                <a:moveTo>
                  <a:pt x="19129" y="1882"/>
                </a:moveTo>
                <a:lnTo>
                  <a:pt x="19169" y="1882"/>
                </a:lnTo>
                <a:lnTo>
                  <a:pt x="19169" y="1874"/>
                </a:lnTo>
                <a:cubicBezTo>
                  <a:pt x="19147" y="1874"/>
                  <a:pt x="19147" y="1870"/>
                  <a:pt x="19129" y="1866"/>
                </a:cubicBezTo>
                <a:lnTo>
                  <a:pt x="19129" y="1882"/>
                </a:lnTo>
                <a:close/>
                <a:moveTo>
                  <a:pt x="16771" y="3251"/>
                </a:moveTo>
                <a:lnTo>
                  <a:pt x="16811" y="3251"/>
                </a:lnTo>
                <a:lnTo>
                  <a:pt x="16811" y="3243"/>
                </a:lnTo>
                <a:cubicBezTo>
                  <a:pt x="16790" y="3243"/>
                  <a:pt x="16789" y="3239"/>
                  <a:pt x="16771" y="3235"/>
                </a:cubicBezTo>
                <a:lnTo>
                  <a:pt x="16771" y="3251"/>
                </a:lnTo>
                <a:close/>
                <a:moveTo>
                  <a:pt x="19615" y="2676"/>
                </a:moveTo>
                <a:lnTo>
                  <a:pt x="19615" y="2684"/>
                </a:lnTo>
                <a:lnTo>
                  <a:pt x="19655" y="2684"/>
                </a:lnTo>
                <a:lnTo>
                  <a:pt x="19655" y="2668"/>
                </a:lnTo>
                <a:cubicBezTo>
                  <a:pt x="19637" y="2672"/>
                  <a:pt x="19637" y="2676"/>
                  <a:pt x="19615" y="2676"/>
                </a:cubicBezTo>
                <a:close/>
                <a:moveTo>
                  <a:pt x="22758" y="5399"/>
                </a:moveTo>
                <a:cubicBezTo>
                  <a:pt x="22780" y="5399"/>
                  <a:pt x="22781" y="5402"/>
                  <a:pt x="22799" y="5407"/>
                </a:cubicBezTo>
                <a:lnTo>
                  <a:pt x="22799" y="5390"/>
                </a:lnTo>
                <a:lnTo>
                  <a:pt x="22758" y="5390"/>
                </a:lnTo>
                <a:lnTo>
                  <a:pt x="22758" y="5399"/>
                </a:lnTo>
                <a:close/>
                <a:moveTo>
                  <a:pt x="17371" y="2393"/>
                </a:moveTo>
                <a:cubicBezTo>
                  <a:pt x="17396" y="2398"/>
                  <a:pt x="17383" y="2401"/>
                  <a:pt x="17403" y="2393"/>
                </a:cubicBezTo>
                <a:cubicBezTo>
                  <a:pt x="17394" y="2380"/>
                  <a:pt x="17376" y="2362"/>
                  <a:pt x="17371" y="2393"/>
                </a:cubicBezTo>
                <a:close/>
                <a:moveTo>
                  <a:pt x="21673" y="4799"/>
                </a:moveTo>
                <a:lnTo>
                  <a:pt x="21729" y="4783"/>
                </a:lnTo>
                <a:cubicBezTo>
                  <a:pt x="21710" y="4778"/>
                  <a:pt x="21708" y="4771"/>
                  <a:pt x="21686" y="4787"/>
                </a:cubicBezTo>
                <a:cubicBezTo>
                  <a:pt x="21672" y="4797"/>
                  <a:pt x="21678" y="4794"/>
                  <a:pt x="21673" y="4799"/>
                </a:cubicBezTo>
                <a:close/>
                <a:moveTo>
                  <a:pt x="18715" y="2044"/>
                </a:moveTo>
                <a:lnTo>
                  <a:pt x="18715" y="2052"/>
                </a:lnTo>
                <a:cubicBezTo>
                  <a:pt x="18754" y="2052"/>
                  <a:pt x="18748" y="2059"/>
                  <a:pt x="18756" y="2028"/>
                </a:cubicBezTo>
                <a:cubicBezTo>
                  <a:pt x="18711" y="2044"/>
                  <a:pt x="18792" y="2013"/>
                  <a:pt x="18740" y="2036"/>
                </a:cubicBezTo>
                <a:cubicBezTo>
                  <a:pt x="18728" y="2042"/>
                  <a:pt x="18758" y="2044"/>
                  <a:pt x="18715" y="2044"/>
                </a:cubicBezTo>
                <a:close/>
                <a:moveTo>
                  <a:pt x="17873" y="2360"/>
                </a:moveTo>
                <a:cubicBezTo>
                  <a:pt x="17854" y="2364"/>
                  <a:pt x="17854" y="2366"/>
                  <a:pt x="17832" y="2368"/>
                </a:cubicBezTo>
                <a:lnTo>
                  <a:pt x="17865" y="2384"/>
                </a:lnTo>
                <a:cubicBezTo>
                  <a:pt x="17871" y="2374"/>
                  <a:pt x="17869" y="2376"/>
                  <a:pt x="17873" y="2360"/>
                </a:cubicBezTo>
                <a:lnTo>
                  <a:pt x="17889" y="2360"/>
                </a:lnTo>
                <a:cubicBezTo>
                  <a:pt x="17886" y="2350"/>
                  <a:pt x="17885" y="2326"/>
                  <a:pt x="17863" y="2340"/>
                </a:cubicBezTo>
                <a:cubicBezTo>
                  <a:pt x="17854" y="2346"/>
                  <a:pt x="17863" y="2334"/>
                  <a:pt x="17857" y="2352"/>
                </a:cubicBezTo>
                <a:lnTo>
                  <a:pt x="17873" y="2360"/>
                </a:lnTo>
                <a:close/>
                <a:moveTo>
                  <a:pt x="21105" y="2125"/>
                </a:moveTo>
                <a:lnTo>
                  <a:pt x="21154" y="2125"/>
                </a:lnTo>
                <a:lnTo>
                  <a:pt x="21154" y="2117"/>
                </a:lnTo>
                <a:cubicBezTo>
                  <a:pt x="21125" y="2117"/>
                  <a:pt x="21122" y="2103"/>
                  <a:pt x="21105" y="2125"/>
                </a:cubicBezTo>
                <a:close/>
                <a:moveTo>
                  <a:pt x="21033" y="4280"/>
                </a:moveTo>
                <a:cubicBezTo>
                  <a:pt x="21061" y="4273"/>
                  <a:pt x="21051" y="4277"/>
                  <a:pt x="21065" y="4256"/>
                </a:cubicBezTo>
                <a:cubicBezTo>
                  <a:pt x="21033" y="4259"/>
                  <a:pt x="21040" y="4251"/>
                  <a:pt x="21033" y="4280"/>
                </a:cubicBezTo>
                <a:close/>
                <a:moveTo>
                  <a:pt x="10565" y="6128"/>
                </a:moveTo>
                <a:cubicBezTo>
                  <a:pt x="10557" y="6099"/>
                  <a:pt x="10564" y="6106"/>
                  <a:pt x="10532" y="6103"/>
                </a:cubicBezTo>
                <a:cubicBezTo>
                  <a:pt x="10547" y="6125"/>
                  <a:pt x="10537" y="6120"/>
                  <a:pt x="10565" y="6128"/>
                </a:cubicBezTo>
                <a:close/>
                <a:moveTo>
                  <a:pt x="22953" y="3738"/>
                </a:moveTo>
                <a:cubicBezTo>
                  <a:pt x="22953" y="3737"/>
                  <a:pt x="22954" y="3734"/>
                  <a:pt x="22954" y="3734"/>
                </a:cubicBezTo>
                <a:cubicBezTo>
                  <a:pt x="22954" y="3735"/>
                  <a:pt x="22955" y="3732"/>
                  <a:pt x="22956" y="3731"/>
                </a:cubicBezTo>
                <a:lnTo>
                  <a:pt x="22959" y="3724"/>
                </a:lnTo>
                <a:cubicBezTo>
                  <a:pt x="22960" y="3724"/>
                  <a:pt x="22961" y="3722"/>
                  <a:pt x="22962" y="3721"/>
                </a:cubicBezTo>
                <a:cubicBezTo>
                  <a:pt x="22963" y="3720"/>
                  <a:pt x="22967" y="3715"/>
                  <a:pt x="22969" y="3713"/>
                </a:cubicBezTo>
                <a:lnTo>
                  <a:pt x="22937" y="3713"/>
                </a:lnTo>
                <a:cubicBezTo>
                  <a:pt x="22942" y="3735"/>
                  <a:pt x="22933" y="3726"/>
                  <a:pt x="22953" y="3738"/>
                </a:cubicBezTo>
                <a:close/>
                <a:moveTo>
                  <a:pt x="8078" y="1485"/>
                </a:moveTo>
                <a:cubicBezTo>
                  <a:pt x="8099" y="1491"/>
                  <a:pt x="8084" y="1484"/>
                  <a:pt x="8102" y="1493"/>
                </a:cubicBezTo>
                <a:cubicBezTo>
                  <a:pt x="8099" y="1456"/>
                  <a:pt x="8111" y="1479"/>
                  <a:pt x="8086" y="1461"/>
                </a:cubicBezTo>
                <a:cubicBezTo>
                  <a:pt x="8082" y="1475"/>
                  <a:pt x="8085" y="1475"/>
                  <a:pt x="8078" y="1485"/>
                </a:cubicBezTo>
                <a:close/>
                <a:moveTo>
                  <a:pt x="19923" y="2417"/>
                </a:moveTo>
                <a:cubicBezTo>
                  <a:pt x="19952" y="2409"/>
                  <a:pt x="19944" y="2416"/>
                  <a:pt x="19947" y="2384"/>
                </a:cubicBezTo>
                <a:cubicBezTo>
                  <a:pt x="19927" y="2398"/>
                  <a:pt x="19929" y="2389"/>
                  <a:pt x="19923" y="2417"/>
                </a:cubicBezTo>
                <a:close/>
                <a:moveTo>
                  <a:pt x="20895" y="2133"/>
                </a:moveTo>
                <a:cubicBezTo>
                  <a:pt x="20913" y="2138"/>
                  <a:pt x="20913" y="2140"/>
                  <a:pt x="20935" y="2141"/>
                </a:cubicBezTo>
                <a:cubicBezTo>
                  <a:pt x="20922" y="2122"/>
                  <a:pt x="20912" y="2110"/>
                  <a:pt x="20895" y="2133"/>
                </a:cubicBezTo>
                <a:close/>
                <a:moveTo>
                  <a:pt x="17046" y="2352"/>
                </a:moveTo>
                <a:cubicBezTo>
                  <a:pt x="17078" y="2349"/>
                  <a:pt x="17071" y="2357"/>
                  <a:pt x="17079" y="2328"/>
                </a:cubicBezTo>
                <a:cubicBezTo>
                  <a:pt x="17055" y="2334"/>
                  <a:pt x="17058" y="2331"/>
                  <a:pt x="17046" y="2352"/>
                </a:cubicBezTo>
                <a:close/>
                <a:moveTo>
                  <a:pt x="18367" y="3000"/>
                </a:moveTo>
                <a:lnTo>
                  <a:pt x="18367" y="3008"/>
                </a:lnTo>
                <a:cubicBezTo>
                  <a:pt x="18398" y="3008"/>
                  <a:pt x="18384" y="3014"/>
                  <a:pt x="18401" y="3014"/>
                </a:cubicBezTo>
                <a:cubicBezTo>
                  <a:pt x="18429" y="3015"/>
                  <a:pt x="18402" y="3008"/>
                  <a:pt x="18440" y="3008"/>
                </a:cubicBezTo>
                <a:lnTo>
                  <a:pt x="18367" y="3000"/>
                </a:lnTo>
                <a:close/>
                <a:moveTo>
                  <a:pt x="11472" y="1663"/>
                </a:moveTo>
                <a:lnTo>
                  <a:pt x="11504" y="1654"/>
                </a:lnTo>
                <a:cubicBezTo>
                  <a:pt x="11492" y="1638"/>
                  <a:pt x="11473" y="1627"/>
                  <a:pt x="11472" y="1663"/>
                </a:cubicBezTo>
                <a:close/>
                <a:moveTo>
                  <a:pt x="18148" y="3316"/>
                </a:moveTo>
                <a:cubicBezTo>
                  <a:pt x="18173" y="3310"/>
                  <a:pt x="18166" y="3316"/>
                  <a:pt x="18173" y="3292"/>
                </a:cubicBezTo>
                <a:lnTo>
                  <a:pt x="18148" y="3292"/>
                </a:lnTo>
                <a:lnTo>
                  <a:pt x="18148" y="3316"/>
                </a:lnTo>
                <a:close/>
                <a:moveTo>
                  <a:pt x="12469" y="1396"/>
                </a:moveTo>
                <a:cubicBezTo>
                  <a:pt x="12493" y="1389"/>
                  <a:pt x="12487" y="1396"/>
                  <a:pt x="12493" y="1372"/>
                </a:cubicBezTo>
                <a:lnTo>
                  <a:pt x="12469" y="1372"/>
                </a:lnTo>
                <a:lnTo>
                  <a:pt x="12469" y="1396"/>
                </a:lnTo>
                <a:close/>
                <a:moveTo>
                  <a:pt x="20790" y="4718"/>
                </a:moveTo>
                <a:lnTo>
                  <a:pt x="20814" y="4718"/>
                </a:lnTo>
                <a:cubicBezTo>
                  <a:pt x="20807" y="4694"/>
                  <a:pt x="20814" y="4700"/>
                  <a:pt x="20790" y="4694"/>
                </a:cubicBezTo>
                <a:lnTo>
                  <a:pt x="20790" y="4718"/>
                </a:lnTo>
                <a:close/>
                <a:moveTo>
                  <a:pt x="11464" y="1404"/>
                </a:moveTo>
                <a:cubicBezTo>
                  <a:pt x="11489" y="1398"/>
                  <a:pt x="11482" y="1404"/>
                  <a:pt x="11489" y="1380"/>
                </a:cubicBezTo>
                <a:lnTo>
                  <a:pt x="11464" y="1380"/>
                </a:lnTo>
                <a:lnTo>
                  <a:pt x="11464" y="1404"/>
                </a:lnTo>
                <a:close/>
                <a:moveTo>
                  <a:pt x="23293" y="4102"/>
                </a:moveTo>
                <a:cubicBezTo>
                  <a:pt x="23317" y="4096"/>
                  <a:pt x="23311" y="4102"/>
                  <a:pt x="23317" y="4078"/>
                </a:cubicBezTo>
                <a:lnTo>
                  <a:pt x="23293" y="4078"/>
                </a:lnTo>
                <a:lnTo>
                  <a:pt x="23293" y="4102"/>
                </a:lnTo>
                <a:close/>
                <a:moveTo>
                  <a:pt x="1458" y="5739"/>
                </a:moveTo>
                <a:lnTo>
                  <a:pt x="1458" y="5715"/>
                </a:lnTo>
                <a:lnTo>
                  <a:pt x="1434" y="5715"/>
                </a:lnTo>
                <a:cubicBezTo>
                  <a:pt x="1440" y="5738"/>
                  <a:pt x="1434" y="5733"/>
                  <a:pt x="1458" y="5739"/>
                </a:cubicBezTo>
                <a:close/>
                <a:moveTo>
                  <a:pt x="10719" y="1631"/>
                </a:moveTo>
                <a:cubicBezTo>
                  <a:pt x="10741" y="1629"/>
                  <a:pt x="10741" y="1627"/>
                  <a:pt x="10759" y="1623"/>
                </a:cubicBezTo>
                <a:cubicBezTo>
                  <a:pt x="10743" y="1600"/>
                  <a:pt x="10735" y="1608"/>
                  <a:pt x="10719" y="1631"/>
                </a:cubicBezTo>
                <a:close/>
                <a:moveTo>
                  <a:pt x="20465" y="3697"/>
                </a:moveTo>
                <a:lnTo>
                  <a:pt x="20482" y="3697"/>
                </a:lnTo>
                <a:cubicBezTo>
                  <a:pt x="20481" y="3655"/>
                  <a:pt x="20489" y="3674"/>
                  <a:pt x="20465" y="3657"/>
                </a:cubicBezTo>
                <a:cubicBezTo>
                  <a:pt x="20472" y="3688"/>
                  <a:pt x="20472" y="3666"/>
                  <a:pt x="20465" y="3697"/>
                </a:cubicBezTo>
                <a:close/>
                <a:moveTo>
                  <a:pt x="17921" y="2409"/>
                </a:moveTo>
                <a:cubicBezTo>
                  <a:pt x="17911" y="2387"/>
                  <a:pt x="17914" y="2400"/>
                  <a:pt x="17913" y="2368"/>
                </a:cubicBezTo>
                <a:lnTo>
                  <a:pt x="17897" y="2368"/>
                </a:lnTo>
                <a:cubicBezTo>
                  <a:pt x="17907" y="2413"/>
                  <a:pt x="17906" y="2403"/>
                  <a:pt x="17921" y="2409"/>
                </a:cubicBezTo>
                <a:close/>
                <a:moveTo>
                  <a:pt x="21948" y="4961"/>
                </a:moveTo>
                <a:cubicBezTo>
                  <a:pt x="21965" y="4955"/>
                  <a:pt x="21959" y="4964"/>
                  <a:pt x="21968" y="4948"/>
                </a:cubicBezTo>
                <a:cubicBezTo>
                  <a:pt x="21976" y="4932"/>
                  <a:pt x="21971" y="4939"/>
                  <a:pt x="21972" y="4921"/>
                </a:cubicBezTo>
                <a:cubicBezTo>
                  <a:pt x="21946" y="4940"/>
                  <a:pt x="21963" y="4929"/>
                  <a:pt x="21948" y="4961"/>
                </a:cubicBezTo>
                <a:close/>
                <a:moveTo>
                  <a:pt x="13409" y="2036"/>
                </a:moveTo>
                <a:cubicBezTo>
                  <a:pt x="13397" y="2024"/>
                  <a:pt x="13397" y="2032"/>
                  <a:pt x="13409" y="2020"/>
                </a:cubicBezTo>
                <a:lnTo>
                  <a:pt x="13409" y="2036"/>
                </a:lnTo>
                <a:close/>
                <a:moveTo>
                  <a:pt x="16682" y="2174"/>
                </a:moveTo>
                <a:lnTo>
                  <a:pt x="16650" y="2165"/>
                </a:lnTo>
                <a:cubicBezTo>
                  <a:pt x="16659" y="2201"/>
                  <a:pt x="16663" y="2200"/>
                  <a:pt x="16682" y="2174"/>
                </a:cubicBezTo>
                <a:close/>
                <a:moveTo>
                  <a:pt x="19339" y="4823"/>
                </a:moveTo>
                <a:lnTo>
                  <a:pt x="19380" y="4823"/>
                </a:lnTo>
                <a:cubicBezTo>
                  <a:pt x="19374" y="4818"/>
                  <a:pt x="19378" y="4817"/>
                  <a:pt x="19366" y="4812"/>
                </a:cubicBezTo>
                <a:cubicBezTo>
                  <a:pt x="19348" y="4804"/>
                  <a:pt x="19362" y="4809"/>
                  <a:pt x="19339" y="4807"/>
                </a:cubicBezTo>
                <a:lnTo>
                  <a:pt x="19339" y="4823"/>
                </a:lnTo>
                <a:close/>
                <a:moveTo>
                  <a:pt x="18748" y="5512"/>
                </a:moveTo>
                <a:lnTo>
                  <a:pt x="18780" y="5512"/>
                </a:lnTo>
                <a:cubicBezTo>
                  <a:pt x="18770" y="5475"/>
                  <a:pt x="18761" y="5487"/>
                  <a:pt x="18748" y="5512"/>
                </a:cubicBezTo>
                <a:close/>
                <a:moveTo>
                  <a:pt x="19671" y="2636"/>
                </a:moveTo>
                <a:lnTo>
                  <a:pt x="19704" y="2636"/>
                </a:lnTo>
                <a:cubicBezTo>
                  <a:pt x="19694" y="2599"/>
                  <a:pt x="19685" y="2611"/>
                  <a:pt x="19671" y="2636"/>
                </a:cubicBezTo>
                <a:close/>
                <a:moveTo>
                  <a:pt x="23139" y="1428"/>
                </a:moveTo>
                <a:lnTo>
                  <a:pt x="23163" y="1428"/>
                </a:lnTo>
                <a:lnTo>
                  <a:pt x="23163" y="1404"/>
                </a:lnTo>
                <a:cubicBezTo>
                  <a:pt x="23145" y="1409"/>
                  <a:pt x="23140" y="1406"/>
                  <a:pt x="23139" y="1428"/>
                </a:cubicBezTo>
                <a:close/>
                <a:moveTo>
                  <a:pt x="16795" y="1753"/>
                </a:moveTo>
                <a:lnTo>
                  <a:pt x="16820" y="1753"/>
                </a:lnTo>
                <a:lnTo>
                  <a:pt x="16820" y="1728"/>
                </a:lnTo>
                <a:cubicBezTo>
                  <a:pt x="16801" y="1733"/>
                  <a:pt x="16796" y="1730"/>
                  <a:pt x="16795" y="1753"/>
                </a:cubicBezTo>
                <a:close/>
                <a:moveTo>
                  <a:pt x="21883" y="3373"/>
                </a:moveTo>
                <a:lnTo>
                  <a:pt x="21908" y="3373"/>
                </a:lnTo>
                <a:lnTo>
                  <a:pt x="21908" y="3349"/>
                </a:lnTo>
                <a:cubicBezTo>
                  <a:pt x="21889" y="3354"/>
                  <a:pt x="21884" y="3351"/>
                  <a:pt x="21883" y="3373"/>
                </a:cubicBezTo>
                <a:close/>
                <a:moveTo>
                  <a:pt x="19185" y="3332"/>
                </a:moveTo>
                <a:lnTo>
                  <a:pt x="19210" y="3332"/>
                </a:lnTo>
                <a:lnTo>
                  <a:pt x="19210" y="3308"/>
                </a:lnTo>
                <a:cubicBezTo>
                  <a:pt x="19191" y="3313"/>
                  <a:pt x="19186" y="3310"/>
                  <a:pt x="19185" y="3332"/>
                </a:cubicBezTo>
                <a:close/>
                <a:moveTo>
                  <a:pt x="16892" y="5123"/>
                </a:moveTo>
                <a:lnTo>
                  <a:pt x="16917" y="5123"/>
                </a:lnTo>
                <a:lnTo>
                  <a:pt x="16917" y="5099"/>
                </a:lnTo>
                <a:cubicBezTo>
                  <a:pt x="16898" y="5104"/>
                  <a:pt x="16893" y="5101"/>
                  <a:pt x="16892" y="5123"/>
                </a:cubicBezTo>
                <a:close/>
                <a:moveTo>
                  <a:pt x="20328" y="5285"/>
                </a:moveTo>
                <a:cubicBezTo>
                  <a:pt x="20346" y="5310"/>
                  <a:pt x="20322" y="5298"/>
                  <a:pt x="20360" y="5301"/>
                </a:cubicBezTo>
                <a:cubicBezTo>
                  <a:pt x="20353" y="5276"/>
                  <a:pt x="20352" y="5276"/>
                  <a:pt x="20328" y="5285"/>
                </a:cubicBezTo>
                <a:close/>
                <a:moveTo>
                  <a:pt x="15102" y="1809"/>
                </a:moveTo>
                <a:cubicBezTo>
                  <a:pt x="15099" y="1772"/>
                  <a:pt x="15111" y="1795"/>
                  <a:pt x="15086" y="1777"/>
                </a:cubicBezTo>
                <a:cubicBezTo>
                  <a:pt x="15080" y="1805"/>
                  <a:pt x="15070" y="1801"/>
                  <a:pt x="15102" y="1809"/>
                </a:cubicBezTo>
                <a:close/>
                <a:moveTo>
                  <a:pt x="18983" y="1858"/>
                </a:moveTo>
                <a:cubicBezTo>
                  <a:pt x="18982" y="1857"/>
                  <a:pt x="18980" y="1855"/>
                  <a:pt x="18980" y="1856"/>
                </a:cubicBezTo>
                <a:lnTo>
                  <a:pt x="18950" y="1850"/>
                </a:lnTo>
                <a:cubicBezTo>
                  <a:pt x="18960" y="1885"/>
                  <a:pt x="18964" y="1884"/>
                  <a:pt x="18983" y="1858"/>
                </a:cubicBezTo>
                <a:close/>
                <a:moveTo>
                  <a:pt x="15872" y="5690"/>
                </a:moveTo>
                <a:cubicBezTo>
                  <a:pt x="15885" y="5689"/>
                  <a:pt x="15880" y="5692"/>
                  <a:pt x="15893" y="5687"/>
                </a:cubicBezTo>
                <a:cubicBezTo>
                  <a:pt x="15919" y="5677"/>
                  <a:pt x="15904" y="5681"/>
                  <a:pt x="15912" y="5674"/>
                </a:cubicBezTo>
                <a:lnTo>
                  <a:pt x="15872" y="5674"/>
                </a:lnTo>
                <a:lnTo>
                  <a:pt x="15872" y="5690"/>
                </a:lnTo>
                <a:close/>
                <a:moveTo>
                  <a:pt x="8823" y="1428"/>
                </a:moveTo>
                <a:lnTo>
                  <a:pt x="8791" y="1428"/>
                </a:lnTo>
                <a:cubicBezTo>
                  <a:pt x="8801" y="1469"/>
                  <a:pt x="8806" y="1454"/>
                  <a:pt x="8823" y="1428"/>
                </a:cubicBezTo>
                <a:close/>
                <a:moveTo>
                  <a:pt x="16261" y="1445"/>
                </a:moveTo>
                <a:cubicBezTo>
                  <a:pt x="16284" y="1427"/>
                  <a:pt x="16270" y="1439"/>
                  <a:pt x="16285" y="1412"/>
                </a:cubicBezTo>
                <a:lnTo>
                  <a:pt x="16261" y="1412"/>
                </a:lnTo>
                <a:lnTo>
                  <a:pt x="16261" y="1445"/>
                </a:lnTo>
                <a:close/>
                <a:moveTo>
                  <a:pt x="17930" y="4896"/>
                </a:moveTo>
                <a:cubicBezTo>
                  <a:pt x="17929" y="4855"/>
                  <a:pt x="17937" y="4873"/>
                  <a:pt x="17913" y="4856"/>
                </a:cubicBezTo>
                <a:cubicBezTo>
                  <a:pt x="17914" y="4897"/>
                  <a:pt x="17906" y="4879"/>
                  <a:pt x="17930" y="4896"/>
                </a:cubicBezTo>
                <a:close/>
                <a:moveTo>
                  <a:pt x="20004" y="5488"/>
                </a:moveTo>
                <a:lnTo>
                  <a:pt x="19971" y="5480"/>
                </a:lnTo>
                <a:cubicBezTo>
                  <a:pt x="19976" y="5499"/>
                  <a:pt x="19964" y="5494"/>
                  <a:pt x="19985" y="5501"/>
                </a:cubicBezTo>
                <a:cubicBezTo>
                  <a:pt x="20003" y="5507"/>
                  <a:pt x="20004" y="5488"/>
                  <a:pt x="20004" y="5488"/>
                </a:cubicBezTo>
                <a:close/>
                <a:moveTo>
                  <a:pt x="16868" y="5301"/>
                </a:moveTo>
                <a:cubicBezTo>
                  <a:pt x="16890" y="5312"/>
                  <a:pt x="16877" y="5309"/>
                  <a:pt x="16909" y="5309"/>
                </a:cubicBezTo>
                <a:cubicBezTo>
                  <a:pt x="16901" y="5299"/>
                  <a:pt x="16907" y="5297"/>
                  <a:pt x="16891" y="5294"/>
                </a:cubicBezTo>
                <a:cubicBezTo>
                  <a:pt x="16856" y="5288"/>
                  <a:pt x="16872" y="5299"/>
                  <a:pt x="16868" y="5301"/>
                </a:cubicBezTo>
                <a:cubicBezTo>
                  <a:pt x="16843" y="5289"/>
                  <a:pt x="16838" y="5293"/>
                  <a:pt x="16803" y="5293"/>
                </a:cubicBezTo>
                <a:cubicBezTo>
                  <a:pt x="16819" y="5315"/>
                  <a:pt x="16828" y="5310"/>
                  <a:pt x="16860" y="5318"/>
                </a:cubicBezTo>
                <a:lnTo>
                  <a:pt x="16868" y="5301"/>
                </a:lnTo>
                <a:close/>
                <a:moveTo>
                  <a:pt x="20781" y="3827"/>
                </a:moveTo>
                <a:cubicBezTo>
                  <a:pt x="20804" y="3827"/>
                  <a:pt x="20796" y="3823"/>
                  <a:pt x="20806" y="3810"/>
                </a:cubicBezTo>
                <a:lnTo>
                  <a:pt x="20765" y="3810"/>
                </a:lnTo>
                <a:cubicBezTo>
                  <a:pt x="20769" y="3818"/>
                  <a:pt x="20770" y="3827"/>
                  <a:pt x="20781" y="3827"/>
                </a:cubicBezTo>
                <a:close/>
                <a:moveTo>
                  <a:pt x="18335" y="2773"/>
                </a:moveTo>
                <a:cubicBezTo>
                  <a:pt x="18342" y="2769"/>
                  <a:pt x="18351" y="2768"/>
                  <a:pt x="18351" y="2757"/>
                </a:cubicBezTo>
                <a:cubicBezTo>
                  <a:pt x="18351" y="2734"/>
                  <a:pt x="18347" y="2742"/>
                  <a:pt x="18335" y="2733"/>
                </a:cubicBezTo>
                <a:lnTo>
                  <a:pt x="18335" y="2773"/>
                </a:lnTo>
                <a:close/>
                <a:moveTo>
                  <a:pt x="8240" y="1477"/>
                </a:moveTo>
                <a:cubicBezTo>
                  <a:pt x="8262" y="1477"/>
                  <a:pt x="8255" y="1474"/>
                  <a:pt x="8264" y="1461"/>
                </a:cubicBezTo>
                <a:lnTo>
                  <a:pt x="8223" y="1461"/>
                </a:lnTo>
                <a:cubicBezTo>
                  <a:pt x="8227" y="1468"/>
                  <a:pt x="8229" y="1477"/>
                  <a:pt x="8240" y="1477"/>
                </a:cubicBezTo>
                <a:close/>
                <a:moveTo>
                  <a:pt x="19996" y="4224"/>
                </a:moveTo>
                <a:cubicBezTo>
                  <a:pt x="20037" y="4223"/>
                  <a:pt x="20019" y="4231"/>
                  <a:pt x="20036" y="4208"/>
                </a:cubicBezTo>
                <a:cubicBezTo>
                  <a:pt x="20014" y="4208"/>
                  <a:pt x="19999" y="4205"/>
                  <a:pt x="19996" y="4224"/>
                </a:cubicBezTo>
                <a:close/>
                <a:moveTo>
                  <a:pt x="20968" y="2514"/>
                </a:moveTo>
                <a:cubicBezTo>
                  <a:pt x="21009" y="2513"/>
                  <a:pt x="20991" y="2521"/>
                  <a:pt x="21008" y="2498"/>
                </a:cubicBezTo>
                <a:cubicBezTo>
                  <a:pt x="20987" y="2498"/>
                  <a:pt x="20971" y="2495"/>
                  <a:pt x="20968" y="2514"/>
                </a:cubicBezTo>
                <a:close/>
                <a:moveTo>
                  <a:pt x="10160" y="1647"/>
                </a:moveTo>
                <a:cubicBezTo>
                  <a:pt x="10201" y="1646"/>
                  <a:pt x="10183" y="1655"/>
                  <a:pt x="10200" y="1631"/>
                </a:cubicBezTo>
                <a:cubicBezTo>
                  <a:pt x="10179" y="1631"/>
                  <a:pt x="10163" y="1628"/>
                  <a:pt x="10160" y="1647"/>
                </a:cubicBezTo>
                <a:close/>
                <a:moveTo>
                  <a:pt x="18181" y="1809"/>
                </a:moveTo>
                <a:lnTo>
                  <a:pt x="18213" y="1818"/>
                </a:lnTo>
                <a:cubicBezTo>
                  <a:pt x="18213" y="1818"/>
                  <a:pt x="18222" y="1779"/>
                  <a:pt x="18188" y="1798"/>
                </a:cubicBezTo>
                <a:cubicBezTo>
                  <a:pt x="18156" y="1816"/>
                  <a:pt x="18216" y="1768"/>
                  <a:pt x="18181" y="1809"/>
                </a:cubicBezTo>
                <a:close/>
                <a:moveTo>
                  <a:pt x="20020" y="3227"/>
                </a:moveTo>
                <a:cubicBezTo>
                  <a:pt x="20052" y="3228"/>
                  <a:pt x="20039" y="3225"/>
                  <a:pt x="20060" y="3235"/>
                </a:cubicBezTo>
                <a:cubicBezTo>
                  <a:pt x="20055" y="3221"/>
                  <a:pt x="20076" y="3222"/>
                  <a:pt x="20040" y="3215"/>
                </a:cubicBezTo>
                <a:cubicBezTo>
                  <a:pt x="20029" y="3213"/>
                  <a:pt x="20022" y="3213"/>
                  <a:pt x="20020" y="3227"/>
                </a:cubicBezTo>
                <a:close/>
                <a:moveTo>
                  <a:pt x="17970" y="2490"/>
                </a:moveTo>
                <a:cubicBezTo>
                  <a:pt x="17984" y="2459"/>
                  <a:pt x="17985" y="2474"/>
                  <a:pt x="17962" y="2457"/>
                </a:cubicBezTo>
                <a:cubicBezTo>
                  <a:pt x="17948" y="2488"/>
                  <a:pt x="17947" y="2473"/>
                  <a:pt x="17970" y="2490"/>
                </a:cubicBezTo>
                <a:close/>
                <a:moveTo>
                  <a:pt x="21770" y="3478"/>
                </a:moveTo>
                <a:lnTo>
                  <a:pt x="21810" y="3478"/>
                </a:lnTo>
                <a:cubicBezTo>
                  <a:pt x="21806" y="3471"/>
                  <a:pt x="21805" y="3462"/>
                  <a:pt x="21794" y="3462"/>
                </a:cubicBezTo>
                <a:cubicBezTo>
                  <a:pt x="21780" y="3462"/>
                  <a:pt x="21772" y="3466"/>
                  <a:pt x="21770" y="3478"/>
                </a:cubicBezTo>
                <a:close/>
                <a:moveTo>
                  <a:pt x="20182" y="2660"/>
                </a:moveTo>
                <a:lnTo>
                  <a:pt x="20214" y="2669"/>
                </a:lnTo>
                <a:cubicBezTo>
                  <a:pt x="20205" y="2634"/>
                  <a:pt x="20186" y="2635"/>
                  <a:pt x="20182" y="2660"/>
                </a:cubicBezTo>
                <a:close/>
                <a:moveTo>
                  <a:pt x="22499" y="2279"/>
                </a:moveTo>
                <a:cubicBezTo>
                  <a:pt x="22537" y="2276"/>
                  <a:pt x="22513" y="2288"/>
                  <a:pt x="22531" y="2263"/>
                </a:cubicBezTo>
                <a:cubicBezTo>
                  <a:pt x="22511" y="2259"/>
                  <a:pt x="22500" y="2249"/>
                  <a:pt x="22499" y="2279"/>
                </a:cubicBezTo>
                <a:close/>
                <a:moveTo>
                  <a:pt x="17289" y="1947"/>
                </a:moveTo>
                <a:cubicBezTo>
                  <a:pt x="17279" y="1939"/>
                  <a:pt x="17307" y="1939"/>
                  <a:pt x="17265" y="1939"/>
                </a:cubicBezTo>
                <a:cubicBezTo>
                  <a:pt x="17259" y="1960"/>
                  <a:pt x="17266" y="1946"/>
                  <a:pt x="17257" y="1963"/>
                </a:cubicBezTo>
                <a:cubicBezTo>
                  <a:pt x="17273" y="1961"/>
                  <a:pt x="17262" y="1967"/>
                  <a:pt x="17277" y="1958"/>
                </a:cubicBezTo>
                <a:cubicBezTo>
                  <a:pt x="17278" y="1958"/>
                  <a:pt x="17280" y="1956"/>
                  <a:pt x="17282" y="1955"/>
                </a:cubicBezTo>
                <a:cubicBezTo>
                  <a:pt x="17283" y="1955"/>
                  <a:pt x="17285" y="1952"/>
                  <a:pt x="17286" y="1951"/>
                </a:cubicBezTo>
                <a:cubicBezTo>
                  <a:pt x="17287" y="1951"/>
                  <a:pt x="17288" y="1948"/>
                  <a:pt x="17289" y="1947"/>
                </a:cubicBezTo>
                <a:lnTo>
                  <a:pt x="17304" y="1965"/>
                </a:lnTo>
                <a:cubicBezTo>
                  <a:pt x="17323" y="1962"/>
                  <a:pt x="17329" y="1961"/>
                  <a:pt x="17340" y="1957"/>
                </a:cubicBezTo>
                <a:cubicBezTo>
                  <a:pt x="17363" y="1948"/>
                  <a:pt x="17357" y="1953"/>
                  <a:pt x="17362" y="1931"/>
                </a:cubicBezTo>
                <a:cubicBezTo>
                  <a:pt x="17299" y="1931"/>
                  <a:pt x="17330" y="1936"/>
                  <a:pt x="17289" y="1947"/>
                </a:cubicBezTo>
                <a:close/>
                <a:moveTo>
                  <a:pt x="21251" y="4151"/>
                </a:moveTo>
                <a:cubicBezTo>
                  <a:pt x="21233" y="4126"/>
                  <a:pt x="21257" y="4138"/>
                  <a:pt x="21219" y="4135"/>
                </a:cubicBezTo>
                <a:cubicBezTo>
                  <a:pt x="21235" y="4165"/>
                  <a:pt x="21218" y="4166"/>
                  <a:pt x="21251" y="4151"/>
                </a:cubicBezTo>
                <a:close/>
                <a:moveTo>
                  <a:pt x="20603" y="3713"/>
                </a:moveTo>
                <a:lnTo>
                  <a:pt x="20619" y="3713"/>
                </a:lnTo>
                <a:cubicBezTo>
                  <a:pt x="20622" y="3688"/>
                  <a:pt x="20619" y="3698"/>
                  <a:pt x="20627" y="3681"/>
                </a:cubicBezTo>
                <a:cubicBezTo>
                  <a:pt x="20602" y="3688"/>
                  <a:pt x="20603" y="3682"/>
                  <a:pt x="20603" y="3713"/>
                </a:cubicBezTo>
                <a:close/>
                <a:moveTo>
                  <a:pt x="23277" y="3033"/>
                </a:moveTo>
                <a:cubicBezTo>
                  <a:pt x="23267" y="3013"/>
                  <a:pt x="23269" y="3022"/>
                  <a:pt x="23269" y="2992"/>
                </a:cubicBezTo>
                <a:lnTo>
                  <a:pt x="23261" y="2992"/>
                </a:lnTo>
                <a:cubicBezTo>
                  <a:pt x="23261" y="3037"/>
                  <a:pt x="23230" y="3028"/>
                  <a:pt x="23277" y="3033"/>
                </a:cubicBezTo>
                <a:close/>
                <a:moveTo>
                  <a:pt x="21827" y="3041"/>
                </a:moveTo>
                <a:lnTo>
                  <a:pt x="21849" y="3067"/>
                </a:lnTo>
                <a:cubicBezTo>
                  <a:pt x="21864" y="3037"/>
                  <a:pt x="21857" y="3030"/>
                  <a:pt x="21827" y="3041"/>
                </a:cubicBezTo>
                <a:close/>
                <a:moveTo>
                  <a:pt x="16261" y="1728"/>
                </a:moveTo>
                <a:cubicBezTo>
                  <a:pt x="16263" y="1703"/>
                  <a:pt x="16260" y="1713"/>
                  <a:pt x="16269" y="1696"/>
                </a:cubicBezTo>
                <a:lnTo>
                  <a:pt x="16244" y="1696"/>
                </a:lnTo>
                <a:cubicBezTo>
                  <a:pt x="16247" y="1732"/>
                  <a:pt x="16235" y="1711"/>
                  <a:pt x="16261" y="1728"/>
                </a:cubicBezTo>
                <a:close/>
                <a:moveTo>
                  <a:pt x="20725" y="5504"/>
                </a:moveTo>
                <a:cubicBezTo>
                  <a:pt x="20751" y="5509"/>
                  <a:pt x="20737" y="5512"/>
                  <a:pt x="20757" y="5504"/>
                </a:cubicBezTo>
                <a:cubicBezTo>
                  <a:pt x="20739" y="5479"/>
                  <a:pt x="20762" y="5491"/>
                  <a:pt x="20725" y="5488"/>
                </a:cubicBezTo>
                <a:lnTo>
                  <a:pt x="20725" y="5504"/>
                </a:lnTo>
                <a:close/>
                <a:moveTo>
                  <a:pt x="20546" y="3810"/>
                </a:moveTo>
                <a:lnTo>
                  <a:pt x="20555" y="3795"/>
                </a:lnTo>
                <a:lnTo>
                  <a:pt x="20514" y="3786"/>
                </a:lnTo>
                <a:cubicBezTo>
                  <a:pt x="20528" y="3807"/>
                  <a:pt x="20518" y="3803"/>
                  <a:pt x="20546" y="3810"/>
                </a:cubicBezTo>
                <a:close/>
                <a:moveTo>
                  <a:pt x="20020" y="5293"/>
                </a:moveTo>
                <a:lnTo>
                  <a:pt x="20052" y="5293"/>
                </a:lnTo>
                <a:lnTo>
                  <a:pt x="20052" y="5277"/>
                </a:lnTo>
                <a:lnTo>
                  <a:pt x="20020" y="5277"/>
                </a:lnTo>
                <a:lnTo>
                  <a:pt x="20020" y="5293"/>
                </a:lnTo>
                <a:close/>
                <a:moveTo>
                  <a:pt x="17006" y="5123"/>
                </a:moveTo>
                <a:lnTo>
                  <a:pt x="17038" y="5123"/>
                </a:lnTo>
                <a:lnTo>
                  <a:pt x="17038" y="5107"/>
                </a:lnTo>
                <a:lnTo>
                  <a:pt x="17006" y="5107"/>
                </a:lnTo>
                <a:lnTo>
                  <a:pt x="17006" y="5123"/>
                </a:lnTo>
                <a:close/>
                <a:moveTo>
                  <a:pt x="19785" y="2498"/>
                </a:moveTo>
                <a:lnTo>
                  <a:pt x="19817" y="2498"/>
                </a:lnTo>
                <a:lnTo>
                  <a:pt x="19817" y="2482"/>
                </a:lnTo>
                <a:lnTo>
                  <a:pt x="19785" y="2482"/>
                </a:lnTo>
                <a:lnTo>
                  <a:pt x="19785" y="2498"/>
                </a:lnTo>
                <a:close/>
                <a:moveTo>
                  <a:pt x="18278" y="4256"/>
                </a:moveTo>
                <a:lnTo>
                  <a:pt x="18310" y="4256"/>
                </a:lnTo>
                <a:lnTo>
                  <a:pt x="18310" y="4240"/>
                </a:lnTo>
                <a:lnTo>
                  <a:pt x="18278" y="4240"/>
                </a:lnTo>
                <a:lnTo>
                  <a:pt x="18278" y="4256"/>
                </a:lnTo>
                <a:close/>
                <a:moveTo>
                  <a:pt x="23285" y="2749"/>
                </a:moveTo>
                <a:lnTo>
                  <a:pt x="23317" y="2749"/>
                </a:lnTo>
                <a:lnTo>
                  <a:pt x="23317" y="2733"/>
                </a:lnTo>
                <a:lnTo>
                  <a:pt x="23285" y="2733"/>
                </a:lnTo>
                <a:lnTo>
                  <a:pt x="23285" y="2749"/>
                </a:lnTo>
                <a:close/>
                <a:moveTo>
                  <a:pt x="21511" y="5512"/>
                </a:moveTo>
                <a:lnTo>
                  <a:pt x="21543" y="5512"/>
                </a:lnTo>
                <a:lnTo>
                  <a:pt x="21543" y="5496"/>
                </a:lnTo>
                <a:lnTo>
                  <a:pt x="21511" y="5496"/>
                </a:lnTo>
                <a:lnTo>
                  <a:pt x="21511" y="5512"/>
                </a:lnTo>
                <a:close/>
                <a:moveTo>
                  <a:pt x="17460" y="2587"/>
                </a:moveTo>
                <a:cubicBezTo>
                  <a:pt x="17484" y="2604"/>
                  <a:pt x="17490" y="2591"/>
                  <a:pt x="17500" y="2619"/>
                </a:cubicBezTo>
                <a:lnTo>
                  <a:pt x="17496" y="2582"/>
                </a:lnTo>
                <a:cubicBezTo>
                  <a:pt x="17477" y="2584"/>
                  <a:pt x="17482" y="2582"/>
                  <a:pt x="17460" y="2587"/>
                </a:cubicBezTo>
                <a:close/>
                <a:moveTo>
                  <a:pt x="21648" y="4921"/>
                </a:moveTo>
                <a:cubicBezTo>
                  <a:pt x="21667" y="4945"/>
                  <a:pt x="21643" y="4934"/>
                  <a:pt x="21681" y="4937"/>
                </a:cubicBezTo>
                <a:lnTo>
                  <a:pt x="21681" y="4921"/>
                </a:lnTo>
                <a:cubicBezTo>
                  <a:pt x="21665" y="4917"/>
                  <a:pt x="21655" y="4912"/>
                  <a:pt x="21648" y="4921"/>
                </a:cubicBezTo>
                <a:close/>
                <a:moveTo>
                  <a:pt x="16698" y="2133"/>
                </a:moveTo>
                <a:lnTo>
                  <a:pt x="16641" y="2117"/>
                </a:lnTo>
                <a:cubicBezTo>
                  <a:pt x="16645" y="2161"/>
                  <a:pt x="16639" y="2137"/>
                  <a:pt x="16657" y="2134"/>
                </a:cubicBezTo>
                <a:lnTo>
                  <a:pt x="16698" y="2133"/>
                </a:lnTo>
                <a:close/>
                <a:moveTo>
                  <a:pt x="19607" y="2765"/>
                </a:moveTo>
                <a:cubicBezTo>
                  <a:pt x="19644" y="2762"/>
                  <a:pt x="19621" y="2774"/>
                  <a:pt x="19639" y="2749"/>
                </a:cubicBezTo>
                <a:cubicBezTo>
                  <a:pt x="19623" y="2741"/>
                  <a:pt x="19607" y="2736"/>
                  <a:pt x="19607" y="2765"/>
                </a:cubicBezTo>
                <a:close/>
                <a:moveTo>
                  <a:pt x="1053" y="5407"/>
                </a:moveTo>
                <a:cubicBezTo>
                  <a:pt x="1045" y="5370"/>
                  <a:pt x="1052" y="5378"/>
                  <a:pt x="1021" y="5374"/>
                </a:cubicBezTo>
                <a:cubicBezTo>
                  <a:pt x="1023" y="5378"/>
                  <a:pt x="1028" y="5388"/>
                  <a:pt x="1034" y="5394"/>
                </a:cubicBezTo>
                <a:cubicBezTo>
                  <a:pt x="1046" y="5407"/>
                  <a:pt x="1035" y="5400"/>
                  <a:pt x="1053" y="5407"/>
                </a:cubicBezTo>
                <a:close/>
                <a:moveTo>
                  <a:pt x="18464" y="4224"/>
                </a:moveTo>
                <a:cubicBezTo>
                  <a:pt x="18503" y="4223"/>
                  <a:pt x="18491" y="4226"/>
                  <a:pt x="18505" y="4199"/>
                </a:cubicBezTo>
                <a:cubicBezTo>
                  <a:pt x="18476" y="4206"/>
                  <a:pt x="18478" y="4204"/>
                  <a:pt x="18464" y="4224"/>
                </a:cubicBezTo>
                <a:close/>
                <a:moveTo>
                  <a:pt x="21632" y="3332"/>
                </a:moveTo>
                <a:cubicBezTo>
                  <a:pt x="21650" y="3357"/>
                  <a:pt x="21627" y="3346"/>
                  <a:pt x="21665" y="3349"/>
                </a:cubicBezTo>
                <a:cubicBezTo>
                  <a:pt x="21659" y="3330"/>
                  <a:pt x="21649" y="3313"/>
                  <a:pt x="21632" y="3332"/>
                </a:cubicBezTo>
                <a:close/>
                <a:moveTo>
                  <a:pt x="20903" y="5156"/>
                </a:moveTo>
                <a:lnTo>
                  <a:pt x="20903" y="5172"/>
                </a:lnTo>
                <a:cubicBezTo>
                  <a:pt x="20935" y="5169"/>
                  <a:pt x="20928" y="5177"/>
                  <a:pt x="20935" y="5147"/>
                </a:cubicBezTo>
                <a:lnTo>
                  <a:pt x="20903" y="5156"/>
                </a:lnTo>
                <a:close/>
                <a:moveTo>
                  <a:pt x="17346" y="3097"/>
                </a:moveTo>
                <a:lnTo>
                  <a:pt x="17387" y="3097"/>
                </a:lnTo>
                <a:cubicBezTo>
                  <a:pt x="17377" y="3069"/>
                  <a:pt x="17391" y="3092"/>
                  <a:pt x="17346" y="3081"/>
                </a:cubicBezTo>
                <a:lnTo>
                  <a:pt x="17346" y="3097"/>
                </a:lnTo>
                <a:close/>
                <a:moveTo>
                  <a:pt x="15839" y="2433"/>
                </a:moveTo>
                <a:lnTo>
                  <a:pt x="15849" y="2440"/>
                </a:lnTo>
                <a:cubicBezTo>
                  <a:pt x="15872" y="2433"/>
                  <a:pt x="15874" y="2401"/>
                  <a:pt x="15852" y="2414"/>
                </a:cubicBezTo>
                <a:cubicBezTo>
                  <a:pt x="15837" y="2424"/>
                  <a:pt x="15844" y="2415"/>
                  <a:pt x="15839" y="2433"/>
                </a:cubicBezTo>
                <a:close/>
                <a:moveTo>
                  <a:pt x="14000" y="2320"/>
                </a:moveTo>
                <a:cubicBezTo>
                  <a:pt x="14017" y="2343"/>
                  <a:pt x="14005" y="2330"/>
                  <a:pt x="14033" y="2344"/>
                </a:cubicBezTo>
                <a:cubicBezTo>
                  <a:pt x="14028" y="2325"/>
                  <a:pt x="14020" y="2297"/>
                  <a:pt x="14000" y="2320"/>
                </a:cubicBezTo>
                <a:close/>
                <a:moveTo>
                  <a:pt x="18375" y="2709"/>
                </a:moveTo>
                <a:cubicBezTo>
                  <a:pt x="18394" y="2704"/>
                  <a:pt x="18399" y="2701"/>
                  <a:pt x="18424" y="2700"/>
                </a:cubicBezTo>
                <a:cubicBezTo>
                  <a:pt x="18422" y="2699"/>
                  <a:pt x="18420" y="2695"/>
                  <a:pt x="18419" y="2696"/>
                </a:cubicBezTo>
                <a:cubicBezTo>
                  <a:pt x="18418" y="2699"/>
                  <a:pt x="18415" y="2686"/>
                  <a:pt x="18399" y="2687"/>
                </a:cubicBezTo>
                <a:cubicBezTo>
                  <a:pt x="18386" y="2687"/>
                  <a:pt x="18381" y="2697"/>
                  <a:pt x="18375" y="2709"/>
                </a:cubicBezTo>
                <a:close/>
                <a:moveTo>
                  <a:pt x="21065" y="5496"/>
                </a:moveTo>
                <a:cubicBezTo>
                  <a:pt x="21084" y="5522"/>
                  <a:pt x="21069" y="5512"/>
                  <a:pt x="21105" y="5504"/>
                </a:cubicBezTo>
                <a:cubicBezTo>
                  <a:pt x="21096" y="5497"/>
                  <a:pt x="21118" y="5499"/>
                  <a:pt x="21085" y="5493"/>
                </a:cubicBezTo>
                <a:cubicBezTo>
                  <a:pt x="21079" y="5491"/>
                  <a:pt x="21072" y="5488"/>
                  <a:pt x="21065" y="5496"/>
                </a:cubicBezTo>
                <a:close/>
                <a:moveTo>
                  <a:pt x="18934" y="5261"/>
                </a:moveTo>
                <a:cubicBezTo>
                  <a:pt x="18916" y="5256"/>
                  <a:pt x="18916" y="5255"/>
                  <a:pt x="18894" y="5253"/>
                </a:cubicBezTo>
                <a:cubicBezTo>
                  <a:pt x="18912" y="5280"/>
                  <a:pt x="18913" y="5289"/>
                  <a:pt x="18934" y="5261"/>
                </a:cubicBezTo>
                <a:close/>
                <a:moveTo>
                  <a:pt x="21195" y="4013"/>
                </a:moveTo>
                <a:cubicBezTo>
                  <a:pt x="21208" y="4013"/>
                  <a:pt x="21225" y="4016"/>
                  <a:pt x="21234" y="4016"/>
                </a:cubicBezTo>
                <a:cubicBezTo>
                  <a:pt x="21256" y="4016"/>
                  <a:pt x="21243" y="4031"/>
                  <a:pt x="21251" y="4005"/>
                </a:cubicBezTo>
                <a:lnTo>
                  <a:pt x="21195" y="4005"/>
                </a:lnTo>
                <a:lnTo>
                  <a:pt x="21195" y="4013"/>
                </a:lnTo>
                <a:close/>
                <a:moveTo>
                  <a:pt x="21389" y="4370"/>
                </a:moveTo>
                <a:cubicBezTo>
                  <a:pt x="21402" y="4370"/>
                  <a:pt x="21419" y="4372"/>
                  <a:pt x="21429" y="4372"/>
                </a:cubicBezTo>
                <a:cubicBezTo>
                  <a:pt x="21450" y="4372"/>
                  <a:pt x="21437" y="4388"/>
                  <a:pt x="21446" y="4361"/>
                </a:cubicBezTo>
                <a:lnTo>
                  <a:pt x="21389" y="4361"/>
                </a:lnTo>
                <a:lnTo>
                  <a:pt x="21389" y="4370"/>
                </a:lnTo>
                <a:close/>
                <a:moveTo>
                  <a:pt x="19720" y="1947"/>
                </a:moveTo>
                <a:cubicBezTo>
                  <a:pt x="19712" y="1918"/>
                  <a:pt x="19719" y="1925"/>
                  <a:pt x="19688" y="1923"/>
                </a:cubicBezTo>
                <a:cubicBezTo>
                  <a:pt x="19706" y="1958"/>
                  <a:pt x="19681" y="1943"/>
                  <a:pt x="19720" y="1947"/>
                </a:cubicBezTo>
                <a:close/>
                <a:moveTo>
                  <a:pt x="15888" y="2441"/>
                </a:moveTo>
                <a:lnTo>
                  <a:pt x="15920" y="2432"/>
                </a:lnTo>
                <a:cubicBezTo>
                  <a:pt x="15902" y="2408"/>
                  <a:pt x="15925" y="2420"/>
                  <a:pt x="15888" y="2417"/>
                </a:cubicBezTo>
                <a:lnTo>
                  <a:pt x="15888" y="2441"/>
                </a:lnTo>
                <a:close/>
                <a:moveTo>
                  <a:pt x="14956" y="1898"/>
                </a:moveTo>
                <a:lnTo>
                  <a:pt x="14988" y="1889"/>
                </a:lnTo>
                <a:cubicBezTo>
                  <a:pt x="14970" y="1865"/>
                  <a:pt x="14994" y="1877"/>
                  <a:pt x="14956" y="1874"/>
                </a:cubicBezTo>
                <a:lnTo>
                  <a:pt x="14956" y="1898"/>
                </a:lnTo>
                <a:close/>
                <a:moveTo>
                  <a:pt x="21008" y="5504"/>
                </a:moveTo>
                <a:cubicBezTo>
                  <a:pt x="21052" y="5508"/>
                  <a:pt x="21030" y="5522"/>
                  <a:pt x="21049" y="5496"/>
                </a:cubicBezTo>
                <a:cubicBezTo>
                  <a:pt x="21035" y="5489"/>
                  <a:pt x="21059" y="5488"/>
                  <a:pt x="21028" y="5491"/>
                </a:cubicBezTo>
                <a:cubicBezTo>
                  <a:pt x="21018" y="5492"/>
                  <a:pt x="21011" y="5488"/>
                  <a:pt x="21008" y="5504"/>
                </a:cubicBezTo>
                <a:close/>
                <a:moveTo>
                  <a:pt x="20401" y="3211"/>
                </a:moveTo>
                <a:cubicBezTo>
                  <a:pt x="20423" y="3213"/>
                  <a:pt x="20423" y="3215"/>
                  <a:pt x="20441" y="3219"/>
                </a:cubicBezTo>
                <a:cubicBezTo>
                  <a:pt x="20427" y="3198"/>
                  <a:pt x="20433" y="3197"/>
                  <a:pt x="20401" y="3195"/>
                </a:cubicBezTo>
                <a:lnTo>
                  <a:pt x="20401" y="3211"/>
                </a:lnTo>
                <a:close/>
                <a:moveTo>
                  <a:pt x="20514" y="3381"/>
                </a:moveTo>
                <a:cubicBezTo>
                  <a:pt x="20529" y="3374"/>
                  <a:pt x="20524" y="3375"/>
                  <a:pt x="20546" y="3373"/>
                </a:cubicBezTo>
                <a:lnTo>
                  <a:pt x="20546" y="3349"/>
                </a:lnTo>
                <a:cubicBezTo>
                  <a:pt x="20523" y="3357"/>
                  <a:pt x="20523" y="3358"/>
                  <a:pt x="20514" y="3381"/>
                </a:cubicBezTo>
                <a:close/>
                <a:moveTo>
                  <a:pt x="18967" y="4459"/>
                </a:moveTo>
                <a:cubicBezTo>
                  <a:pt x="18958" y="4426"/>
                  <a:pt x="18964" y="4435"/>
                  <a:pt x="18926" y="4434"/>
                </a:cubicBezTo>
                <a:cubicBezTo>
                  <a:pt x="18946" y="4461"/>
                  <a:pt x="18935" y="4443"/>
                  <a:pt x="18967" y="4459"/>
                </a:cubicBezTo>
                <a:close/>
                <a:moveTo>
                  <a:pt x="15386" y="5674"/>
                </a:moveTo>
                <a:cubicBezTo>
                  <a:pt x="15424" y="5673"/>
                  <a:pt x="15417" y="5682"/>
                  <a:pt x="15426" y="5650"/>
                </a:cubicBezTo>
                <a:cubicBezTo>
                  <a:pt x="15394" y="5665"/>
                  <a:pt x="15405" y="5647"/>
                  <a:pt x="15386" y="5674"/>
                </a:cubicBezTo>
                <a:close/>
                <a:moveTo>
                  <a:pt x="15847" y="2020"/>
                </a:moveTo>
                <a:cubicBezTo>
                  <a:pt x="15879" y="2021"/>
                  <a:pt x="15866" y="2018"/>
                  <a:pt x="15888" y="2028"/>
                </a:cubicBezTo>
                <a:cubicBezTo>
                  <a:pt x="15880" y="2006"/>
                  <a:pt x="15886" y="2007"/>
                  <a:pt x="15847" y="2004"/>
                </a:cubicBezTo>
                <a:lnTo>
                  <a:pt x="15847" y="2020"/>
                </a:lnTo>
                <a:close/>
                <a:moveTo>
                  <a:pt x="22653" y="3446"/>
                </a:moveTo>
                <a:cubicBezTo>
                  <a:pt x="22634" y="3442"/>
                  <a:pt x="22634" y="3440"/>
                  <a:pt x="22612" y="3438"/>
                </a:cubicBezTo>
                <a:cubicBezTo>
                  <a:pt x="22614" y="3444"/>
                  <a:pt x="22605" y="3479"/>
                  <a:pt x="22653" y="3446"/>
                </a:cubicBezTo>
                <a:close/>
                <a:moveTo>
                  <a:pt x="11148" y="1582"/>
                </a:moveTo>
                <a:cubicBezTo>
                  <a:pt x="11170" y="1588"/>
                  <a:pt x="11155" y="1582"/>
                  <a:pt x="11173" y="1590"/>
                </a:cubicBezTo>
                <a:cubicBezTo>
                  <a:pt x="11180" y="1576"/>
                  <a:pt x="11179" y="1580"/>
                  <a:pt x="11181" y="1558"/>
                </a:cubicBezTo>
                <a:cubicBezTo>
                  <a:pt x="11154" y="1572"/>
                  <a:pt x="11165" y="1559"/>
                  <a:pt x="11148" y="1582"/>
                </a:cubicBezTo>
                <a:close/>
                <a:moveTo>
                  <a:pt x="23204" y="4799"/>
                </a:moveTo>
                <a:lnTo>
                  <a:pt x="23222" y="4803"/>
                </a:lnTo>
                <a:cubicBezTo>
                  <a:pt x="23233" y="4803"/>
                  <a:pt x="23229" y="4799"/>
                  <a:pt x="23252" y="4799"/>
                </a:cubicBezTo>
                <a:lnTo>
                  <a:pt x="23252" y="4791"/>
                </a:lnTo>
                <a:cubicBezTo>
                  <a:pt x="23223" y="4791"/>
                  <a:pt x="23207" y="4777"/>
                  <a:pt x="23204" y="4799"/>
                </a:cubicBezTo>
                <a:close/>
                <a:moveTo>
                  <a:pt x="17792" y="2668"/>
                </a:moveTo>
                <a:cubicBezTo>
                  <a:pt x="17808" y="2656"/>
                  <a:pt x="17818" y="2642"/>
                  <a:pt x="17824" y="2619"/>
                </a:cubicBezTo>
                <a:cubicBezTo>
                  <a:pt x="17802" y="2634"/>
                  <a:pt x="17795" y="2635"/>
                  <a:pt x="17792" y="2668"/>
                </a:cubicBezTo>
                <a:close/>
                <a:moveTo>
                  <a:pt x="234" y="4126"/>
                </a:moveTo>
                <a:cubicBezTo>
                  <a:pt x="264" y="4119"/>
                  <a:pt x="257" y="4126"/>
                  <a:pt x="259" y="4094"/>
                </a:cubicBezTo>
                <a:lnTo>
                  <a:pt x="243" y="4094"/>
                </a:lnTo>
                <a:lnTo>
                  <a:pt x="234" y="4126"/>
                </a:lnTo>
                <a:close/>
                <a:moveTo>
                  <a:pt x="22742" y="3697"/>
                </a:moveTo>
                <a:cubicBezTo>
                  <a:pt x="22761" y="3723"/>
                  <a:pt x="22746" y="3714"/>
                  <a:pt x="22783" y="3705"/>
                </a:cubicBezTo>
                <a:cubicBezTo>
                  <a:pt x="22770" y="3687"/>
                  <a:pt x="22766" y="3688"/>
                  <a:pt x="22742" y="3697"/>
                </a:cubicBezTo>
                <a:close/>
                <a:moveTo>
                  <a:pt x="21997" y="4029"/>
                </a:moveTo>
                <a:lnTo>
                  <a:pt x="21988" y="4013"/>
                </a:lnTo>
                <a:cubicBezTo>
                  <a:pt x="21973" y="4017"/>
                  <a:pt x="21989" y="4008"/>
                  <a:pt x="21970" y="4019"/>
                </a:cubicBezTo>
                <a:cubicBezTo>
                  <a:pt x="21959" y="4024"/>
                  <a:pt x="21962" y="4024"/>
                  <a:pt x="21956" y="4029"/>
                </a:cubicBezTo>
                <a:lnTo>
                  <a:pt x="21989" y="4037"/>
                </a:lnTo>
                <a:lnTo>
                  <a:pt x="21973" y="4047"/>
                </a:lnTo>
                <a:cubicBezTo>
                  <a:pt x="21980" y="4073"/>
                  <a:pt x="21977" y="4070"/>
                  <a:pt x="22005" y="4078"/>
                </a:cubicBezTo>
                <a:lnTo>
                  <a:pt x="22001" y="4025"/>
                </a:lnTo>
                <a:cubicBezTo>
                  <a:pt x="22000" y="4026"/>
                  <a:pt x="21998" y="4028"/>
                  <a:pt x="21997" y="4029"/>
                </a:cubicBezTo>
                <a:close/>
                <a:moveTo>
                  <a:pt x="5064" y="6695"/>
                </a:moveTo>
                <a:lnTo>
                  <a:pt x="5080" y="6695"/>
                </a:lnTo>
                <a:cubicBezTo>
                  <a:pt x="5079" y="6653"/>
                  <a:pt x="5087" y="6672"/>
                  <a:pt x="5064" y="6654"/>
                </a:cubicBezTo>
                <a:lnTo>
                  <a:pt x="5064" y="6695"/>
                </a:lnTo>
                <a:close/>
                <a:moveTo>
                  <a:pt x="19104" y="1647"/>
                </a:moveTo>
                <a:lnTo>
                  <a:pt x="19145" y="1647"/>
                </a:lnTo>
                <a:cubicBezTo>
                  <a:pt x="19128" y="1624"/>
                  <a:pt x="19146" y="1632"/>
                  <a:pt x="19104" y="1631"/>
                </a:cubicBezTo>
                <a:lnTo>
                  <a:pt x="19104" y="1647"/>
                </a:lnTo>
                <a:close/>
                <a:moveTo>
                  <a:pt x="17484" y="2166"/>
                </a:moveTo>
                <a:cubicBezTo>
                  <a:pt x="17526" y="2165"/>
                  <a:pt x="17507" y="2173"/>
                  <a:pt x="17524" y="2150"/>
                </a:cubicBezTo>
                <a:lnTo>
                  <a:pt x="17484" y="2150"/>
                </a:lnTo>
                <a:lnTo>
                  <a:pt x="17484" y="2166"/>
                </a:lnTo>
                <a:close/>
                <a:moveTo>
                  <a:pt x="16285" y="4921"/>
                </a:moveTo>
                <a:lnTo>
                  <a:pt x="16325" y="4921"/>
                </a:lnTo>
                <a:cubicBezTo>
                  <a:pt x="16308" y="4897"/>
                  <a:pt x="16326" y="4905"/>
                  <a:pt x="16285" y="4904"/>
                </a:cubicBezTo>
                <a:lnTo>
                  <a:pt x="16285" y="4921"/>
                </a:lnTo>
                <a:close/>
                <a:moveTo>
                  <a:pt x="20968" y="4337"/>
                </a:moveTo>
                <a:lnTo>
                  <a:pt x="20968" y="4321"/>
                </a:lnTo>
                <a:lnTo>
                  <a:pt x="20927" y="4321"/>
                </a:lnTo>
                <a:cubicBezTo>
                  <a:pt x="20944" y="4344"/>
                  <a:pt x="20926" y="4336"/>
                  <a:pt x="20968" y="4337"/>
                </a:cubicBezTo>
                <a:close/>
                <a:moveTo>
                  <a:pt x="15661" y="5634"/>
                </a:moveTo>
                <a:cubicBezTo>
                  <a:pt x="15703" y="5633"/>
                  <a:pt x="15684" y="5641"/>
                  <a:pt x="15702" y="5617"/>
                </a:cubicBezTo>
                <a:lnTo>
                  <a:pt x="15661" y="5617"/>
                </a:lnTo>
                <a:lnTo>
                  <a:pt x="15661" y="5634"/>
                </a:lnTo>
                <a:close/>
                <a:moveTo>
                  <a:pt x="19185" y="5496"/>
                </a:moveTo>
                <a:lnTo>
                  <a:pt x="19145" y="5496"/>
                </a:lnTo>
                <a:cubicBezTo>
                  <a:pt x="19162" y="5519"/>
                  <a:pt x="19144" y="5511"/>
                  <a:pt x="19185" y="5512"/>
                </a:cubicBezTo>
                <a:lnTo>
                  <a:pt x="19185" y="5496"/>
                </a:lnTo>
                <a:cubicBezTo>
                  <a:pt x="19248" y="5538"/>
                  <a:pt x="19233" y="5496"/>
                  <a:pt x="19315" y="5496"/>
                </a:cubicBezTo>
                <a:lnTo>
                  <a:pt x="19315" y="5480"/>
                </a:lnTo>
                <a:cubicBezTo>
                  <a:pt x="19241" y="5480"/>
                  <a:pt x="19285" y="5461"/>
                  <a:pt x="19210" y="5472"/>
                </a:cubicBezTo>
                <a:cubicBezTo>
                  <a:pt x="19160" y="5480"/>
                  <a:pt x="19206" y="5470"/>
                  <a:pt x="19171" y="5468"/>
                </a:cubicBezTo>
                <a:cubicBezTo>
                  <a:pt x="19140" y="5466"/>
                  <a:pt x="19139" y="5474"/>
                  <a:pt x="19129" y="5488"/>
                </a:cubicBezTo>
                <a:cubicBezTo>
                  <a:pt x="19136" y="5488"/>
                  <a:pt x="19156" y="5487"/>
                  <a:pt x="19161" y="5487"/>
                </a:cubicBezTo>
                <a:cubicBezTo>
                  <a:pt x="19200" y="5492"/>
                  <a:pt x="19172" y="5487"/>
                  <a:pt x="19185" y="5496"/>
                </a:cubicBezTo>
                <a:close/>
                <a:moveTo>
                  <a:pt x="19461" y="2530"/>
                </a:moveTo>
                <a:lnTo>
                  <a:pt x="19509" y="2530"/>
                </a:lnTo>
                <a:cubicBezTo>
                  <a:pt x="19497" y="2513"/>
                  <a:pt x="19510" y="2514"/>
                  <a:pt x="19481" y="2515"/>
                </a:cubicBezTo>
                <a:cubicBezTo>
                  <a:pt x="19479" y="2515"/>
                  <a:pt x="19476" y="2516"/>
                  <a:pt x="19475" y="2516"/>
                </a:cubicBezTo>
                <a:lnTo>
                  <a:pt x="19462" y="2526"/>
                </a:lnTo>
                <a:cubicBezTo>
                  <a:pt x="19462" y="2526"/>
                  <a:pt x="19462" y="2529"/>
                  <a:pt x="19461" y="2530"/>
                </a:cubicBezTo>
                <a:close/>
                <a:moveTo>
                  <a:pt x="18877" y="4442"/>
                </a:moveTo>
                <a:lnTo>
                  <a:pt x="18918" y="4442"/>
                </a:lnTo>
                <a:lnTo>
                  <a:pt x="18918" y="4426"/>
                </a:lnTo>
                <a:cubicBezTo>
                  <a:pt x="18896" y="4427"/>
                  <a:pt x="18881" y="4424"/>
                  <a:pt x="18877" y="4442"/>
                </a:cubicBezTo>
                <a:close/>
                <a:moveTo>
                  <a:pt x="13109" y="2433"/>
                </a:moveTo>
                <a:lnTo>
                  <a:pt x="13149" y="2433"/>
                </a:lnTo>
                <a:lnTo>
                  <a:pt x="13149" y="2417"/>
                </a:lnTo>
                <a:cubicBezTo>
                  <a:pt x="13128" y="2417"/>
                  <a:pt x="13112" y="2414"/>
                  <a:pt x="13109" y="2433"/>
                </a:cubicBezTo>
                <a:close/>
                <a:moveTo>
                  <a:pt x="18318" y="1809"/>
                </a:moveTo>
                <a:lnTo>
                  <a:pt x="18318" y="1825"/>
                </a:lnTo>
                <a:lnTo>
                  <a:pt x="18351" y="1825"/>
                </a:lnTo>
                <a:cubicBezTo>
                  <a:pt x="18344" y="1800"/>
                  <a:pt x="18343" y="1800"/>
                  <a:pt x="18318" y="1809"/>
                </a:cubicBezTo>
                <a:close/>
                <a:moveTo>
                  <a:pt x="4278" y="6776"/>
                </a:moveTo>
                <a:lnTo>
                  <a:pt x="4294" y="6776"/>
                </a:lnTo>
                <a:lnTo>
                  <a:pt x="4294" y="6735"/>
                </a:lnTo>
                <a:cubicBezTo>
                  <a:pt x="4272" y="6752"/>
                  <a:pt x="4278" y="6735"/>
                  <a:pt x="4278" y="6776"/>
                </a:cubicBezTo>
                <a:close/>
                <a:moveTo>
                  <a:pt x="18950" y="1639"/>
                </a:moveTo>
                <a:lnTo>
                  <a:pt x="18915" y="1609"/>
                </a:lnTo>
                <a:cubicBezTo>
                  <a:pt x="18914" y="1609"/>
                  <a:pt x="18912" y="1607"/>
                  <a:pt x="18910" y="1607"/>
                </a:cubicBezTo>
                <a:cubicBezTo>
                  <a:pt x="18913" y="1642"/>
                  <a:pt x="18914" y="1638"/>
                  <a:pt x="18950" y="1639"/>
                </a:cubicBezTo>
                <a:close/>
                <a:moveTo>
                  <a:pt x="17662" y="2247"/>
                </a:moveTo>
                <a:lnTo>
                  <a:pt x="17630" y="2247"/>
                </a:lnTo>
                <a:cubicBezTo>
                  <a:pt x="17639" y="2282"/>
                  <a:pt x="17659" y="2277"/>
                  <a:pt x="17662" y="2247"/>
                </a:cubicBezTo>
                <a:close/>
                <a:moveTo>
                  <a:pt x="16309" y="2644"/>
                </a:moveTo>
                <a:cubicBezTo>
                  <a:pt x="16331" y="2649"/>
                  <a:pt x="16316" y="2643"/>
                  <a:pt x="16333" y="2652"/>
                </a:cubicBezTo>
                <a:lnTo>
                  <a:pt x="16350" y="2619"/>
                </a:lnTo>
                <a:cubicBezTo>
                  <a:pt x="16318" y="2635"/>
                  <a:pt x="16329" y="2617"/>
                  <a:pt x="16309" y="2644"/>
                </a:cubicBezTo>
                <a:close/>
                <a:moveTo>
                  <a:pt x="18683" y="2368"/>
                </a:moveTo>
                <a:cubicBezTo>
                  <a:pt x="18721" y="2358"/>
                  <a:pt x="18690" y="2356"/>
                  <a:pt x="18732" y="2352"/>
                </a:cubicBezTo>
                <a:cubicBezTo>
                  <a:pt x="18709" y="2321"/>
                  <a:pt x="18688" y="2356"/>
                  <a:pt x="18683" y="2368"/>
                </a:cubicBezTo>
                <a:close/>
                <a:moveTo>
                  <a:pt x="22693" y="4783"/>
                </a:moveTo>
                <a:lnTo>
                  <a:pt x="22766" y="4783"/>
                </a:lnTo>
                <a:lnTo>
                  <a:pt x="22766" y="4775"/>
                </a:lnTo>
                <a:lnTo>
                  <a:pt x="22693" y="4775"/>
                </a:lnTo>
                <a:lnTo>
                  <a:pt x="22693" y="4783"/>
                </a:lnTo>
                <a:close/>
                <a:moveTo>
                  <a:pt x="17654" y="5504"/>
                </a:moveTo>
                <a:lnTo>
                  <a:pt x="17678" y="5504"/>
                </a:lnTo>
                <a:lnTo>
                  <a:pt x="17678" y="5480"/>
                </a:lnTo>
                <a:lnTo>
                  <a:pt x="17654" y="5480"/>
                </a:lnTo>
                <a:lnTo>
                  <a:pt x="17654" y="5504"/>
                </a:lnTo>
                <a:close/>
                <a:moveTo>
                  <a:pt x="21616" y="4929"/>
                </a:moveTo>
                <a:lnTo>
                  <a:pt x="21640" y="4929"/>
                </a:lnTo>
                <a:lnTo>
                  <a:pt x="21640" y="4904"/>
                </a:lnTo>
                <a:lnTo>
                  <a:pt x="21616" y="4904"/>
                </a:lnTo>
                <a:lnTo>
                  <a:pt x="21616" y="4929"/>
                </a:lnTo>
                <a:close/>
                <a:moveTo>
                  <a:pt x="22086" y="3981"/>
                </a:moveTo>
                <a:lnTo>
                  <a:pt x="22110" y="3981"/>
                </a:lnTo>
                <a:lnTo>
                  <a:pt x="22110" y="3956"/>
                </a:lnTo>
                <a:lnTo>
                  <a:pt x="22086" y="3956"/>
                </a:lnTo>
                <a:lnTo>
                  <a:pt x="22086" y="3981"/>
                </a:lnTo>
                <a:close/>
                <a:moveTo>
                  <a:pt x="18999" y="5577"/>
                </a:moveTo>
                <a:lnTo>
                  <a:pt x="18967" y="5577"/>
                </a:lnTo>
                <a:cubicBezTo>
                  <a:pt x="18976" y="5613"/>
                  <a:pt x="18989" y="5613"/>
                  <a:pt x="18999" y="5577"/>
                </a:cubicBezTo>
                <a:close/>
                <a:moveTo>
                  <a:pt x="16414" y="4945"/>
                </a:moveTo>
                <a:cubicBezTo>
                  <a:pt x="16450" y="4935"/>
                  <a:pt x="16450" y="4922"/>
                  <a:pt x="16414" y="4912"/>
                </a:cubicBezTo>
                <a:lnTo>
                  <a:pt x="16414" y="4945"/>
                </a:lnTo>
                <a:close/>
                <a:moveTo>
                  <a:pt x="19112" y="3713"/>
                </a:moveTo>
                <a:cubicBezTo>
                  <a:pt x="19105" y="3684"/>
                  <a:pt x="19112" y="3692"/>
                  <a:pt x="19080" y="3689"/>
                </a:cubicBezTo>
                <a:cubicBezTo>
                  <a:pt x="19088" y="3718"/>
                  <a:pt x="19081" y="3711"/>
                  <a:pt x="19112" y="3713"/>
                </a:cubicBezTo>
                <a:close/>
                <a:moveTo>
                  <a:pt x="16431" y="2449"/>
                </a:moveTo>
                <a:cubicBezTo>
                  <a:pt x="16473" y="2449"/>
                  <a:pt x="16462" y="2457"/>
                  <a:pt x="16479" y="2433"/>
                </a:cubicBezTo>
                <a:cubicBezTo>
                  <a:pt x="16465" y="2433"/>
                  <a:pt x="16458" y="2432"/>
                  <a:pt x="16444" y="2435"/>
                </a:cubicBezTo>
                <a:cubicBezTo>
                  <a:pt x="16426" y="2440"/>
                  <a:pt x="16446" y="2432"/>
                  <a:pt x="16431" y="2449"/>
                </a:cubicBezTo>
                <a:close/>
                <a:moveTo>
                  <a:pt x="20619" y="5147"/>
                </a:moveTo>
                <a:cubicBezTo>
                  <a:pt x="20644" y="5158"/>
                  <a:pt x="20621" y="5151"/>
                  <a:pt x="20660" y="5147"/>
                </a:cubicBezTo>
                <a:cubicBezTo>
                  <a:pt x="20656" y="5140"/>
                  <a:pt x="20655" y="5131"/>
                  <a:pt x="20644" y="5131"/>
                </a:cubicBezTo>
                <a:cubicBezTo>
                  <a:pt x="20629" y="5131"/>
                  <a:pt x="20621" y="5135"/>
                  <a:pt x="20619" y="5147"/>
                </a:cubicBezTo>
                <a:close/>
                <a:moveTo>
                  <a:pt x="10622" y="6112"/>
                </a:moveTo>
                <a:cubicBezTo>
                  <a:pt x="10642" y="6121"/>
                  <a:pt x="10616" y="6123"/>
                  <a:pt x="10643" y="6117"/>
                </a:cubicBezTo>
                <a:cubicBezTo>
                  <a:pt x="10662" y="6112"/>
                  <a:pt x="10658" y="6107"/>
                  <a:pt x="10662" y="6103"/>
                </a:cubicBezTo>
                <a:cubicBezTo>
                  <a:pt x="10645" y="6099"/>
                  <a:pt x="10626" y="6087"/>
                  <a:pt x="10622" y="6112"/>
                </a:cubicBezTo>
                <a:close/>
                <a:moveTo>
                  <a:pt x="21187" y="2603"/>
                </a:moveTo>
                <a:cubicBezTo>
                  <a:pt x="21208" y="2614"/>
                  <a:pt x="21195" y="2611"/>
                  <a:pt x="21227" y="2611"/>
                </a:cubicBezTo>
                <a:cubicBezTo>
                  <a:pt x="21219" y="2600"/>
                  <a:pt x="21192" y="2569"/>
                  <a:pt x="21187" y="2603"/>
                </a:cubicBezTo>
                <a:close/>
                <a:moveTo>
                  <a:pt x="17638" y="2538"/>
                </a:moveTo>
                <a:lnTo>
                  <a:pt x="17638" y="2555"/>
                </a:lnTo>
                <a:cubicBezTo>
                  <a:pt x="17656" y="2550"/>
                  <a:pt x="17657" y="2548"/>
                  <a:pt x="17678" y="2547"/>
                </a:cubicBezTo>
                <a:lnTo>
                  <a:pt x="17678" y="2530"/>
                </a:lnTo>
                <a:cubicBezTo>
                  <a:pt x="17660" y="2535"/>
                  <a:pt x="17660" y="2536"/>
                  <a:pt x="17638" y="2538"/>
                </a:cubicBezTo>
                <a:close/>
                <a:moveTo>
                  <a:pt x="16747" y="5050"/>
                </a:moveTo>
                <a:lnTo>
                  <a:pt x="16763" y="5050"/>
                </a:lnTo>
                <a:cubicBezTo>
                  <a:pt x="16765" y="5025"/>
                  <a:pt x="16763" y="5035"/>
                  <a:pt x="16771" y="5018"/>
                </a:cubicBezTo>
                <a:lnTo>
                  <a:pt x="16747" y="5018"/>
                </a:lnTo>
                <a:lnTo>
                  <a:pt x="16747" y="5050"/>
                </a:lnTo>
                <a:close/>
                <a:moveTo>
                  <a:pt x="18181" y="5123"/>
                </a:moveTo>
                <a:cubicBezTo>
                  <a:pt x="18206" y="5125"/>
                  <a:pt x="18196" y="5123"/>
                  <a:pt x="18213" y="5131"/>
                </a:cubicBezTo>
                <a:lnTo>
                  <a:pt x="18213" y="5107"/>
                </a:lnTo>
                <a:lnTo>
                  <a:pt x="18181" y="5107"/>
                </a:lnTo>
                <a:lnTo>
                  <a:pt x="18181" y="5123"/>
                </a:lnTo>
                <a:close/>
                <a:moveTo>
                  <a:pt x="21065" y="3981"/>
                </a:moveTo>
                <a:cubicBezTo>
                  <a:pt x="21103" y="3970"/>
                  <a:pt x="21074" y="3964"/>
                  <a:pt x="21114" y="3964"/>
                </a:cubicBezTo>
                <a:lnTo>
                  <a:pt x="21114" y="3956"/>
                </a:lnTo>
                <a:cubicBezTo>
                  <a:pt x="21085" y="3956"/>
                  <a:pt x="21066" y="3951"/>
                  <a:pt x="21065" y="3981"/>
                </a:cubicBezTo>
                <a:close/>
                <a:moveTo>
                  <a:pt x="21170" y="5496"/>
                </a:moveTo>
                <a:cubicBezTo>
                  <a:pt x="21194" y="5529"/>
                  <a:pt x="21176" y="5504"/>
                  <a:pt x="21219" y="5504"/>
                </a:cubicBezTo>
                <a:lnTo>
                  <a:pt x="21219" y="5496"/>
                </a:lnTo>
                <a:cubicBezTo>
                  <a:pt x="21186" y="5496"/>
                  <a:pt x="21199" y="5485"/>
                  <a:pt x="21170" y="5496"/>
                </a:cubicBezTo>
                <a:close/>
                <a:moveTo>
                  <a:pt x="10970" y="1696"/>
                </a:moveTo>
                <a:lnTo>
                  <a:pt x="11019" y="1696"/>
                </a:lnTo>
                <a:lnTo>
                  <a:pt x="11019" y="1680"/>
                </a:lnTo>
                <a:cubicBezTo>
                  <a:pt x="11004" y="1681"/>
                  <a:pt x="10992" y="1682"/>
                  <a:pt x="10985" y="1683"/>
                </a:cubicBezTo>
                <a:cubicBezTo>
                  <a:pt x="10963" y="1688"/>
                  <a:pt x="10986" y="1677"/>
                  <a:pt x="10970" y="1696"/>
                </a:cubicBezTo>
                <a:close/>
                <a:moveTo>
                  <a:pt x="20263" y="3196"/>
                </a:moveTo>
                <a:lnTo>
                  <a:pt x="20263" y="3203"/>
                </a:lnTo>
                <a:cubicBezTo>
                  <a:pt x="20296" y="3203"/>
                  <a:pt x="20289" y="3200"/>
                  <a:pt x="20312" y="3211"/>
                </a:cubicBezTo>
                <a:lnTo>
                  <a:pt x="20312" y="3187"/>
                </a:lnTo>
                <a:lnTo>
                  <a:pt x="20263" y="3196"/>
                </a:lnTo>
                <a:close/>
                <a:moveTo>
                  <a:pt x="20336" y="2717"/>
                </a:moveTo>
                <a:cubicBezTo>
                  <a:pt x="20360" y="2717"/>
                  <a:pt x="20365" y="2720"/>
                  <a:pt x="20384" y="2725"/>
                </a:cubicBezTo>
                <a:cubicBezTo>
                  <a:pt x="20370" y="2705"/>
                  <a:pt x="20368" y="2703"/>
                  <a:pt x="20336" y="2700"/>
                </a:cubicBezTo>
                <a:lnTo>
                  <a:pt x="20336" y="2717"/>
                </a:lnTo>
                <a:close/>
                <a:moveTo>
                  <a:pt x="21097" y="4556"/>
                </a:moveTo>
                <a:lnTo>
                  <a:pt x="21081" y="4556"/>
                </a:lnTo>
                <a:cubicBezTo>
                  <a:pt x="21081" y="4529"/>
                  <a:pt x="21096" y="4554"/>
                  <a:pt x="21097" y="4556"/>
                </a:cubicBezTo>
                <a:close/>
                <a:moveTo>
                  <a:pt x="21081" y="4556"/>
                </a:moveTo>
                <a:lnTo>
                  <a:pt x="21081" y="4580"/>
                </a:lnTo>
                <a:cubicBezTo>
                  <a:pt x="21119" y="4577"/>
                  <a:pt x="21095" y="4589"/>
                  <a:pt x="21114" y="4564"/>
                </a:cubicBezTo>
                <a:lnTo>
                  <a:pt x="21097" y="4556"/>
                </a:lnTo>
                <a:cubicBezTo>
                  <a:pt x="21144" y="4556"/>
                  <a:pt x="21157" y="4555"/>
                  <a:pt x="21195" y="4564"/>
                </a:cubicBezTo>
                <a:cubicBezTo>
                  <a:pt x="21184" y="4526"/>
                  <a:pt x="21131" y="4538"/>
                  <a:pt x="21121" y="4539"/>
                </a:cubicBezTo>
                <a:cubicBezTo>
                  <a:pt x="21080" y="4543"/>
                  <a:pt x="21050" y="4524"/>
                  <a:pt x="21008" y="4523"/>
                </a:cubicBezTo>
                <a:lnTo>
                  <a:pt x="21008" y="4540"/>
                </a:lnTo>
                <a:cubicBezTo>
                  <a:pt x="21032" y="4545"/>
                  <a:pt x="21058" y="4550"/>
                  <a:pt x="21081" y="4556"/>
                </a:cubicBezTo>
                <a:close/>
                <a:moveTo>
                  <a:pt x="8175" y="1469"/>
                </a:moveTo>
                <a:lnTo>
                  <a:pt x="8175" y="1485"/>
                </a:lnTo>
                <a:cubicBezTo>
                  <a:pt x="8192" y="1484"/>
                  <a:pt x="8188" y="1489"/>
                  <a:pt x="8202" y="1480"/>
                </a:cubicBezTo>
                <a:cubicBezTo>
                  <a:pt x="8218" y="1471"/>
                  <a:pt x="8209" y="1478"/>
                  <a:pt x="8215" y="1461"/>
                </a:cubicBezTo>
                <a:cubicBezTo>
                  <a:pt x="8197" y="1465"/>
                  <a:pt x="8197" y="1467"/>
                  <a:pt x="8175" y="1469"/>
                </a:cubicBezTo>
                <a:close/>
                <a:moveTo>
                  <a:pt x="17012" y="1467"/>
                </a:moveTo>
                <a:lnTo>
                  <a:pt x="17063" y="1469"/>
                </a:lnTo>
                <a:lnTo>
                  <a:pt x="17040" y="1443"/>
                </a:lnTo>
                <a:lnTo>
                  <a:pt x="17012" y="1467"/>
                </a:lnTo>
                <a:close/>
                <a:moveTo>
                  <a:pt x="15904" y="2522"/>
                </a:moveTo>
                <a:cubicBezTo>
                  <a:pt x="15905" y="2523"/>
                  <a:pt x="15923" y="2550"/>
                  <a:pt x="15928" y="2498"/>
                </a:cubicBezTo>
                <a:cubicBezTo>
                  <a:pt x="15873" y="2513"/>
                  <a:pt x="15904" y="2522"/>
                  <a:pt x="15904" y="2522"/>
                </a:cubicBezTo>
                <a:close/>
                <a:moveTo>
                  <a:pt x="21462" y="983"/>
                </a:moveTo>
                <a:cubicBezTo>
                  <a:pt x="21484" y="985"/>
                  <a:pt x="21484" y="987"/>
                  <a:pt x="21502" y="991"/>
                </a:cubicBezTo>
                <a:cubicBezTo>
                  <a:pt x="21500" y="979"/>
                  <a:pt x="21501" y="967"/>
                  <a:pt x="21486" y="967"/>
                </a:cubicBezTo>
                <a:cubicBezTo>
                  <a:pt x="21472" y="967"/>
                  <a:pt x="21464" y="971"/>
                  <a:pt x="21462" y="983"/>
                </a:cubicBezTo>
                <a:close/>
                <a:moveTo>
                  <a:pt x="16714" y="5334"/>
                </a:moveTo>
                <a:cubicBezTo>
                  <a:pt x="16756" y="5334"/>
                  <a:pt x="16746" y="5341"/>
                  <a:pt x="16763" y="5318"/>
                </a:cubicBezTo>
                <a:cubicBezTo>
                  <a:pt x="16739" y="5318"/>
                  <a:pt x="16718" y="5313"/>
                  <a:pt x="16714" y="5334"/>
                </a:cubicBezTo>
                <a:close/>
                <a:moveTo>
                  <a:pt x="22021" y="4734"/>
                </a:moveTo>
                <a:lnTo>
                  <a:pt x="22053" y="4734"/>
                </a:lnTo>
                <a:cubicBezTo>
                  <a:pt x="22050" y="4697"/>
                  <a:pt x="22062" y="4720"/>
                  <a:pt x="22037" y="4702"/>
                </a:cubicBezTo>
                <a:cubicBezTo>
                  <a:pt x="22031" y="4725"/>
                  <a:pt x="22034" y="4715"/>
                  <a:pt x="22021" y="4734"/>
                </a:cubicBezTo>
                <a:close/>
                <a:moveTo>
                  <a:pt x="21859" y="4645"/>
                </a:moveTo>
                <a:cubicBezTo>
                  <a:pt x="21846" y="4628"/>
                  <a:pt x="21836" y="4624"/>
                  <a:pt x="21818" y="4613"/>
                </a:cubicBezTo>
                <a:cubicBezTo>
                  <a:pt x="21821" y="4648"/>
                  <a:pt x="21823" y="4644"/>
                  <a:pt x="21859" y="4645"/>
                </a:cubicBezTo>
                <a:close/>
                <a:moveTo>
                  <a:pt x="22345" y="4767"/>
                </a:moveTo>
                <a:lnTo>
                  <a:pt x="22345" y="4750"/>
                </a:lnTo>
                <a:cubicBezTo>
                  <a:pt x="22313" y="4750"/>
                  <a:pt x="22326" y="4753"/>
                  <a:pt x="22305" y="4742"/>
                </a:cubicBezTo>
                <a:cubicBezTo>
                  <a:pt x="22308" y="4775"/>
                  <a:pt x="22296" y="4760"/>
                  <a:pt x="22322" y="4764"/>
                </a:cubicBezTo>
                <a:lnTo>
                  <a:pt x="22345" y="4767"/>
                </a:lnTo>
                <a:close/>
                <a:moveTo>
                  <a:pt x="17127" y="4532"/>
                </a:moveTo>
                <a:cubicBezTo>
                  <a:pt x="17161" y="4523"/>
                  <a:pt x="17152" y="4526"/>
                  <a:pt x="17152" y="4483"/>
                </a:cubicBezTo>
                <a:lnTo>
                  <a:pt x="17136" y="4483"/>
                </a:lnTo>
                <a:cubicBezTo>
                  <a:pt x="17144" y="4517"/>
                  <a:pt x="17145" y="4505"/>
                  <a:pt x="17127" y="4532"/>
                </a:cubicBezTo>
                <a:close/>
                <a:moveTo>
                  <a:pt x="18294" y="4888"/>
                </a:moveTo>
                <a:cubicBezTo>
                  <a:pt x="18277" y="4865"/>
                  <a:pt x="18295" y="4873"/>
                  <a:pt x="18254" y="4872"/>
                </a:cubicBezTo>
                <a:cubicBezTo>
                  <a:pt x="18263" y="4906"/>
                  <a:pt x="18260" y="4891"/>
                  <a:pt x="18294" y="4888"/>
                </a:cubicBezTo>
                <a:close/>
                <a:moveTo>
                  <a:pt x="8353" y="1477"/>
                </a:moveTo>
                <a:cubicBezTo>
                  <a:pt x="8383" y="1475"/>
                  <a:pt x="8383" y="1474"/>
                  <a:pt x="8385" y="1445"/>
                </a:cubicBezTo>
                <a:cubicBezTo>
                  <a:pt x="8357" y="1460"/>
                  <a:pt x="8362" y="1443"/>
                  <a:pt x="8353" y="1477"/>
                </a:cubicBezTo>
                <a:close/>
                <a:moveTo>
                  <a:pt x="21349" y="3041"/>
                </a:moveTo>
                <a:cubicBezTo>
                  <a:pt x="21361" y="3014"/>
                  <a:pt x="21360" y="3011"/>
                  <a:pt x="21324" y="3008"/>
                </a:cubicBezTo>
                <a:cubicBezTo>
                  <a:pt x="21332" y="3037"/>
                  <a:pt x="21327" y="3027"/>
                  <a:pt x="21349" y="3041"/>
                </a:cubicBezTo>
                <a:close/>
                <a:moveTo>
                  <a:pt x="17849" y="5123"/>
                </a:moveTo>
                <a:cubicBezTo>
                  <a:pt x="17841" y="5095"/>
                  <a:pt x="17845" y="5105"/>
                  <a:pt x="17824" y="5091"/>
                </a:cubicBezTo>
                <a:cubicBezTo>
                  <a:pt x="17812" y="5117"/>
                  <a:pt x="17813" y="5120"/>
                  <a:pt x="17849" y="5123"/>
                </a:cubicBezTo>
                <a:close/>
                <a:moveTo>
                  <a:pt x="19307" y="2765"/>
                </a:moveTo>
                <a:lnTo>
                  <a:pt x="19331" y="2765"/>
                </a:lnTo>
                <a:lnTo>
                  <a:pt x="19331" y="2733"/>
                </a:lnTo>
                <a:cubicBezTo>
                  <a:pt x="19297" y="2751"/>
                  <a:pt x="19310" y="2727"/>
                  <a:pt x="19307" y="2765"/>
                </a:cubicBezTo>
                <a:close/>
                <a:moveTo>
                  <a:pt x="15936" y="5309"/>
                </a:moveTo>
                <a:lnTo>
                  <a:pt x="15977" y="5309"/>
                </a:lnTo>
                <a:lnTo>
                  <a:pt x="15977" y="5293"/>
                </a:lnTo>
                <a:lnTo>
                  <a:pt x="15936" y="5293"/>
                </a:lnTo>
                <a:lnTo>
                  <a:pt x="15936" y="5309"/>
                </a:lnTo>
                <a:close/>
                <a:moveTo>
                  <a:pt x="20806" y="5147"/>
                </a:moveTo>
                <a:lnTo>
                  <a:pt x="20846" y="5147"/>
                </a:lnTo>
                <a:lnTo>
                  <a:pt x="20846" y="5131"/>
                </a:lnTo>
                <a:lnTo>
                  <a:pt x="20806" y="5131"/>
                </a:lnTo>
                <a:lnTo>
                  <a:pt x="20806" y="5147"/>
                </a:lnTo>
                <a:close/>
                <a:moveTo>
                  <a:pt x="9333" y="1420"/>
                </a:moveTo>
                <a:cubicBezTo>
                  <a:pt x="9334" y="1420"/>
                  <a:pt x="9349" y="1428"/>
                  <a:pt x="9350" y="1428"/>
                </a:cubicBezTo>
                <a:cubicBezTo>
                  <a:pt x="9372" y="1428"/>
                  <a:pt x="9365" y="1425"/>
                  <a:pt x="9374" y="1412"/>
                </a:cubicBezTo>
                <a:cubicBezTo>
                  <a:pt x="9356" y="1408"/>
                  <a:pt x="9338" y="1396"/>
                  <a:pt x="9333" y="1420"/>
                </a:cubicBezTo>
                <a:close/>
                <a:moveTo>
                  <a:pt x="11059" y="1696"/>
                </a:moveTo>
                <a:cubicBezTo>
                  <a:pt x="11080" y="1705"/>
                  <a:pt x="11075" y="1702"/>
                  <a:pt x="11100" y="1696"/>
                </a:cubicBezTo>
                <a:lnTo>
                  <a:pt x="11100" y="1680"/>
                </a:lnTo>
                <a:cubicBezTo>
                  <a:pt x="11071" y="1686"/>
                  <a:pt x="11062" y="1678"/>
                  <a:pt x="11059" y="1696"/>
                </a:cubicBezTo>
                <a:close/>
                <a:moveTo>
                  <a:pt x="21397" y="4037"/>
                </a:moveTo>
                <a:cubicBezTo>
                  <a:pt x="21360" y="4040"/>
                  <a:pt x="21383" y="4029"/>
                  <a:pt x="21365" y="4054"/>
                </a:cubicBezTo>
                <a:cubicBezTo>
                  <a:pt x="21404" y="4053"/>
                  <a:pt x="21405" y="4053"/>
                  <a:pt x="21405" y="4013"/>
                </a:cubicBezTo>
                <a:lnTo>
                  <a:pt x="21397" y="4013"/>
                </a:lnTo>
                <a:lnTo>
                  <a:pt x="21397" y="4037"/>
                </a:lnTo>
                <a:close/>
                <a:moveTo>
                  <a:pt x="15685" y="2628"/>
                </a:moveTo>
                <a:cubicBezTo>
                  <a:pt x="15722" y="2627"/>
                  <a:pt x="15726" y="2625"/>
                  <a:pt x="15742" y="2603"/>
                </a:cubicBezTo>
                <a:cubicBezTo>
                  <a:pt x="15710" y="2611"/>
                  <a:pt x="15701" y="2606"/>
                  <a:pt x="15685" y="2628"/>
                </a:cubicBezTo>
                <a:close/>
                <a:moveTo>
                  <a:pt x="16439" y="2636"/>
                </a:moveTo>
                <a:lnTo>
                  <a:pt x="16423" y="2652"/>
                </a:lnTo>
                <a:cubicBezTo>
                  <a:pt x="16456" y="2652"/>
                  <a:pt x="16449" y="2655"/>
                  <a:pt x="16471" y="2644"/>
                </a:cubicBezTo>
                <a:cubicBezTo>
                  <a:pt x="16453" y="2619"/>
                  <a:pt x="16474" y="2628"/>
                  <a:pt x="16439" y="2636"/>
                </a:cubicBezTo>
                <a:lnTo>
                  <a:pt x="16439" y="2619"/>
                </a:lnTo>
                <a:cubicBezTo>
                  <a:pt x="16396" y="2619"/>
                  <a:pt x="16399" y="2611"/>
                  <a:pt x="16390" y="2644"/>
                </a:cubicBezTo>
                <a:cubicBezTo>
                  <a:pt x="16413" y="2633"/>
                  <a:pt x="16406" y="2636"/>
                  <a:pt x="16439" y="2636"/>
                </a:cubicBezTo>
                <a:close/>
                <a:moveTo>
                  <a:pt x="21891" y="4783"/>
                </a:moveTo>
                <a:lnTo>
                  <a:pt x="21881" y="4778"/>
                </a:lnTo>
                <a:cubicBezTo>
                  <a:pt x="21881" y="4778"/>
                  <a:pt x="21878" y="4777"/>
                  <a:pt x="21876" y="4777"/>
                </a:cubicBezTo>
                <a:lnTo>
                  <a:pt x="21861" y="4777"/>
                </a:lnTo>
                <a:cubicBezTo>
                  <a:pt x="21859" y="4777"/>
                  <a:pt x="21846" y="4775"/>
                  <a:pt x="21843" y="4775"/>
                </a:cubicBezTo>
                <a:cubicBezTo>
                  <a:pt x="21850" y="4789"/>
                  <a:pt x="21849" y="4785"/>
                  <a:pt x="21851" y="4807"/>
                </a:cubicBezTo>
                <a:cubicBezTo>
                  <a:pt x="21868" y="4789"/>
                  <a:pt x="21868" y="4794"/>
                  <a:pt x="21891" y="4783"/>
                </a:cubicBezTo>
                <a:lnTo>
                  <a:pt x="21891" y="4815"/>
                </a:lnTo>
                <a:cubicBezTo>
                  <a:pt x="21918" y="4785"/>
                  <a:pt x="21914" y="4801"/>
                  <a:pt x="21924" y="4775"/>
                </a:cubicBezTo>
                <a:lnTo>
                  <a:pt x="21964" y="4775"/>
                </a:lnTo>
                <a:lnTo>
                  <a:pt x="21964" y="4750"/>
                </a:lnTo>
                <a:lnTo>
                  <a:pt x="21989" y="4750"/>
                </a:lnTo>
                <a:cubicBezTo>
                  <a:pt x="21992" y="4784"/>
                  <a:pt x="21990" y="4778"/>
                  <a:pt x="22039" y="4783"/>
                </a:cubicBezTo>
                <a:cubicBezTo>
                  <a:pt x="22059" y="4785"/>
                  <a:pt x="22043" y="4790"/>
                  <a:pt x="22078" y="4767"/>
                </a:cubicBezTo>
                <a:cubicBezTo>
                  <a:pt x="22095" y="4775"/>
                  <a:pt x="22110" y="4781"/>
                  <a:pt x="22134" y="4783"/>
                </a:cubicBezTo>
                <a:cubicBezTo>
                  <a:pt x="22127" y="4810"/>
                  <a:pt x="22117" y="4813"/>
                  <a:pt x="22086" y="4813"/>
                </a:cubicBezTo>
                <a:cubicBezTo>
                  <a:pt x="22052" y="4814"/>
                  <a:pt x="22085" y="4804"/>
                  <a:pt x="22057" y="4813"/>
                </a:cubicBezTo>
                <a:cubicBezTo>
                  <a:pt x="22023" y="4822"/>
                  <a:pt x="22047" y="4806"/>
                  <a:pt x="22037" y="4831"/>
                </a:cubicBezTo>
                <a:cubicBezTo>
                  <a:pt x="22073" y="4845"/>
                  <a:pt x="22037" y="4832"/>
                  <a:pt x="22058" y="4830"/>
                </a:cubicBezTo>
                <a:cubicBezTo>
                  <a:pt x="22079" y="4827"/>
                  <a:pt x="22134" y="4823"/>
                  <a:pt x="22151" y="4831"/>
                </a:cubicBezTo>
                <a:cubicBezTo>
                  <a:pt x="22155" y="4777"/>
                  <a:pt x="22207" y="4757"/>
                  <a:pt x="22255" y="4760"/>
                </a:cubicBezTo>
                <a:cubicBezTo>
                  <a:pt x="22293" y="4762"/>
                  <a:pt x="22274" y="4781"/>
                  <a:pt x="22296" y="4750"/>
                </a:cubicBezTo>
                <a:cubicBezTo>
                  <a:pt x="22268" y="4737"/>
                  <a:pt x="22233" y="4741"/>
                  <a:pt x="22199" y="4758"/>
                </a:cubicBezTo>
                <a:cubicBezTo>
                  <a:pt x="22170" y="4714"/>
                  <a:pt x="22177" y="4753"/>
                  <a:pt x="22110" y="4718"/>
                </a:cubicBezTo>
                <a:lnTo>
                  <a:pt x="22094" y="4734"/>
                </a:lnTo>
                <a:cubicBezTo>
                  <a:pt x="22111" y="4764"/>
                  <a:pt x="22089" y="4754"/>
                  <a:pt x="22064" y="4749"/>
                </a:cubicBezTo>
                <a:cubicBezTo>
                  <a:pt x="22007" y="4737"/>
                  <a:pt x="22052" y="4746"/>
                  <a:pt x="22005" y="4758"/>
                </a:cubicBezTo>
                <a:cubicBezTo>
                  <a:pt x="21990" y="4736"/>
                  <a:pt x="21991" y="4747"/>
                  <a:pt x="21997" y="4718"/>
                </a:cubicBezTo>
                <a:cubicBezTo>
                  <a:pt x="21975" y="4717"/>
                  <a:pt x="21967" y="4715"/>
                  <a:pt x="21958" y="4715"/>
                </a:cubicBezTo>
                <a:cubicBezTo>
                  <a:pt x="21945" y="4716"/>
                  <a:pt x="21924" y="4718"/>
                  <a:pt x="21908" y="4718"/>
                </a:cubicBezTo>
                <a:lnTo>
                  <a:pt x="21908" y="4734"/>
                </a:lnTo>
                <a:cubicBezTo>
                  <a:pt x="21885" y="4745"/>
                  <a:pt x="21898" y="4745"/>
                  <a:pt x="21875" y="4734"/>
                </a:cubicBezTo>
                <a:cubicBezTo>
                  <a:pt x="21893" y="4784"/>
                  <a:pt x="21885" y="4729"/>
                  <a:pt x="21895" y="4763"/>
                </a:cubicBezTo>
                <a:cubicBezTo>
                  <a:pt x="21900" y="4782"/>
                  <a:pt x="21896" y="4777"/>
                  <a:pt x="21891" y="4783"/>
                </a:cubicBezTo>
                <a:close/>
                <a:moveTo>
                  <a:pt x="15045" y="1850"/>
                </a:moveTo>
                <a:cubicBezTo>
                  <a:pt x="15084" y="1853"/>
                  <a:pt x="15061" y="1860"/>
                  <a:pt x="15086" y="1850"/>
                </a:cubicBezTo>
                <a:cubicBezTo>
                  <a:pt x="15069" y="1826"/>
                  <a:pt x="15087" y="1834"/>
                  <a:pt x="15045" y="1834"/>
                </a:cubicBezTo>
                <a:lnTo>
                  <a:pt x="15045" y="1850"/>
                </a:lnTo>
                <a:close/>
                <a:moveTo>
                  <a:pt x="21146" y="5147"/>
                </a:moveTo>
                <a:cubicBezTo>
                  <a:pt x="21135" y="5142"/>
                  <a:pt x="21107" y="5134"/>
                  <a:pt x="21117" y="5161"/>
                </a:cubicBezTo>
                <a:cubicBezTo>
                  <a:pt x="21121" y="5173"/>
                  <a:pt x="21123" y="5171"/>
                  <a:pt x="21133" y="5167"/>
                </a:cubicBezTo>
                <a:cubicBezTo>
                  <a:pt x="21157" y="5156"/>
                  <a:pt x="21138" y="5169"/>
                  <a:pt x="21146" y="5147"/>
                </a:cubicBezTo>
                <a:close/>
                <a:moveTo>
                  <a:pt x="18019" y="2611"/>
                </a:moveTo>
                <a:cubicBezTo>
                  <a:pt x="18039" y="2590"/>
                  <a:pt x="18042" y="2611"/>
                  <a:pt x="18043" y="2571"/>
                </a:cubicBezTo>
                <a:cubicBezTo>
                  <a:pt x="18012" y="2579"/>
                  <a:pt x="18019" y="2573"/>
                  <a:pt x="18019" y="2611"/>
                </a:cubicBezTo>
                <a:close/>
                <a:moveTo>
                  <a:pt x="14292" y="2255"/>
                </a:moveTo>
                <a:lnTo>
                  <a:pt x="14292" y="2271"/>
                </a:lnTo>
                <a:cubicBezTo>
                  <a:pt x="14333" y="2270"/>
                  <a:pt x="14315" y="2278"/>
                  <a:pt x="14332" y="2255"/>
                </a:cubicBezTo>
                <a:cubicBezTo>
                  <a:pt x="14310" y="2246"/>
                  <a:pt x="14328" y="2251"/>
                  <a:pt x="14292" y="2255"/>
                </a:cubicBezTo>
                <a:close/>
                <a:moveTo>
                  <a:pt x="21284" y="3008"/>
                </a:moveTo>
                <a:lnTo>
                  <a:pt x="21284" y="3025"/>
                </a:lnTo>
                <a:cubicBezTo>
                  <a:pt x="21309" y="3027"/>
                  <a:pt x="21299" y="3024"/>
                  <a:pt x="21316" y="3033"/>
                </a:cubicBezTo>
                <a:cubicBezTo>
                  <a:pt x="21314" y="3008"/>
                  <a:pt x="21316" y="3017"/>
                  <a:pt x="21308" y="3000"/>
                </a:cubicBezTo>
                <a:cubicBezTo>
                  <a:pt x="21294" y="3008"/>
                  <a:pt x="21292" y="3005"/>
                  <a:pt x="21284" y="3008"/>
                </a:cubicBezTo>
                <a:close/>
                <a:moveTo>
                  <a:pt x="13968" y="2360"/>
                </a:moveTo>
                <a:cubicBezTo>
                  <a:pt x="14000" y="2351"/>
                  <a:pt x="13991" y="2358"/>
                  <a:pt x="13992" y="2320"/>
                </a:cubicBezTo>
                <a:cubicBezTo>
                  <a:pt x="13971" y="2334"/>
                  <a:pt x="13970" y="2328"/>
                  <a:pt x="13968" y="2360"/>
                </a:cubicBezTo>
                <a:close/>
                <a:moveTo>
                  <a:pt x="21114" y="5504"/>
                </a:moveTo>
                <a:cubicBezTo>
                  <a:pt x="21143" y="5510"/>
                  <a:pt x="21148" y="5516"/>
                  <a:pt x="21162" y="5496"/>
                </a:cubicBezTo>
                <a:cubicBezTo>
                  <a:pt x="21137" y="5494"/>
                  <a:pt x="21118" y="5478"/>
                  <a:pt x="21114" y="5504"/>
                </a:cubicBezTo>
                <a:close/>
                <a:moveTo>
                  <a:pt x="20555" y="5253"/>
                </a:moveTo>
                <a:lnTo>
                  <a:pt x="20555" y="5236"/>
                </a:lnTo>
                <a:cubicBezTo>
                  <a:pt x="20536" y="5232"/>
                  <a:pt x="20536" y="5230"/>
                  <a:pt x="20514" y="5228"/>
                </a:cubicBezTo>
                <a:cubicBezTo>
                  <a:pt x="20521" y="5256"/>
                  <a:pt x="20507" y="5243"/>
                  <a:pt x="20555" y="5253"/>
                </a:cubicBezTo>
                <a:close/>
                <a:moveTo>
                  <a:pt x="17670" y="5099"/>
                </a:moveTo>
                <a:cubicBezTo>
                  <a:pt x="17688" y="5122"/>
                  <a:pt x="17669" y="5114"/>
                  <a:pt x="17711" y="5115"/>
                </a:cubicBezTo>
                <a:cubicBezTo>
                  <a:pt x="17703" y="5087"/>
                  <a:pt x="17696" y="5089"/>
                  <a:pt x="17670" y="5099"/>
                </a:cubicBezTo>
                <a:close/>
                <a:moveTo>
                  <a:pt x="19955" y="4548"/>
                </a:moveTo>
                <a:lnTo>
                  <a:pt x="19955" y="4532"/>
                </a:lnTo>
                <a:cubicBezTo>
                  <a:pt x="19919" y="4531"/>
                  <a:pt x="19930" y="4526"/>
                  <a:pt x="19898" y="4523"/>
                </a:cubicBezTo>
                <a:cubicBezTo>
                  <a:pt x="19900" y="4525"/>
                  <a:pt x="19902" y="4525"/>
                  <a:pt x="19903" y="4527"/>
                </a:cubicBezTo>
                <a:cubicBezTo>
                  <a:pt x="19903" y="4530"/>
                  <a:pt x="19906" y="4530"/>
                  <a:pt x="19907" y="4531"/>
                </a:cubicBezTo>
                <a:cubicBezTo>
                  <a:pt x="19919" y="4539"/>
                  <a:pt x="19911" y="4535"/>
                  <a:pt x="19922" y="4540"/>
                </a:cubicBezTo>
                <a:cubicBezTo>
                  <a:pt x="19934" y="4546"/>
                  <a:pt x="19936" y="4546"/>
                  <a:pt x="19955" y="4548"/>
                </a:cubicBezTo>
                <a:close/>
                <a:moveTo>
                  <a:pt x="14940" y="2441"/>
                </a:moveTo>
                <a:cubicBezTo>
                  <a:pt x="14962" y="2439"/>
                  <a:pt x="14962" y="2437"/>
                  <a:pt x="14980" y="2433"/>
                </a:cubicBezTo>
                <a:lnTo>
                  <a:pt x="14980" y="2417"/>
                </a:lnTo>
                <a:cubicBezTo>
                  <a:pt x="14933" y="2418"/>
                  <a:pt x="14959" y="2415"/>
                  <a:pt x="14940" y="2441"/>
                </a:cubicBezTo>
                <a:close/>
                <a:moveTo>
                  <a:pt x="23277" y="3211"/>
                </a:moveTo>
                <a:cubicBezTo>
                  <a:pt x="23306" y="3236"/>
                  <a:pt x="23317" y="3203"/>
                  <a:pt x="23317" y="3203"/>
                </a:cubicBezTo>
                <a:lnTo>
                  <a:pt x="23311" y="3199"/>
                </a:lnTo>
                <a:cubicBezTo>
                  <a:pt x="23310" y="3199"/>
                  <a:pt x="23300" y="3197"/>
                  <a:pt x="23298" y="3197"/>
                </a:cubicBezTo>
                <a:cubicBezTo>
                  <a:pt x="23286" y="3198"/>
                  <a:pt x="23279" y="3197"/>
                  <a:pt x="23277" y="3211"/>
                </a:cubicBezTo>
                <a:close/>
                <a:moveTo>
                  <a:pt x="20190" y="4572"/>
                </a:moveTo>
                <a:lnTo>
                  <a:pt x="20190" y="4548"/>
                </a:lnTo>
                <a:lnTo>
                  <a:pt x="20158" y="4548"/>
                </a:lnTo>
                <a:cubicBezTo>
                  <a:pt x="20165" y="4577"/>
                  <a:pt x="20158" y="4569"/>
                  <a:pt x="20190" y="4572"/>
                </a:cubicBezTo>
                <a:close/>
                <a:moveTo>
                  <a:pt x="21397" y="3454"/>
                </a:moveTo>
                <a:lnTo>
                  <a:pt x="21430" y="3454"/>
                </a:lnTo>
                <a:cubicBezTo>
                  <a:pt x="21422" y="3425"/>
                  <a:pt x="21429" y="3432"/>
                  <a:pt x="21397" y="3430"/>
                </a:cubicBezTo>
                <a:lnTo>
                  <a:pt x="21397" y="3454"/>
                </a:lnTo>
                <a:close/>
                <a:moveTo>
                  <a:pt x="21235" y="2611"/>
                </a:moveTo>
                <a:cubicBezTo>
                  <a:pt x="21270" y="2604"/>
                  <a:pt x="21244" y="2608"/>
                  <a:pt x="21284" y="2611"/>
                </a:cubicBezTo>
                <a:lnTo>
                  <a:pt x="21284" y="2595"/>
                </a:lnTo>
                <a:lnTo>
                  <a:pt x="21235" y="2595"/>
                </a:lnTo>
                <a:lnTo>
                  <a:pt x="21235" y="2611"/>
                </a:lnTo>
                <a:close/>
                <a:moveTo>
                  <a:pt x="7729" y="1509"/>
                </a:moveTo>
                <a:lnTo>
                  <a:pt x="7762" y="1509"/>
                </a:lnTo>
                <a:lnTo>
                  <a:pt x="7762" y="1485"/>
                </a:lnTo>
                <a:cubicBezTo>
                  <a:pt x="7738" y="1487"/>
                  <a:pt x="7730" y="1485"/>
                  <a:pt x="7729" y="1509"/>
                </a:cubicBezTo>
                <a:close/>
                <a:moveTo>
                  <a:pt x="19809" y="1963"/>
                </a:moveTo>
                <a:lnTo>
                  <a:pt x="19825" y="1939"/>
                </a:lnTo>
                <a:lnTo>
                  <a:pt x="19777" y="1939"/>
                </a:lnTo>
                <a:cubicBezTo>
                  <a:pt x="19794" y="1963"/>
                  <a:pt x="19782" y="1949"/>
                  <a:pt x="19809" y="1963"/>
                </a:cubicBezTo>
                <a:close/>
                <a:moveTo>
                  <a:pt x="19218" y="3203"/>
                </a:moveTo>
                <a:cubicBezTo>
                  <a:pt x="19233" y="3195"/>
                  <a:pt x="19228" y="3197"/>
                  <a:pt x="19250" y="3195"/>
                </a:cubicBezTo>
                <a:cubicBezTo>
                  <a:pt x="19237" y="3175"/>
                  <a:pt x="19240" y="3186"/>
                  <a:pt x="19234" y="3162"/>
                </a:cubicBezTo>
                <a:cubicBezTo>
                  <a:pt x="19206" y="3172"/>
                  <a:pt x="19228" y="3158"/>
                  <a:pt x="19218" y="3203"/>
                </a:cubicBezTo>
                <a:close/>
                <a:moveTo>
                  <a:pt x="17954" y="5463"/>
                </a:moveTo>
                <a:lnTo>
                  <a:pt x="18011" y="5463"/>
                </a:lnTo>
                <a:lnTo>
                  <a:pt x="18011" y="5455"/>
                </a:lnTo>
                <a:cubicBezTo>
                  <a:pt x="17981" y="5455"/>
                  <a:pt x="17991" y="5448"/>
                  <a:pt x="17954" y="5447"/>
                </a:cubicBezTo>
                <a:lnTo>
                  <a:pt x="17954" y="5463"/>
                </a:lnTo>
                <a:close/>
                <a:moveTo>
                  <a:pt x="13141" y="1372"/>
                </a:moveTo>
                <a:lnTo>
                  <a:pt x="13109" y="1363"/>
                </a:lnTo>
                <a:lnTo>
                  <a:pt x="13109" y="1396"/>
                </a:lnTo>
                <a:cubicBezTo>
                  <a:pt x="13137" y="1388"/>
                  <a:pt x="13127" y="1393"/>
                  <a:pt x="13141" y="1372"/>
                </a:cubicBezTo>
                <a:cubicBezTo>
                  <a:pt x="13158" y="1381"/>
                  <a:pt x="13161" y="1383"/>
                  <a:pt x="13182" y="1388"/>
                </a:cubicBezTo>
                <a:lnTo>
                  <a:pt x="13191" y="1356"/>
                </a:lnTo>
                <a:cubicBezTo>
                  <a:pt x="13161" y="1367"/>
                  <a:pt x="13170" y="1347"/>
                  <a:pt x="13141" y="1372"/>
                </a:cubicBezTo>
                <a:close/>
                <a:moveTo>
                  <a:pt x="17233" y="1996"/>
                </a:moveTo>
                <a:cubicBezTo>
                  <a:pt x="17258" y="1977"/>
                  <a:pt x="17246" y="2001"/>
                  <a:pt x="17249" y="1963"/>
                </a:cubicBezTo>
                <a:lnTo>
                  <a:pt x="17217" y="1963"/>
                </a:lnTo>
                <a:cubicBezTo>
                  <a:pt x="17224" y="1984"/>
                  <a:pt x="17221" y="1972"/>
                  <a:pt x="17225" y="1979"/>
                </a:cubicBezTo>
                <a:cubicBezTo>
                  <a:pt x="17228" y="1986"/>
                  <a:pt x="17226" y="1976"/>
                  <a:pt x="17233" y="1996"/>
                </a:cubicBezTo>
                <a:close/>
                <a:moveTo>
                  <a:pt x="20984" y="3276"/>
                </a:moveTo>
                <a:cubicBezTo>
                  <a:pt x="21016" y="3276"/>
                  <a:pt x="21017" y="3278"/>
                  <a:pt x="21041" y="3284"/>
                </a:cubicBezTo>
                <a:cubicBezTo>
                  <a:pt x="21031" y="3271"/>
                  <a:pt x="21022" y="3260"/>
                  <a:pt x="21000" y="3260"/>
                </a:cubicBezTo>
                <a:cubicBezTo>
                  <a:pt x="20992" y="3260"/>
                  <a:pt x="20985" y="3268"/>
                  <a:pt x="20984" y="3276"/>
                </a:cubicBezTo>
                <a:close/>
                <a:moveTo>
                  <a:pt x="17800" y="2466"/>
                </a:moveTo>
                <a:cubicBezTo>
                  <a:pt x="17805" y="2473"/>
                  <a:pt x="17800" y="2472"/>
                  <a:pt x="17810" y="2477"/>
                </a:cubicBezTo>
                <a:cubicBezTo>
                  <a:pt x="17839" y="2491"/>
                  <a:pt x="17839" y="2462"/>
                  <a:pt x="17840" y="2457"/>
                </a:cubicBezTo>
                <a:cubicBezTo>
                  <a:pt x="17823" y="2458"/>
                  <a:pt x="17808" y="2456"/>
                  <a:pt x="17800" y="2466"/>
                </a:cubicBezTo>
                <a:close/>
                <a:moveTo>
                  <a:pt x="18805" y="5139"/>
                </a:moveTo>
                <a:cubicBezTo>
                  <a:pt x="18830" y="5174"/>
                  <a:pt x="18831" y="5157"/>
                  <a:pt x="18845" y="5131"/>
                </a:cubicBezTo>
                <a:cubicBezTo>
                  <a:pt x="18828" y="5132"/>
                  <a:pt x="18813" y="5130"/>
                  <a:pt x="18805" y="5139"/>
                </a:cubicBezTo>
                <a:close/>
                <a:moveTo>
                  <a:pt x="21000" y="4540"/>
                </a:moveTo>
                <a:lnTo>
                  <a:pt x="21000" y="4523"/>
                </a:lnTo>
                <a:cubicBezTo>
                  <a:pt x="20978" y="4522"/>
                  <a:pt x="20978" y="4520"/>
                  <a:pt x="20960" y="4515"/>
                </a:cubicBezTo>
                <a:cubicBezTo>
                  <a:pt x="20963" y="4548"/>
                  <a:pt x="20951" y="4533"/>
                  <a:pt x="20977" y="4537"/>
                </a:cubicBezTo>
                <a:lnTo>
                  <a:pt x="21000" y="4540"/>
                </a:lnTo>
                <a:close/>
                <a:moveTo>
                  <a:pt x="13457" y="5812"/>
                </a:moveTo>
                <a:lnTo>
                  <a:pt x="13457" y="5828"/>
                </a:lnTo>
                <a:cubicBezTo>
                  <a:pt x="13496" y="5827"/>
                  <a:pt x="13489" y="5828"/>
                  <a:pt x="13506" y="5804"/>
                </a:cubicBezTo>
                <a:cubicBezTo>
                  <a:pt x="13487" y="5808"/>
                  <a:pt x="13482" y="5811"/>
                  <a:pt x="13457" y="5812"/>
                </a:cubicBezTo>
                <a:close/>
                <a:moveTo>
                  <a:pt x="18869" y="5293"/>
                </a:moveTo>
                <a:cubicBezTo>
                  <a:pt x="18881" y="5335"/>
                  <a:pt x="18858" y="5308"/>
                  <a:pt x="18942" y="5301"/>
                </a:cubicBezTo>
                <a:lnTo>
                  <a:pt x="18869" y="5293"/>
                </a:lnTo>
                <a:close/>
                <a:moveTo>
                  <a:pt x="12769" y="1372"/>
                </a:moveTo>
                <a:cubicBezTo>
                  <a:pt x="12780" y="1405"/>
                  <a:pt x="12760" y="1377"/>
                  <a:pt x="12798" y="1379"/>
                </a:cubicBezTo>
                <a:lnTo>
                  <a:pt x="12805" y="1382"/>
                </a:lnTo>
                <a:cubicBezTo>
                  <a:pt x="12827" y="1379"/>
                  <a:pt x="12814" y="1377"/>
                  <a:pt x="12817" y="1364"/>
                </a:cubicBezTo>
                <a:cubicBezTo>
                  <a:pt x="12796" y="1364"/>
                  <a:pt x="12785" y="1365"/>
                  <a:pt x="12769" y="1372"/>
                </a:cubicBezTo>
                <a:close/>
                <a:moveTo>
                  <a:pt x="12615" y="1372"/>
                </a:moveTo>
                <a:lnTo>
                  <a:pt x="12615" y="1356"/>
                </a:lnTo>
                <a:lnTo>
                  <a:pt x="12566" y="1356"/>
                </a:lnTo>
                <a:cubicBezTo>
                  <a:pt x="12583" y="1379"/>
                  <a:pt x="12573" y="1372"/>
                  <a:pt x="12615" y="1372"/>
                </a:cubicBezTo>
                <a:close/>
                <a:moveTo>
                  <a:pt x="15086" y="2393"/>
                </a:moveTo>
                <a:lnTo>
                  <a:pt x="15126" y="2393"/>
                </a:lnTo>
                <a:lnTo>
                  <a:pt x="15126" y="2376"/>
                </a:lnTo>
                <a:cubicBezTo>
                  <a:pt x="15073" y="2364"/>
                  <a:pt x="15109" y="2362"/>
                  <a:pt x="15086" y="2393"/>
                </a:cubicBezTo>
                <a:close/>
                <a:moveTo>
                  <a:pt x="11278" y="1615"/>
                </a:moveTo>
                <a:cubicBezTo>
                  <a:pt x="11295" y="1638"/>
                  <a:pt x="11277" y="1630"/>
                  <a:pt x="11318" y="1631"/>
                </a:cubicBezTo>
                <a:cubicBezTo>
                  <a:pt x="11316" y="1600"/>
                  <a:pt x="11324" y="1614"/>
                  <a:pt x="11309" y="1609"/>
                </a:cubicBezTo>
                <a:cubicBezTo>
                  <a:pt x="11309" y="1609"/>
                  <a:pt x="11286" y="1612"/>
                  <a:pt x="11278" y="1615"/>
                </a:cubicBezTo>
                <a:close/>
                <a:moveTo>
                  <a:pt x="20352" y="4621"/>
                </a:moveTo>
                <a:cubicBezTo>
                  <a:pt x="20336" y="4599"/>
                  <a:pt x="20332" y="4597"/>
                  <a:pt x="20295" y="4596"/>
                </a:cubicBezTo>
                <a:cubicBezTo>
                  <a:pt x="20324" y="4622"/>
                  <a:pt x="20319" y="4620"/>
                  <a:pt x="20352" y="4621"/>
                </a:cubicBezTo>
                <a:close/>
                <a:moveTo>
                  <a:pt x="19534" y="4969"/>
                </a:moveTo>
                <a:cubicBezTo>
                  <a:pt x="19548" y="4963"/>
                  <a:pt x="19545" y="4969"/>
                  <a:pt x="19558" y="4945"/>
                </a:cubicBezTo>
                <a:cubicBezTo>
                  <a:pt x="19563" y="4937"/>
                  <a:pt x="19560" y="4946"/>
                  <a:pt x="19566" y="4929"/>
                </a:cubicBezTo>
                <a:cubicBezTo>
                  <a:pt x="19538" y="4936"/>
                  <a:pt x="19525" y="4947"/>
                  <a:pt x="19534" y="4969"/>
                </a:cubicBezTo>
                <a:close/>
                <a:moveTo>
                  <a:pt x="20903" y="3389"/>
                </a:moveTo>
                <a:lnTo>
                  <a:pt x="20903" y="3405"/>
                </a:lnTo>
                <a:lnTo>
                  <a:pt x="20943" y="3405"/>
                </a:lnTo>
                <a:cubicBezTo>
                  <a:pt x="20935" y="3373"/>
                  <a:pt x="20936" y="3386"/>
                  <a:pt x="20903" y="3389"/>
                </a:cubicBezTo>
                <a:close/>
                <a:moveTo>
                  <a:pt x="20968" y="3211"/>
                </a:moveTo>
                <a:lnTo>
                  <a:pt x="20968" y="3195"/>
                </a:lnTo>
                <a:lnTo>
                  <a:pt x="20911" y="3195"/>
                </a:lnTo>
                <a:cubicBezTo>
                  <a:pt x="20925" y="3214"/>
                  <a:pt x="20913" y="3204"/>
                  <a:pt x="20930" y="3207"/>
                </a:cubicBezTo>
                <a:cubicBezTo>
                  <a:pt x="20938" y="3208"/>
                  <a:pt x="20953" y="3210"/>
                  <a:pt x="20968" y="3211"/>
                </a:cubicBezTo>
                <a:close/>
                <a:moveTo>
                  <a:pt x="365" y="3041"/>
                </a:moveTo>
                <a:lnTo>
                  <a:pt x="397" y="3032"/>
                </a:lnTo>
                <a:cubicBezTo>
                  <a:pt x="391" y="3009"/>
                  <a:pt x="398" y="3021"/>
                  <a:pt x="381" y="3008"/>
                </a:cubicBezTo>
                <a:cubicBezTo>
                  <a:pt x="360" y="3024"/>
                  <a:pt x="365" y="3006"/>
                  <a:pt x="365" y="3041"/>
                </a:cubicBezTo>
                <a:close/>
                <a:moveTo>
                  <a:pt x="12088" y="5941"/>
                </a:moveTo>
                <a:cubicBezTo>
                  <a:pt x="12126" y="5941"/>
                  <a:pt x="12121" y="5941"/>
                  <a:pt x="12129" y="5909"/>
                </a:cubicBezTo>
                <a:cubicBezTo>
                  <a:pt x="12102" y="5916"/>
                  <a:pt x="12102" y="5921"/>
                  <a:pt x="12088" y="5941"/>
                </a:cubicBezTo>
                <a:close/>
                <a:moveTo>
                  <a:pt x="18254" y="2506"/>
                </a:moveTo>
                <a:lnTo>
                  <a:pt x="18302" y="2506"/>
                </a:lnTo>
                <a:lnTo>
                  <a:pt x="18302" y="2482"/>
                </a:lnTo>
                <a:cubicBezTo>
                  <a:pt x="18287" y="2485"/>
                  <a:pt x="18289" y="2484"/>
                  <a:pt x="18277" y="2489"/>
                </a:cubicBezTo>
                <a:lnTo>
                  <a:pt x="18254" y="2506"/>
                </a:lnTo>
                <a:close/>
                <a:moveTo>
                  <a:pt x="9228" y="1623"/>
                </a:moveTo>
                <a:cubicBezTo>
                  <a:pt x="9255" y="1613"/>
                  <a:pt x="9234" y="1633"/>
                  <a:pt x="9252" y="1599"/>
                </a:cubicBezTo>
                <a:cubicBezTo>
                  <a:pt x="9238" y="1591"/>
                  <a:pt x="9242" y="1592"/>
                  <a:pt x="9220" y="1590"/>
                </a:cubicBezTo>
                <a:cubicBezTo>
                  <a:pt x="9222" y="1609"/>
                  <a:pt x="9222" y="1611"/>
                  <a:pt x="9228" y="1623"/>
                </a:cubicBezTo>
                <a:close/>
                <a:moveTo>
                  <a:pt x="18659" y="2709"/>
                </a:moveTo>
                <a:cubicBezTo>
                  <a:pt x="18666" y="2730"/>
                  <a:pt x="18659" y="2721"/>
                  <a:pt x="18673" y="2723"/>
                </a:cubicBezTo>
                <a:cubicBezTo>
                  <a:pt x="18694" y="2726"/>
                  <a:pt x="18683" y="2722"/>
                  <a:pt x="18707" y="2717"/>
                </a:cubicBezTo>
                <a:cubicBezTo>
                  <a:pt x="18707" y="2717"/>
                  <a:pt x="18700" y="2694"/>
                  <a:pt x="18659" y="2709"/>
                </a:cubicBezTo>
                <a:close/>
                <a:moveTo>
                  <a:pt x="16901" y="1923"/>
                </a:moveTo>
                <a:cubicBezTo>
                  <a:pt x="16932" y="1925"/>
                  <a:pt x="16925" y="1934"/>
                  <a:pt x="16949" y="1923"/>
                </a:cubicBezTo>
                <a:cubicBezTo>
                  <a:pt x="16933" y="1901"/>
                  <a:pt x="16940" y="1916"/>
                  <a:pt x="16901" y="1906"/>
                </a:cubicBezTo>
                <a:lnTo>
                  <a:pt x="16901" y="1923"/>
                </a:lnTo>
                <a:close/>
                <a:moveTo>
                  <a:pt x="17695" y="2538"/>
                </a:moveTo>
                <a:cubicBezTo>
                  <a:pt x="17709" y="2538"/>
                  <a:pt x="17715" y="2540"/>
                  <a:pt x="17729" y="2536"/>
                </a:cubicBezTo>
                <a:cubicBezTo>
                  <a:pt x="17744" y="2533"/>
                  <a:pt x="17736" y="2545"/>
                  <a:pt x="17743" y="2522"/>
                </a:cubicBezTo>
                <a:cubicBezTo>
                  <a:pt x="17708" y="2519"/>
                  <a:pt x="17711" y="2508"/>
                  <a:pt x="17695" y="2538"/>
                </a:cubicBezTo>
                <a:close/>
                <a:moveTo>
                  <a:pt x="20579" y="5488"/>
                </a:moveTo>
                <a:cubicBezTo>
                  <a:pt x="20588" y="5501"/>
                  <a:pt x="20580" y="5504"/>
                  <a:pt x="20603" y="5504"/>
                </a:cubicBezTo>
                <a:cubicBezTo>
                  <a:pt x="20626" y="5504"/>
                  <a:pt x="20618" y="5500"/>
                  <a:pt x="20627" y="5488"/>
                </a:cubicBezTo>
                <a:cubicBezTo>
                  <a:pt x="20595" y="5481"/>
                  <a:pt x="20617" y="5484"/>
                  <a:pt x="20579" y="5488"/>
                </a:cubicBezTo>
                <a:close/>
                <a:moveTo>
                  <a:pt x="18035" y="5463"/>
                </a:moveTo>
                <a:cubicBezTo>
                  <a:pt x="18061" y="5463"/>
                  <a:pt x="18054" y="5468"/>
                  <a:pt x="18067" y="5468"/>
                </a:cubicBezTo>
                <a:cubicBezTo>
                  <a:pt x="18076" y="5468"/>
                  <a:pt x="18089" y="5463"/>
                  <a:pt x="18108" y="5463"/>
                </a:cubicBezTo>
                <a:lnTo>
                  <a:pt x="18108" y="5455"/>
                </a:lnTo>
                <a:lnTo>
                  <a:pt x="18035" y="5455"/>
                </a:lnTo>
                <a:lnTo>
                  <a:pt x="18035" y="5463"/>
                </a:lnTo>
                <a:close/>
                <a:moveTo>
                  <a:pt x="16755" y="2247"/>
                </a:moveTo>
                <a:cubicBezTo>
                  <a:pt x="16780" y="2245"/>
                  <a:pt x="16770" y="2247"/>
                  <a:pt x="16787" y="2239"/>
                </a:cubicBezTo>
                <a:cubicBezTo>
                  <a:pt x="16769" y="2204"/>
                  <a:pt x="16789" y="2224"/>
                  <a:pt x="16763" y="2214"/>
                </a:cubicBezTo>
                <a:cubicBezTo>
                  <a:pt x="16757" y="2226"/>
                  <a:pt x="16755" y="2228"/>
                  <a:pt x="16755" y="2247"/>
                </a:cubicBezTo>
                <a:close/>
                <a:moveTo>
                  <a:pt x="18327" y="2595"/>
                </a:moveTo>
                <a:cubicBezTo>
                  <a:pt x="18355" y="2588"/>
                  <a:pt x="18356" y="2588"/>
                  <a:pt x="18359" y="2555"/>
                </a:cubicBezTo>
                <a:cubicBezTo>
                  <a:pt x="18351" y="2560"/>
                  <a:pt x="18347" y="2559"/>
                  <a:pt x="18339" y="2567"/>
                </a:cubicBezTo>
                <a:cubicBezTo>
                  <a:pt x="18322" y="2583"/>
                  <a:pt x="18330" y="2560"/>
                  <a:pt x="18327" y="2595"/>
                </a:cubicBezTo>
                <a:close/>
                <a:moveTo>
                  <a:pt x="10800" y="6087"/>
                </a:moveTo>
                <a:cubicBezTo>
                  <a:pt x="10819" y="6091"/>
                  <a:pt x="10814" y="6094"/>
                  <a:pt x="10827" y="6093"/>
                </a:cubicBezTo>
                <a:cubicBezTo>
                  <a:pt x="10848" y="6091"/>
                  <a:pt x="10837" y="6104"/>
                  <a:pt x="10840" y="6071"/>
                </a:cubicBezTo>
                <a:cubicBezTo>
                  <a:pt x="10819" y="6072"/>
                  <a:pt x="10803" y="6068"/>
                  <a:pt x="10800" y="6087"/>
                </a:cubicBezTo>
                <a:close/>
                <a:moveTo>
                  <a:pt x="19274" y="2036"/>
                </a:moveTo>
                <a:cubicBezTo>
                  <a:pt x="19302" y="2074"/>
                  <a:pt x="19276" y="2033"/>
                  <a:pt x="19331" y="2044"/>
                </a:cubicBezTo>
                <a:lnTo>
                  <a:pt x="19331" y="2028"/>
                </a:lnTo>
                <a:cubicBezTo>
                  <a:pt x="19303" y="2029"/>
                  <a:pt x="19300" y="2033"/>
                  <a:pt x="19274" y="2036"/>
                </a:cubicBezTo>
                <a:close/>
                <a:moveTo>
                  <a:pt x="21373" y="4175"/>
                </a:moveTo>
                <a:lnTo>
                  <a:pt x="21413" y="4175"/>
                </a:lnTo>
                <a:cubicBezTo>
                  <a:pt x="21407" y="4164"/>
                  <a:pt x="21409" y="4166"/>
                  <a:pt x="21405" y="4151"/>
                </a:cubicBezTo>
                <a:lnTo>
                  <a:pt x="21381" y="4151"/>
                </a:lnTo>
                <a:cubicBezTo>
                  <a:pt x="21377" y="4165"/>
                  <a:pt x="21380" y="4165"/>
                  <a:pt x="21373" y="4175"/>
                </a:cubicBezTo>
                <a:close/>
                <a:moveTo>
                  <a:pt x="16107" y="1874"/>
                </a:moveTo>
                <a:cubicBezTo>
                  <a:pt x="16137" y="1874"/>
                  <a:pt x="16128" y="1876"/>
                  <a:pt x="16123" y="1898"/>
                </a:cubicBezTo>
                <a:lnTo>
                  <a:pt x="16155" y="1889"/>
                </a:lnTo>
                <a:cubicBezTo>
                  <a:pt x="16139" y="1867"/>
                  <a:pt x="16145" y="1866"/>
                  <a:pt x="16107" y="1866"/>
                </a:cubicBezTo>
                <a:lnTo>
                  <a:pt x="16107" y="1874"/>
                </a:lnTo>
                <a:close/>
                <a:moveTo>
                  <a:pt x="18570" y="4523"/>
                </a:moveTo>
                <a:cubicBezTo>
                  <a:pt x="18612" y="4523"/>
                  <a:pt x="18609" y="4532"/>
                  <a:pt x="18618" y="4499"/>
                </a:cubicBezTo>
                <a:cubicBezTo>
                  <a:pt x="18588" y="4506"/>
                  <a:pt x="18585" y="4502"/>
                  <a:pt x="18570" y="4523"/>
                </a:cubicBezTo>
                <a:close/>
                <a:moveTo>
                  <a:pt x="1353" y="5739"/>
                </a:moveTo>
                <a:cubicBezTo>
                  <a:pt x="1350" y="5708"/>
                  <a:pt x="1358" y="5715"/>
                  <a:pt x="1321" y="5706"/>
                </a:cubicBezTo>
                <a:cubicBezTo>
                  <a:pt x="1324" y="5737"/>
                  <a:pt x="1316" y="5730"/>
                  <a:pt x="1353" y="5739"/>
                </a:cubicBezTo>
                <a:close/>
                <a:moveTo>
                  <a:pt x="18359" y="1761"/>
                </a:moveTo>
                <a:lnTo>
                  <a:pt x="18359" y="1744"/>
                </a:lnTo>
                <a:cubicBezTo>
                  <a:pt x="18338" y="1749"/>
                  <a:pt x="18346" y="1746"/>
                  <a:pt x="18335" y="1747"/>
                </a:cubicBezTo>
                <a:cubicBezTo>
                  <a:pt x="18323" y="1749"/>
                  <a:pt x="18324" y="1731"/>
                  <a:pt x="18315" y="1755"/>
                </a:cubicBezTo>
                <a:cubicBezTo>
                  <a:pt x="18308" y="1773"/>
                  <a:pt x="18337" y="1761"/>
                  <a:pt x="18359" y="1761"/>
                </a:cubicBezTo>
                <a:close/>
                <a:moveTo>
                  <a:pt x="13093" y="1631"/>
                </a:moveTo>
                <a:cubicBezTo>
                  <a:pt x="13133" y="1631"/>
                  <a:pt x="13135" y="1630"/>
                  <a:pt x="13166" y="1623"/>
                </a:cubicBezTo>
                <a:lnTo>
                  <a:pt x="13135" y="1617"/>
                </a:lnTo>
                <a:cubicBezTo>
                  <a:pt x="13133" y="1617"/>
                  <a:pt x="13131" y="1617"/>
                  <a:pt x="13129" y="1617"/>
                </a:cubicBezTo>
                <a:cubicBezTo>
                  <a:pt x="13109" y="1616"/>
                  <a:pt x="13096" y="1612"/>
                  <a:pt x="13093" y="1631"/>
                </a:cubicBezTo>
                <a:close/>
                <a:moveTo>
                  <a:pt x="17784" y="1785"/>
                </a:moveTo>
                <a:cubicBezTo>
                  <a:pt x="17815" y="1778"/>
                  <a:pt x="17793" y="1778"/>
                  <a:pt x="17824" y="1785"/>
                </a:cubicBezTo>
                <a:cubicBezTo>
                  <a:pt x="17809" y="1756"/>
                  <a:pt x="17826" y="1762"/>
                  <a:pt x="17792" y="1753"/>
                </a:cubicBezTo>
                <a:cubicBezTo>
                  <a:pt x="17790" y="1771"/>
                  <a:pt x="17790" y="1773"/>
                  <a:pt x="17784" y="1785"/>
                </a:cubicBezTo>
                <a:close/>
                <a:moveTo>
                  <a:pt x="22807" y="4993"/>
                </a:moveTo>
                <a:cubicBezTo>
                  <a:pt x="22805" y="4992"/>
                  <a:pt x="22803" y="4989"/>
                  <a:pt x="22802" y="4990"/>
                </a:cubicBezTo>
                <a:lnTo>
                  <a:pt x="22786" y="4980"/>
                </a:lnTo>
                <a:cubicBezTo>
                  <a:pt x="22785" y="4980"/>
                  <a:pt x="22782" y="4978"/>
                  <a:pt x="22781" y="4978"/>
                </a:cubicBezTo>
                <a:cubicBezTo>
                  <a:pt x="22773" y="4974"/>
                  <a:pt x="22767" y="4962"/>
                  <a:pt x="22761" y="4980"/>
                </a:cubicBezTo>
                <a:cubicBezTo>
                  <a:pt x="22754" y="5008"/>
                  <a:pt x="22792" y="4997"/>
                  <a:pt x="22807" y="4993"/>
                </a:cubicBezTo>
                <a:close/>
                <a:moveTo>
                  <a:pt x="18051" y="2409"/>
                </a:moveTo>
                <a:cubicBezTo>
                  <a:pt x="18075" y="2403"/>
                  <a:pt x="18076" y="2401"/>
                  <a:pt x="18108" y="2401"/>
                </a:cubicBezTo>
                <a:lnTo>
                  <a:pt x="18108" y="2384"/>
                </a:lnTo>
                <a:cubicBezTo>
                  <a:pt x="18072" y="2385"/>
                  <a:pt x="18066" y="2387"/>
                  <a:pt x="18051" y="2409"/>
                </a:cubicBezTo>
                <a:close/>
                <a:moveTo>
                  <a:pt x="21373" y="4370"/>
                </a:moveTo>
                <a:cubicBezTo>
                  <a:pt x="21355" y="4345"/>
                  <a:pt x="21359" y="4353"/>
                  <a:pt x="21316" y="4353"/>
                </a:cubicBezTo>
                <a:cubicBezTo>
                  <a:pt x="21334" y="4378"/>
                  <a:pt x="21330" y="4370"/>
                  <a:pt x="21373" y="4370"/>
                </a:cubicBezTo>
                <a:close/>
                <a:moveTo>
                  <a:pt x="19720" y="5309"/>
                </a:moveTo>
                <a:lnTo>
                  <a:pt x="19680" y="5309"/>
                </a:lnTo>
                <a:cubicBezTo>
                  <a:pt x="19684" y="5325"/>
                  <a:pt x="19680" y="5331"/>
                  <a:pt x="19697" y="5333"/>
                </a:cubicBezTo>
                <a:cubicBezTo>
                  <a:pt x="19719" y="5335"/>
                  <a:pt x="19709" y="5330"/>
                  <a:pt x="19720" y="5309"/>
                </a:cubicBezTo>
                <a:close/>
                <a:moveTo>
                  <a:pt x="7867" y="1501"/>
                </a:moveTo>
                <a:cubicBezTo>
                  <a:pt x="7899" y="1501"/>
                  <a:pt x="7886" y="1504"/>
                  <a:pt x="7907" y="1493"/>
                </a:cubicBezTo>
                <a:cubicBezTo>
                  <a:pt x="7903" y="1486"/>
                  <a:pt x="7902" y="1477"/>
                  <a:pt x="7891" y="1477"/>
                </a:cubicBezTo>
                <a:cubicBezTo>
                  <a:pt x="7872" y="1477"/>
                  <a:pt x="7867" y="1483"/>
                  <a:pt x="7867" y="1501"/>
                </a:cubicBezTo>
                <a:close/>
                <a:moveTo>
                  <a:pt x="19923" y="4661"/>
                </a:moveTo>
                <a:cubicBezTo>
                  <a:pt x="19939" y="4657"/>
                  <a:pt x="19945" y="4660"/>
                  <a:pt x="19951" y="4640"/>
                </a:cubicBezTo>
                <a:cubicBezTo>
                  <a:pt x="19956" y="4623"/>
                  <a:pt x="19948" y="4625"/>
                  <a:pt x="19931" y="4621"/>
                </a:cubicBezTo>
                <a:cubicBezTo>
                  <a:pt x="19929" y="4643"/>
                  <a:pt x="19927" y="4643"/>
                  <a:pt x="19923" y="4661"/>
                </a:cubicBezTo>
                <a:close/>
                <a:moveTo>
                  <a:pt x="15337" y="1412"/>
                </a:moveTo>
                <a:cubicBezTo>
                  <a:pt x="15365" y="1406"/>
                  <a:pt x="15372" y="1399"/>
                  <a:pt x="15394" y="1380"/>
                </a:cubicBezTo>
                <a:cubicBezTo>
                  <a:pt x="15330" y="1385"/>
                  <a:pt x="15339" y="1407"/>
                  <a:pt x="15337" y="1412"/>
                </a:cubicBezTo>
                <a:close/>
                <a:moveTo>
                  <a:pt x="20376" y="3697"/>
                </a:moveTo>
                <a:cubicBezTo>
                  <a:pt x="20374" y="3675"/>
                  <a:pt x="20373" y="3675"/>
                  <a:pt x="20368" y="3657"/>
                </a:cubicBezTo>
                <a:lnTo>
                  <a:pt x="20352" y="3657"/>
                </a:lnTo>
                <a:cubicBezTo>
                  <a:pt x="20353" y="3695"/>
                  <a:pt x="20344" y="3688"/>
                  <a:pt x="20376" y="3697"/>
                </a:cubicBezTo>
                <a:close/>
                <a:moveTo>
                  <a:pt x="15037" y="1906"/>
                </a:moveTo>
                <a:cubicBezTo>
                  <a:pt x="15075" y="1906"/>
                  <a:pt x="15086" y="1904"/>
                  <a:pt x="15094" y="1874"/>
                </a:cubicBezTo>
                <a:cubicBezTo>
                  <a:pt x="15069" y="1881"/>
                  <a:pt x="15087" y="1874"/>
                  <a:pt x="15066" y="1887"/>
                </a:cubicBezTo>
                <a:cubicBezTo>
                  <a:pt x="15057" y="1892"/>
                  <a:pt x="15058" y="1891"/>
                  <a:pt x="15051" y="1896"/>
                </a:cubicBezTo>
                <a:cubicBezTo>
                  <a:pt x="15037" y="1905"/>
                  <a:pt x="15045" y="1900"/>
                  <a:pt x="15037" y="1906"/>
                </a:cubicBezTo>
                <a:close/>
                <a:moveTo>
                  <a:pt x="21138" y="3430"/>
                </a:moveTo>
                <a:lnTo>
                  <a:pt x="21178" y="3430"/>
                </a:lnTo>
                <a:lnTo>
                  <a:pt x="21178" y="3413"/>
                </a:lnTo>
                <a:cubicBezTo>
                  <a:pt x="21157" y="3409"/>
                  <a:pt x="21139" y="3397"/>
                  <a:pt x="21138" y="3430"/>
                </a:cubicBezTo>
                <a:close/>
                <a:moveTo>
                  <a:pt x="18529" y="2101"/>
                </a:moveTo>
                <a:lnTo>
                  <a:pt x="18529" y="2085"/>
                </a:lnTo>
                <a:lnTo>
                  <a:pt x="18489" y="2085"/>
                </a:lnTo>
                <a:cubicBezTo>
                  <a:pt x="18498" y="2121"/>
                  <a:pt x="18498" y="2108"/>
                  <a:pt x="18529" y="2101"/>
                </a:cubicBezTo>
                <a:close/>
                <a:moveTo>
                  <a:pt x="20911" y="3989"/>
                </a:moveTo>
                <a:cubicBezTo>
                  <a:pt x="20907" y="3935"/>
                  <a:pt x="20917" y="3951"/>
                  <a:pt x="20887" y="3948"/>
                </a:cubicBezTo>
                <a:cubicBezTo>
                  <a:pt x="20888" y="3987"/>
                  <a:pt x="20885" y="3975"/>
                  <a:pt x="20911" y="3989"/>
                </a:cubicBezTo>
                <a:close/>
                <a:moveTo>
                  <a:pt x="15029" y="2036"/>
                </a:moveTo>
                <a:cubicBezTo>
                  <a:pt x="15045" y="2034"/>
                  <a:pt x="15055" y="2048"/>
                  <a:pt x="15070" y="1987"/>
                </a:cubicBezTo>
                <a:cubicBezTo>
                  <a:pt x="15052" y="1995"/>
                  <a:pt x="15050" y="2005"/>
                  <a:pt x="15029" y="2036"/>
                </a:cubicBezTo>
                <a:close/>
                <a:moveTo>
                  <a:pt x="17435" y="5277"/>
                </a:moveTo>
                <a:lnTo>
                  <a:pt x="17411" y="5277"/>
                </a:lnTo>
                <a:lnTo>
                  <a:pt x="17411" y="5309"/>
                </a:lnTo>
                <a:lnTo>
                  <a:pt x="17435" y="5309"/>
                </a:lnTo>
                <a:lnTo>
                  <a:pt x="17435" y="5277"/>
                </a:lnTo>
                <a:cubicBezTo>
                  <a:pt x="17468" y="5301"/>
                  <a:pt x="17436" y="5305"/>
                  <a:pt x="17484" y="5309"/>
                </a:cubicBezTo>
                <a:cubicBezTo>
                  <a:pt x="17492" y="5279"/>
                  <a:pt x="17492" y="5299"/>
                  <a:pt x="17500" y="5269"/>
                </a:cubicBezTo>
                <a:lnTo>
                  <a:pt x="17435" y="5277"/>
                </a:lnTo>
                <a:close/>
                <a:moveTo>
                  <a:pt x="20636" y="5504"/>
                </a:moveTo>
                <a:lnTo>
                  <a:pt x="20684" y="5504"/>
                </a:lnTo>
                <a:lnTo>
                  <a:pt x="20684" y="5488"/>
                </a:lnTo>
                <a:lnTo>
                  <a:pt x="20636" y="5488"/>
                </a:lnTo>
                <a:lnTo>
                  <a:pt x="20636" y="5504"/>
                </a:lnTo>
                <a:close/>
                <a:moveTo>
                  <a:pt x="18497" y="3041"/>
                </a:moveTo>
                <a:cubicBezTo>
                  <a:pt x="18534" y="3038"/>
                  <a:pt x="18511" y="3049"/>
                  <a:pt x="18529" y="3025"/>
                </a:cubicBezTo>
                <a:lnTo>
                  <a:pt x="18515" y="3007"/>
                </a:lnTo>
                <a:cubicBezTo>
                  <a:pt x="18492" y="3024"/>
                  <a:pt x="18497" y="3006"/>
                  <a:pt x="18497" y="3041"/>
                </a:cubicBezTo>
                <a:close/>
                <a:moveTo>
                  <a:pt x="16706" y="2012"/>
                </a:moveTo>
                <a:cubicBezTo>
                  <a:pt x="16725" y="2007"/>
                  <a:pt x="16725" y="2006"/>
                  <a:pt x="16747" y="2004"/>
                </a:cubicBezTo>
                <a:lnTo>
                  <a:pt x="16747" y="1987"/>
                </a:lnTo>
                <a:lnTo>
                  <a:pt x="16706" y="1987"/>
                </a:lnTo>
                <a:lnTo>
                  <a:pt x="16706" y="2012"/>
                </a:lnTo>
                <a:close/>
                <a:moveTo>
                  <a:pt x="227" y="3592"/>
                </a:moveTo>
                <a:cubicBezTo>
                  <a:pt x="281" y="3596"/>
                  <a:pt x="286" y="3613"/>
                  <a:pt x="300" y="3576"/>
                </a:cubicBezTo>
                <a:lnTo>
                  <a:pt x="227" y="3592"/>
                </a:lnTo>
                <a:close/>
                <a:moveTo>
                  <a:pt x="15450" y="2336"/>
                </a:moveTo>
                <a:cubicBezTo>
                  <a:pt x="15487" y="2328"/>
                  <a:pt x="15462" y="2333"/>
                  <a:pt x="15482" y="2338"/>
                </a:cubicBezTo>
                <a:cubicBezTo>
                  <a:pt x="15508" y="2344"/>
                  <a:pt x="15488" y="2353"/>
                  <a:pt x="15507" y="2328"/>
                </a:cubicBezTo>
                <a:cubicBezTo>
                  <a:pt x="15483" y="2322"/>
                  <a:pt x="15482" y="2320"/>
                  <a:pt x="15450" y="2320"/>
                </a:cubicBezTo>
                <a:lnTo>
                  <a:pt x="15450" y="2336"/>
                </a:lnTo>
                <a:close/>
                <a:moveTo>
                  <a:pt x="15669" y="2514"/>
                </a:moveTo>
                <a:cubicBezTo>
                  <a:pt x="15706" y="2523"/>
                  <a:pt x="15689" y="2523"/>
                  <a:pt x="15726" y="2514"/>
                </a:cubicBezTo>
                <a:cubicBezTo>
                  <a:pt x="15724" y="2508"/>
                  <a:pt x="15728" y="2492"/>
                  <a:pt x="15690" y="2503"/>
                </a:cubicBezTo>
                <a:cubicBezTo>
                  <a:pt x="15668" y="2509"/>
                  <a:pt x="15676" y="2509"/>
                  <a:pt x="15669" y="2514"/>
                </a:cubicBezTo>
                <a:lnTo>
                  <a:pt x="15663" y="2504"/>
                </a:lnTo>
                <a:cubicBezTo>
                  <a:pt x="15661" y="2493"/>
                  <a:pt x="15661" y="2493"/>
                  <a:pt x="15661" y="2482"/>
                </a:cubicBezTo>
                <a:cubicBezTo>
                  <a:pt x="15606" y="2486"/>
                  <a:pt x="15641" y="2492"/>
                  <a:pt x="15645" y="2538"/>
                </a:cubicBezTo>
                <a:cubicBezTo>
                  <a:pt x="15660" y="2531"/>
                  <a:pt x="15655" y="2532"/>
                  <a:pt x="15677" y="2530"/>
                </a:cubicBezTo>
                <a:lnTo>
                  <a:pt x="15669" y="2514"/>
                </a:lnTo>
                <a:close/>
                <a:moveTo>
                  <a:pt x="20012" y="4062"/>
                </a:moveTo>
                <a:cubicBezTo>
                  <a:pt x="20022" y="4067"/>
                  <a:pt x="20020" y="4070"/>
                  <a:pt x="20036" y="4070"/>
                </a:cubicBezTo>
                <a:cubicBezTo>
                  <a:pt x="20059" y="4070"/>
                  <a:pt x="20051" y="4066"/>
                  <a:pt x="20060" y="4054"/>
                </a:cubicBezTo>
                <a:cubicBezTo>
                  <a:pt x="20035" y="4051"/>
                  <a:pt x="20016" y="4036"/>
                  <a:pt x="20012" y="4062"/>
                </a:cubicBezTo>
                <a:close/>
                <a:moveTo>
                  <a:pt x="21502" y="2684"/>
                </a:moveTo>
                <a:lnTo>
                  <a:pt x="21567" y="2684"/>
                </a:lnTo>
                <a:lnTo>
                  <a:pt x="21567" y="2676"/>
                </a:lnTo>
                <a:cubicBezTo>
                  <a:pt x="21501" y="2676"/>
                  <a:pt x="21508" y="2642"/>
                  <a:pt x="21502" y="2684"/>
                </a:cubicBezTo>
                <a:close/>
                <a:moveTo>
                  <a:pt x="22961" y="3179"/>
                </a:moveTo>
                <a:cubicBezTo>
                  <a:pt x="23032" y="3173"/>
                  <a:pt x="23002" y="3147"/>
                  <a:pt x="23001" y="3146"/>
                </a:cubicBezTo>
                <a:lnTo>
                  <a:pt x="22985" y="3153"/>
                </a:lnTo>
                <a:cubicBezTo>
                  <a:pt x="22968" y="3165"/>
                  <a:pt x="22971" y="3163"/>
                  <a:pt x="22961" y="3179"/>
                </a:cubicBezTo>
                <a:close/>
                <a:moveTo>
                  <a:pt x="17322" y="5107"/>
                </a:moveTo>
                <a:lnTo>
                  <a:pt x="17322" y="5091"/>
                </a:lnTo>
                <a:cubicBezTo>
                  <a:pt x="17273" y="5104"/>
                  <a:pt x="17311" y="5101"/>
                  <a:pt x="17265" y="5091"/>
                </a:cubicBezTo>
                <a:cubicBezTo>
                  <a:pt x="17271" y="5107"/>
                  <a:pt x="17263" y="5107"/>
                  <a:pt x="17283" y="5112"/>
                </a:cubicBezTo>
                <a:cubicBezTo>
                  <a:pt x="17295" y="5115"/>
                  <a:pt x="17298" y="5109"/>
                  <a:pt x="17322" y="5107"/>
                </a:cubicBezTo>
                <a:close/>
                <a:moveTo>
                  <a:pt x="21421" y="2190"/>
                </a:moveTo>
                <a:lnTo>
                  <a:pt x="21421" y="2206"/>
                </a:lnTo>
                <a:cubicBezTo>
                  <a:pt x="21481" y="2219"/>
                  <a:pt x="21406" y="2200"/>
                  <a:pt x="21478" y="2198"/>
                </a:cubicBezTo>
                <a:cubicBezTo>
                  <a:pt x="21461" y="2175"/>
                  <a:pt x="21471" y="2190"/>
                  <a:pt x="21421" y="2190"/>
                </a:cubicBezTo>
                <a:close/>
                <a:moveTo>
                  <a:pt x="17581" y="1777"/>
                </a:moveTo>
                <a:lnTo>
                  <a:pt x="17622" y="1777"/>
                </a:lnTo>
                <a:cubicBezTo>
                  <a:pt x="17616" y="1756"/>
                  <a:pt x="17625" y="1763"/>
                  <a:pt x="17608" y="1756"/>
                </a:cubicBezTo>
                <a:cubicBezTo>
                  <a:pt x="17608" y="1756"/>
                  <a:pt x="17591" y="1754"/>
                  <a:pt x="17581" y="1753"/>
                </a:cubicBezTo>
                <a:lnTo>
                  <a:pt x="17581" y="1777"/>
                </a:lnTo>
                <a:close/>
                <a:moveTo>
                  <a:pt x="15386" y="1696"/>
                </a:moveTo>
                <a:cubicBezTo>
                  <a:pt x="15404" y="1722"/>
                  <a:pt x="15421" y="1715"/>
                  <a:pt x="15442" y="1704"/>
                </a:cubicBezTo>
                <a:cubicBezTo>
                  <a:pt x="15425" y="1681"/>
                  <a:pt x="15435" y="1696"/>
                  <a:pt x="15386" y="1696"/>
                </a:cubicBezTo>
                <a:close/>
                <a:moveTo>
                  <a:pt x="18237" y="5123"/>
                </a:moveTo>
                <a:lnTo>
                  <a:pt x="18294" y="5123"/>
                </a:lnTo>
                <a:cubicBezTo>
                  <a:pt x="18265" y="5084"/>
                  <a:pt x="18301" y="5129"/>
                  <a:pt x="18243" y="5102"/>
                </a:cubicBezTo>
                <a:cubicBezTo>
                  <a:pt x="18242" y="5101"/>
                  <a:pt x="18239" y="5099"/>
                  <a:pt x="18237" y="5099"/>
                </a:cubicBezTo>
                <a:lnTo>
                  <a:pt x="18237" y="5123"/>
                </a:lnTo>
                <a:close/>
                <a:moveTo>
                  <a:pt x="19283" y="1680"/>
                </a:moveTo>
                <a:cubicBezTo>
                  <a:pt x="19317" y="1680"/>
                  <a:pt x="19321" y="1688"/>
                  <a:pt x="19364" y="1688"/>
                </a:cubicBezTo>
                <a:lnTo>
                  <a:pt x="19364" y="1671"/>
                </a:lnTo>
                <a:cubicBezTo>
                  <a:pt x="19336" y="1674"/>
                  <a:pt x="19345" y="1677"/>
                  <a:pt x="19326" y="1676"/>
                </a:cubicBezTo>
                <a:cubicBezTo>
                  <a:pt x="19316" y="1675"/>
                  <a:pt x="19301" y="1671"/>
                  <a:pt x="19283" y="1671"/>
                </a:cubicBezTo>
                <a:lnTo>
                  <a:pt x="19283" y="1680"/>
                </a:lnTo>
                <a:close/>
                <a:moveTo>
                  <a:pt x="17678" y="2295"/>
                </a:moveTo>
                <a:cubicBezTo>
                  <a:pt x="17666" y="2290"/>
                  <a:pt x="17684" y="2293"/>
                  <a:pt x="17660" y="2297"/>
                </a:cubicBezTo>
                <a:cubicBezTo>
                  <a:pt x="17637" y="2301"/>
                  <a:pt x="17634" y="2292"/>
                  <a:pt x="17632" y="2312"/>
                </a:cubicBezTo>
                <a:cubicBezTo>
                  <a:pt x="17630" y="2338"/>
                  <a:pt x="17643" y="2322"/>
                  <a:pt x="17651" y="2318"/>
                </a:cubicBezTo>
                <a:cubicBezTo>
                  <a:pt x="17680" y="2303"/>
                  <a:pt x="17661" y="2319"/>
                  <a:pt x="17678" y="2295"/>
                </a:cubicBezTo>
                <a:close/>
                <a:moveTo>
                  <a:pt x="19339" y="2603"/>
                </a:moveTo>
                <a:lnTo>
                  <a:pt x="19396" y="2603"/>
                </a:lnTo>
                <a:cubicBezTo>
                  <a:pt x="19378" y="2579"/>
                  <a:pt x="19382" y="2587"/>
                  <a:pt x="19339" y="2587"/>
                </a:cubicBezTo>
                <a:lnTo>
                  <a:pt x="19339" y="2603"/>
                </a:lnTo>
                <a:close/>
                <a:moveTo>
                  <a:pt x="17921" y="1518"/>
                </a:moveTo>
                <a:lnTo>
                  <a:pt x="17962" y="1518"/>
                </a:lnTo>
                <a:cubicBezTo>
                  <a:pt x="17960" y="1494"/>
                  <a:pt x="17964" y="1501"/>
                  <a:pt x="17951" y="1497"/>
                </a:cubicBezTo>
                <a:cubicBezTo>
                  <a:pt x="17951" y="1497"/>
                  <a:pt x="17930" y="1495"/>
                  <a:pt x="17921" y="1493"/>
                </a:cubicBezTo>
                <a:lnTo>
                  <a:pt x="17921" y="1518"/>
                </a:lnTo>
                <a:close/>
                <a:moveTo>
                  <a:pt x="454" y="2830"/>
                </a:moveTo>
                <a:cubicBezTo>
                  <a:pt x="487" y="2821"/>
                  <a:pt x="477" y="2818"/>
                  <a:pt x="462" y="2798"/>
                </a:cubicBezTo>
                <a:cubicBezTo>
                  <a:pt x="449" y="2778"/>
                  <a:pt x="444" y="2777"/>
                  <a:pt x="438" y="2749"/>
                </a:cubicBezTo>
                <a:lnTo>
                  <a:pt x="454" y="2830"/>
                </a:lnTo>
                <a:close/>
                <a:moveTo>
                  <a:pt x="16333" y="2563"/>
                </a:moveTo>
                <a:cubicBezTo>
                  <a:pt x="16329" y="2581"/>
                  <a:pt x="16327" y="2581"/>
                  <a:pt x="16325" y="2603"/>
                </a:cubicBezTo>
                <a:lnTo>
                  <a:pt x="16357" y="2594"/>
                </a:lnTo>
                <a:cubicBezTo>
                  <a:pt x="16350" y="2562"/>
                  <a:pt x="16356" y="2571"/>
                  <a:pt x="16333" y="2563"/>
                </a:cubicBezTo>
                <a:cubicBezTo>
                  <a:pt x="16341" y="2556"/>
                  <a:pt x="16331" y="2560"/>
                  <a:pt x="16353" y="2550"/>
                </a:cubicBezTo>
                <a:cubicBezTo>
                  <a:pt x="16365" y="2544"/>
                  <a:pt x="16370" y="2544"/>
                  <a:pt x="16382" y="2538"/>
                </a:cubicBezTo>
                <a:lnTo>
                  <a:pt x="16374" y="2506"/>
                </a:lnTo>
                <a:cubicBezTo>
                  <a:pt x="16407" y="2515"/>
                  <a:pt x="16384" y="2514"/>
                  <a:pt x="16395" y="2535"/>
                </a:cubicBezTo>
                <a:cubicBezTo>
                  <a:pt x="16408" y="2561"/>
                  <a:pt x="16447" y="2533"/>
                  <a:pt x="16463" y="2522"/>
                </a:cubicBezTo>
                <a:cubicBezTo>
                  <a:pt x="16488" y="2528"/>
                  <a:pt x="16487" y="2533"/>
                  <a:pt x="16512" y="2538"/>
                </a:cubicBezTo>
                <a:lnTo>
                  <a:pt x="16506" y="2549"/>
                </a:lnTo>
                <a:cubicBezTo>
                  <a:pt x="16505" y="2551"/>
                  <a:pt x="16501" y="2557"/>
                  <a:pt x="16501" y="2559"/>
                </a:cubicBezTo>
                <a:cubicBezTo>
                  <a:pt x="16498" y="2573"/>
                  <a:pt x="16497" y="2565"/>
                  <a:pt x="16504" y="2579"/>
                </a:cubicBezTo>
                <a:cubicBezTo>
                  <a:pt x="16536" y="2567"/>
                  <a:pt x="16502" y="2580"/>
                  <a:pt x="16523" y="2566"/>
                </a:cubicBezTo>
                <a:cubicBezTo>
                  <a:pt x="16536" y="2558"/>
                  <a:pt x="16527" y="2559"/>
                  <a:pt x="16544" y="2555"/>
                </a:cubicBezTo>
                <a:cubicBezTo>
                  <a:pt x="16550" y="2578"/>
                  <a:pt x="16543" y="2566"/>
                  <a:pt x="16560" y="2579"/>
                </a:cubicBezTo>
                <a:lnTo>
                  <a:pt x="16586" y="2566"/>
                </a:lnTo>
                <a:cubicBezTo>
                  <a:pt x="16555" y="2556"/>
                  <a:pt x="16562" y="2549"/>
                  <a:pt x="16528" y="2547"/>
                </a:cubicBezTo>
                <a:cubicBezTo>
                  <a:pt x="16541" y="2527"/>
                  <a:pt x="16538" y="2538"/>
                  <a:pt x="16544" y="2514"/>
                </a:cubicBezTo>
                <a:cubicBezTo>
                  <a:pt x="16566" y="2516"/>
                  <a:pt x="16566" y="2518"/>
                  <a:pt x="16585" y="2522"/>
                </a:cubicBezTo>
                <a:cubicBezTo>
                  <a:pt x="16577" y="2495"/>
                  <a:pt x="16578" y="2493"/>
                  <a:pt x="16551" y="2493"/>
                </a:cubicBezTo>
                <a:cubicBezTo>
                  <a:pt x="16497" y="2492"/>
                  <a:pt x="16488" y="2515"/>
                  <a:pt x="16382" y="2490"/>
                </a:cubicBezTo>
                <a:lnTo>
                  <a:pt x="16374" y="2506"/>
                </a:lnTo>
                <a:lnTo>
                  <a:pt x="16333" y="2506"/>
                </a:lnTo>
                <a:cubicBezTo>
                  <a:pt x="16328" y="2518"/>
                  <a:pt x="16326" y="2501"/>
                  <a:pt x="16332" y="2516"/>
                </a:cubicBezTo>
                <a:cubicBezTo>
                  <a:pt x="16337" y="2527"/>
                  <a:pt x="16332" y="2516"/>
                  <a:pt x="16342" y="2530"/>
                </a:cubicBezTo>
                <a:cubicBezTo>
                  <a:pt x="16309" y="2538"/>
                  <a:pt x="16317" y="2533"/>
                  <a:pt x="16309" y="2555"/>
                </a:cubicBezTo>
                <a:cubicBezTo>
                  <a:pt x="16320" y="2561"/>
                  <a:pt x="16318" y="2559"/>
                  <a:pt x="16333" y="2563"/>
                </a:cubicBezTo>
                <a:close/>
                <a:moveTo>
                  <a:pt x="18829" y="2733"/>
                </a:moveTo>
                <a:lnTo>
                  <a:pt x="18788" y="2692"/>
                </a:lnTo>
                <a:cubicBezTo>
                  <a:pt x="18773" y="2727"/>
                  <a:pt x="18792" y="2732"/>
                  <a:pt x="18829" y="2733"/>
                </a:cubicBezTo>
                <a:close/>
                <a:moveTo>
                  <a:pt x="19080" y="3640"/>
                </a:moveTo>
                <a:cubicBezTo>
                  <a:pt x="19111" y="3640"/>
                  <a:pt x="19083" y="3643"/>
                  <a:pt x="19104" y="3632"/>
                </a:cubicBezTo>
                <a:cubicBezTo>
                  <a:pt x="19093" y="3617"/>
                  <a:pt x="19102" y="3622"/>
                  <a:pt x="19084" y="3619"/>
                </a:cubicBezTo>
                <a:cubicBezTo>
                  <a:pt x="19082" y="3618"/>
                  <a:pt x="19076" y="3619"/>
                  <a:pt x="19074" y="3619"/>
                </a:cubicBezTo>
                <a:cubicBezTo>
                  <a:pt x="19073" y="3619"/>
                  <a:pt x="19058" y="3617"/>
                  <a:pt x="19056" y="3616"/>
                </a:cubicBezTo>
                <a:cubicBezTo>
                  <a:pt x="19061" y="3634"/>
                  <a:pt x="19058" y="3640"/>
                  <a:pt x="19080" y="3640"/>
                </a:cubicBezTo>
                <a:close/>
                <a:moveTo>
                  <a:pt x="22159" y="3097"/>
                </a:moveTo>
                <a:cubicBezTo>
                  <a:pt x="22180" y="3103"/>
                  <a:pt x="22165" y="3097"/>
                  <a:pt x="22183" y="3106"/>
                </a:cubicBezTo>
                <a:cubicBezTo>
                  <a:pt x="22195" y="3087"/>
                  <a:pt x="22201" y="3087"/>
                  <a:pt x="22191" y="3065"/>
                </a:cubicBezTo>
                <a:cubicBezTo>
                  <a:pt x="22167" y="3074"/>
                  <a:pt x="22178" y="3070"/>
                  <a:pt x="22159" y="3097"/>
                </a:cubicBezTo>
                <a:close/>
                <a:moveTo>
                  <a:pt x="19072" y="4969"/>
                </a:moveTo>
                <a:lnTo>
                  <a:pt x="19093" y="4958"/>
                </a:lnTo>
                <a:cubicBezTo>
                  <a:pt x="19110" y="4951"/>
                  <a:pt x="19108" y="4953"/>
                  <a:pt x="19129" y="4953"/>
                </a:cubicBezTo>
                <a:lnTo>
                  <a:pt x="19129" y="4945"/>
                </a:lnTo>
                <a:cubicBezTo>
                  <a:pt x="19097" y="4945"/>
                  <a:pt x="19072" y="4917"/>
                  <a:pt x="19072" y="4969"/>
                </a:cubicBezTo>
                <a:close/>
                <a:moveTo>
                  <a:pt x="16220" y="2619"/>
                </a:moveTo>
                <a:cubicBezTo>
                  <a:pt x="16242" y="2609"/>
                  <a:pt x="16229" y="2612"/>
                  <a:pt x="16261" y="2611"/>
                </a:cubicBezTo>
                <a:cubicBezTo>
                  <a:pt x="16262" y="2589"/>
                  <a:pt x="16264" y="2589"/>
                  <a:pt x="16269" y="2571"/>
                </a:cubicBezTo>
                <a:lnTo>
                  <a:pt x="16247" y="2590"/>
                </a:lnTo>
                <a:cubicBezTo>
                  <a:pt x="16221" y="2609"/>
                  <a:pt x="16228" y="2589"/>
                  <a:pt x="16220" y="2619"/>
                </a:cubicBezTo>
                <a:close/>
                <a:moveTo>
                  <a:pt x="9269" y="1412"/>
                </a:moveTo>
                <a:lnTo>
                  <a:pt x="9291" y="1438"/>
                </a:lnTo>
                <a:lnTo>
                  <a:pt x="9319" y="1414"/>
                </a:lnTo>
                <a:cubicBezTo>
                  <a:pt x="9317" y="1412"/>
                  <a:pt x="9302" y="1404"/>
                  <a:pt x="9301" y="1404"/>
                </a:cubicBezTo>
                <a:cubicBezTo>
                  <a:pt x="9299" y="1404"/>
                  <a:pt x="9271" y="1411"/>
                  <a:pt x="9269" y="1412"/>
                </a:cubicBezTo>
                <a:close/>
                <a:moveTo>
                  <a:pt x="15175" y="2012"/>
                </a:moveTo>
                <a:cubicBezTo>
                  <a:pt x="15175" y="2035"/>
                  <a:pt x="15178" y="2027"/>
                  <a:pt x="15191" y="2036"/>
                </a:cubicBezTo>
                <a:cubicBezTo>
                  <a:pt x="15200" y="2017"/>
                  <a:pt x="15198" y="2007"/>
                  <a:pt x="15207" y="1987"/>
                </a:cubicBezTo>
                <a:cubicBezTo>
                  <a:pt x="15193" y="1991"/>
                  <a:pt x="15175" y="1997"/>
                  <a:pt x="15175" y="2012"/>
                </a:cubicBezTo>
                <a:close/>
                <a:moveTo>
                  <a:pt x="18463" y="5139"/>
                </a:moveTo>
                <a:cubicBezTo>
                  <a:pt x="18483" y="5135"/>
                  <a:pt x="18483" y="5133"/>
                  <a:pt x="18505" y="5131"/>
                </a:cubicBezTo>
                <a:lnTo>
                  <a:pt x="18505" y="5115"/>
                </a:lnTo>
                <a:lnTo>
                  <a:pt x="18473" y="5106"/>
                </a:lnTo>
                <a:lnTo>
                  <a:pt x="18463" y="5139"/>
                </a:lnTo>
                <a:close/>
                <a:moveTo>
                  <a:pt x="17208" y="1769"/>
                </a:moveTo>
                <a:cubicBezTo>
                  <a:pt x="17251" y="1768"/>
                  <a:pt x="17249" y="1763"/>
                  <a:pt x="17257" y="1728"/>
                </a:cubicBezTo>
                <a:cubicBezTo>
                  <a:pt x="17246" y="1733"/>
                  <a:pt x="17249" y="1729"/>
                  <a:pt x="17243" y="1732"/>
                </a:cubicBezTo>
                <a:lnTo>
                  <a:pt x="17208" y="1769"/>
                </a:lnTo>
                <a:close/>
                <a:moveTo>
                  <a:pt x="10346" y="1396"/>
                </a:moveTo>
                <a:cubicBezTo>
                  <a:pt x="10364" y="1422"/>
                  <a:pt x="10381" y="1415"/>
                  <a:pt x="10403" y="1404"/>
                </a:cubicBezTo>
                <a:cubicBezTo>
                  <a:pt x="10381" y="1375"/>
                  <a:pt x="10396" y="1395"/>
                  <a:pt x="10346" y="1396"/>
                </a:cubicBezTo>
                <a:close/>
                <a:moveTo>
                  <a:pt x="1021" y="5366"/>
                </a:moveTo>
                <a:cubicBezTo>
                  <a:pt x="1016" y="5344"/>
                  <a:pt x="1015" y="5344"/>
                  <a:pt x="1004" y="5327"/>
                </a:cubicBezTo>
                <a:cubicBezTo>
                  <a:pt x="993" y="5310"/>
                  <a:pt x="994" y="5307"/>
                  <a:pt x="972" y="5301"/>
                </a:cubicBezTo>
                <a:cubicBezTo>
                  <a:pt x="986" y="5327"/>
                  <a:pt x="997" y="5350"/>
                  <a:pt x="1021" y="5366"/>
                </a:cubicBezTo>
                <a:close/>
                <a:moveTo>
                  <a:pt x="13919" y="2352"/>
                </a:moveTo>
                <a:cubicBezTo>
                  <a:pt x="13975" y="2337"/>
                  <a:pt x="13912" y="2328"/>
                  <a:pt x="13968" y="2328"/>
                </a:cubicBezTo>
                <a:lnTo>
                  <a:pt x="13968" y="2320"/>
                </a:lnTo>
                <a:lnTo>
                  <a:pt x="13919" y="2320"/>
                </a:lnTo>
                <a:lnTo>
                  <a:pt x="13919" y="2352"/>
                </a:lnTo>
                <a:close/>
                <a:moveTo>
                  <a:pt x="23236" y="1299"/>
                </a:moveTo>
                <a:lnTo>
                  <a:pt x="23278" y="1292"/>
                </a:lnTo>
                <a:cubicBezTo>
                  <a:pt x="23289" y="1287"/>
                  <a:pt x="23287" y="1286"/>
                  <a:pt x="23293" y="1283"/>
                </a:cubicBezTo>
                <a:cubicBezTo>
                  <a:pt x="23276" y="1279"/>
                  <a:pt x="23237" y="1258"/>
                  <a:pt x="23236" y="1299"/>
                </a:cubicBezTo>
                <a:close/>
                <a:moveTo>
                  <a:pt x="18108" y="4839"/>
                </a:moveTo>
                <a:lnTo>
                  <a:pt x="18108" y="4848"/>
                </a:lnTo>
                <a:lnTo>
                  <a:pt x="18092" y="4848"/>
                </a:lnTo>
                <a:lnTo>
                  <a:pt x="18108" y="4839"/>
                </a:lnTo>
                <a:close/>
                <a:moveTo>
                  <a:pt x="20206" y="5220"/>
                </a:moveTo>
                <a:cubicBezTo>
                  <a:pt x="20228" y="5250"/>
                  <a:pt x="20201" y="5224"/>
                  <a:pt x="20234" y="5235"/>
                </a:cubicBezTo>
                <a:cubicBezTo>
                  <a:pt x="20249" y="5240"/>
                  <a:pt x="20238" y="5262"/>
                  <a:pt x="20263" y="5228"/>
                </a:cubicBezTo>
                <a:cubicBezTo>
                  <a:pt x="20233" y="5220"/>
                  <a:pt x="20240" y="5207"/>
                  <a:pt x="20206" y="5220"/>
                </a:cubicBezTo>
                <a:close/>
                <a:moveTo>
                  <a:pt x="19226" y="3308"/>
                </a:moveTo>
                <a:lnTo>
                  <a:pt x="19226" y="3324"/>
                </a:lnTo>
                <a:cubicBezTo>
                  <a:pt x="19265" y="3328"/>
                  <a:pt x="19239" y="3332"/>
                  <a:pt x="19274" y="3324"/>
                </a:cubicBezTo>
                <a:lnTo>
                  <a:pt x="19258" y="3300"/>
                </a:lnTo>
                <a:cubicBezTo>
                  <a:pt x="19242" y="3308"/>
                  <a:pt x="19249" y="3306"/>
                  <a:pt x="19226" y="3308"/>
                </a:cubicBezTo>
                <a:close/>
                <a:moveTo>
                  <a:pt x="16123" y="1704"/>
                </a:moveTo>
                <a:cubicBezTo>
                  <a:pt x="16153" y="1712"/>
                  <a:pt x="16133" y="1712"/>
                  <a:pt x="16163" y="1720"/>
                </a:cubicBezTo>
                <a:cubicBezTo>
                  <a:pt x="16158" y="1694"/>
                  <a:pt x="16155" y="1707"/>
                  <a:pt x="16163" y="1688"/>
                </a:cubicBezTo>
                <a:lnTo>
                  <a:pt x="16123" y="1688"/>
                </a:lnTo>
                <a:lnTo>
                  <a:pt x="16123" y="1704"/>
                </a:lnTo>
                <a:close/>
                <a:moveTo>
                  <a:pt x="17152" y="1509"/>
                </a:moveTo>
                <a:cubicBezTo>
                  <a:pt x="17162" y="1503"/>
                  <a:pt x="17160" y="1504"/>
                  <a:pt x="17170" y="1496"/>
                </a:cubicBezTo>
                <a:lnTo>
                  <a:pt x="17192" y="1477"/>
                </a:lnTo>
                <a:cubicBezTo>
                  <a:pt x="17165" y="1475"/>
                  <a:pt x="17169" y="1468"/>
                  <a:pt x="17156" y="1475"/>
                </a:cubicBezTo>
                <a:cubicBezTo>
                  <a:pt x="17139" y="1486"/>
                  <a:pt x="17146" y="1496"/>
                  <a:pt x="17152" y="1509"/>
                </a:cubicBezTo>
                <a:close/>
                <a:moveTo>
                  <a:pt x="16909" y="5642"/>
                </a:moveTo>
                <a:cubicBezTo>
                  <a:pt x="16943" y="5642"/>
                  <a:pt x="16941" y="5638"/>
                  <a:pt x="16965" y="5650"/>
                </a:cubicBezTo>
                <a:cubicBezTo>
                  <a:pt x="16956" y="5615"/>
                  <a:pt x="16954" y="5625"/>
                  <a:pt x="16909" y="5625"/>
                </a:cubicBezTo>
                <a:lnTo>
                  <a:pt x="16909" y="5642"/>
                </a:lnTo>
                <a:close/>
                <a:moveTo>
                  <a:pt x="19226" y="1971"/>
                </a:moveTo>
                <a:lnTo>
                  <a:pt x="19226" y="1987"/>
                </a:lnTo>
                <a:cubicBezTo>
                  <a:pt x="19257" y="1994"/>
                  <a:pt x="19262" y="2001"/>
                  <a:pt x="19266" y="1963"/>
                </a:cubicBezTo>
                <a:cubicBezTo>
                  <a:pt x="19251" y="1964"/>
                  <a:pt x="19238" y="1967"/>
                  <a:pt x="19226" y="1971"/>
                </a:cubicBezTo>
                <a:close/>
                <a:moveTo>
                  <a:pt x="21438" y="3908"/>
                </a:moveTo>
                <a:cubicBezTo>
                  <a:pt x="21462" y="3953"/>
                  <a:pt x="21475" y="3922"/>
                  <a:pt x="21486" y="3892"/>
                </a:cubicBezTo>
                <a:cubicBezTo>
                  <a:pt x="21470" y="3899"/>
                  <a:pt x="21457" y="3903"/>
                  <a:pt x="21438" y="3908"/>
                </a:cubicBezTo>
                <a:close/>
                <a:moveTo>
                  <a:pt x="21340" y="5504"/>
                </a:moveTo>
                <a:lnTo>
                  <a:pt x="21340" y="5496"/>
                </a:lnTo>
                <a:lnTo>
                  <a:pt x="21243" y="5496"/>
                </a:lnTo>
                <a:cubicBezTo>
                  <a:pt x="21265" y="5525"/>
                  <a:pt x="21246" y="5510"/>
                  <a:pt x="21277" y="5506"/>
                </a:cubicBezTo>
                <a:cubicBezTo>
                  <a:pt x="21300" y="5503"/>
                  <a:pt x="21317" y="5504"/>
                  <a:pt x="21340" y="5504"/>
                </a:cubicBezTo>
                <a:close/>
                <a:moveTo>
                  <a:pt x="17970" y="1785"/>
                </a:moveTo>
                <a:lnTo>
                  <a:pt x="17970" y="1801"/>
                </a:lnTo>
                <a:cubicBezTo>
                  <a:pt x="18019" y="1788"/>
                  <a:pt x="17981" y="1790"/>
                  <a:pt x="18027" y="1801"/>
                </a:cubicBezTo>
                <a:lnTo>
                  <a:pt x="18027" y="1777"/>
                </a:lnTo>
                <a:cubicBezTo>
                  <a:pt x="17999" y="1777"/>
                  <a:pt x="17995" y="1782"/>
                  <a:pt x="17970" y="1785"/>
                </a:cubicBezTo>
                <a:close/>
                <a:moveTo>
                  <a:pt x="17614" y="2133"/>
                </a:moveTo>
                <a:cubicBezTo>
                  <a:pt x="17625" y="2133"/>
                  <a:pt x="17625" y="2123"/>
                  <a:pt x="17630" y="2117"/>
                </a:cubicBezTo>
                <a:cubicBezTo>
                  <a:pt x="17606" y="2106"/>
                  <a:pt x="17607" y="2109"/>
                  <a:pt x="17573" y="2109"/>
                </a:cubicBezTo>
                <a:cubicBezTo>
                  <a:pt x="17582" y="2122"/>
                  <a:pt x="17592" y="2133"/>
                  <a:pt x="17614" y="2133"/>
                </a:cubicBezTo>
                <a:close/>
                <a:moveTo>
                  <a:pt x="17686" y="5269"/>
                </a:moveTo>
                <a:cubicBezTo>
                  <a:pt x="17656" y="5277"/>
                  <a:pt x="17666" y="5285"/>
                  <a:pt x="17630" y="5293"/>
                </a:cubicBezTo>
                <a:lnTo>
                  <a:pt x="17630" y="5309"/>
                </a:lnTo>
                <a:cubicBezTo>
                  <a:pt x="17657" y="5307"/>
                  <a:pt x="17677" y="5295"/>
                  <a:pt x="17686" y="5269"/>
                </a:cubicBezTo>
                <a:cubicBezTo>
                  <a:pt x="17727" y="5288"/>
                  <a:pt x="17689" y="5262"/>
                  <a:pt x="17745" y="5255"/>
                </a:cubicBezTo>
                <a:cubicBezTo>
                  <a:pt x="17761" y="5253"/>
                  <a:pt x="17777" y="5256"/>
                  <a:pt x="17778" y="5256"/>
                </a:cubicBezTo>
                <a:cubicBezTo>
                  <a:pt x="17810" y="5253"/>
                  <a:pt x="17814" y="5220"/>
                  <a:pt x="17860" y="5249"/>
                </a:cubicBezTo>
                <a:cubicBezTo>
                  <a:pt x="17898" y="5273"/>
                  <a:pt x="17935" y="5280"/>
                  <a:pt x="17983" y="5275"/>
                </a:cubicBezTo>
                <a:lnTo>
                  <a:pt x="18131" y="5258"/>
                </a:lnTo>
                <a:cubicBezTo>
                  <a:pt x="18172" y="5256"/>
                  <a:pt x="18189" y="5255"/>
                  <a:pt x="18197" y="5285"/>
                </a:cubicBezTo>
                <a:cubicBezTo>
                  <a:pt x="18222" y="5259"/>
                  <a:pt x="18222" y="5267"/>
                  <a:pt x="18268" y="5260"/>
                </a:cubicBezTo>
                <a:lnTo>
                  <a:pt x="18404" y="5261"/>
                </a:lnTo>
                <a:cubicBezTo>
                  <a:pt x="18437" y="5255"/>
                  <a:pt x="18382" y="5256"/>
                  <a:pt x="18424" y="5256"/>
                </a:cubicBezTo>
                <a:cubicBezTo>
                  <a:pt x="18461" y="5256"/>
                  <a:pt x="18429" y="5269"/>
                  <a:pt x="18485" y="5264"/>
                </a:cubicBezTo>
                <a:cubicBezTo>
                  <a:pt x="18500" y="5263"/>
                  <a:pt x="18512" y="5261"/>
                  <a:pt x="18529" y="5269"/>
                </a:cubicBezTo>
                <a:cubicBezTo>
                  <a:pt x="18500" y="5308"/>
                  <a:pt x="18509" y="5262"/>
                  <a:pt x="18480" y="5301"/>
                </a:cubicBezTo>
                <a:cubicBezTo>
                  <a:pt x="18493" y="5319"/>
                  <a:pt x="18496" y="5315"/>
                  <a:pt x="18513" y="5315"/>
                </a:cubicBezTo>
                <a:lnTo>
                  <a:pt x="18533" y="5311"/>
                </a:lnTo>
                <a:cubicBezTo>
                  <a:pt x="18534" y="5311"/>
                  <a:pt x="18536" y="5310"/>
                  <a:pt x="18537" y="5309"/>
                </a:cubicBezTo>
                <a:cubicBezTo>
                  <a:pt x="18554" y="5299"/>
                  <a:pt x="18554" y="5289"/>
                  <a:pt x="18580" y="5280"/>
                </a:cubicBezTo>
                <a:lnTo>
                  <a:pt x="18588" y="5277"/>
                </a:lnTo>
                <a:cubicBezTo>
                  <a:pt x="18598" y="5274"/>
                  <a:pt x="18596" y="5275"/>
                  <a:pt x="18605" y="5274"/>
                </a:cubicBezTo>
                <a:lnTo>
                  <a:pt x="18646" y="5269"/>
                </a:lnTo>
                <a:cubicBezTo>
                  <a:pt x="18707" y="5260"/>
                  <a:pt x="18726" y="5301"/>
                  <a:pt x="18756" y="5245"/>
                </a:cubicBezTo>
                <a:cubicBezTo>
                  <a:pt x="18680" y="5245"/>
                  <a:pt x="18755" y="5253"/>
                  <a:pt x="18642" y="5245"/>
                </a:cubicBezTo>
                <a:lnTo>
                  <a:pt x="18588" y="5246"/>
                </a:lnTo>
                <a:cubicBezTo>
                  <a:pt x="18487" y="5228"/>
                  <a:pt x="18549" y="5257"/>
                  <a:pt x="18459" y="5238"/>
                </a:cubicBezTo>
                <a:cubicBezTo>
                  <a:pt x="18442" y="5234"/>
                  <a:pt x="18449" y="5235"/>
                  <a:pt x="18436" y="5234"/>
                </a:cubicBezTo>
                <a:cubicBezTo>
                  <a:pt x="18383" y="5234"/>
                  <a:pt x="18353" y="5236"/>
                  <a:pt x="18318" y="5253"/>
                </a:cubicBezTo>
                <a:cubicBezTo>
                  <a:pt x="18308" y="5215"/>
                  <a:pt x="18296" y="5232"/>
                  <a:pt x="18202" y="5226"/>
                </a:cubicBezTo>
                <a:lnTo>
                  <a:pt x="17875" y="5225"/>
                </a:lnTo>
                <a:cubicBezTo>
                  <a:pt x="17843" y="5222"/>
                  <a:pt x="17867" y="5211"/>
                  <a:pt x="17821" y="5222"/>
                </a:cubicBezTo>
                <a:lnTo>
                  <a:pt x="17812" y="5225"/>
                </a:lnTo>
                <a:cubicBezTo>
                  <a:pt x="17810" y="5225"/>
                  <a:pt x="17808" y="5225"/>
                  <a:pt x="17807" y="5225"/>
                </a:cubicBezTo>
                <a:cubicBezTo>
                  <a:pt x="17725" y="5239"/>
                  <a:pt x="17748" y="5224"/>
                  <a:pt x="17728" y="5227"/>
                </a:cubicBezTo>
                <a:cubicBezTo>
                  <a:pt x="17708" y="5230"/>
                  <a:pt x="17705" y="5245"/>
                  <a:pt x="17703" y="5253"/>
                </a:cubicBezTo>
                <a:lnTo>
                  <a:pt x="17695" y="5220"/>
                </a:lnTo>
                <a:cubicBezTo>
                  <a:pt x="17619" y="5238"/>
                  <a:pt x="17456" y="5236"/>
                  <a:pt x="17419" y="5228"/>
                </a:cubicBezTo>
                <a:cubicBezTo>
                  <a:pt x="17423" y="5279"/>
                  <a:pt x="17440" y="5245"/>
                  <a:pt x="17498" y="5264"/>
                </a:cubicBezTo>
                <a:lnTo>
                  <a:pt x="17531" y="5274"/>
                </a:lnTo>
                <a:cubicBezTo>
                  <a:pt x="17552" y="5273"/>
                  <a:pt x="17545" y="5261"/>
                  <a:pt x="17605" y="5260"/>
                </a:cubicBezTo>
                <a:cubicBezTo>
                  <a:pt x="17630" y="5260"/>
                  <a:pt x="17666" y="5256"/>
                  <a:pt x="17686" y="5269"/>
                </a:cubicBezTo>
                <a:close/>
                <a:moveTo>
                  <a:pt x="16188" y="2174"/>
                </a:moveTo>
                <a:cubicBezTo>
                  <a:pt x="16212" y="2176"/>
                  <a:pt x="16210" y="2179"/>
                  <a:pt x="16223" y="2179"/>
                </a:cubicBezTo>
                <a:cubicBezTo>
                  <a:pt x="16241" y="2178"/>
                  <a:pt x="16232" y="2180"/>
                  <a:pt x="16244" y="2158"/>
                </a:cubicBezTo>
                <a:cubicBezTo>
                  <a:pt x="16219" y="2158"/>
                  <a:pt x="16191" y="2152"/>
                  <a:pt x="16188" y="2174"/>
                </a:cubicBezTo>
                <a:close/>
                <a:moveTo>
                  <a:pt x="19882" y="1963"/>
                </a:moveTo>
                <a:cubicBezTo>
                  <a:pt x="19920" y="1966"/>
                  <a:pt x="19922" y="1982"/>
                  <a:pt x="19947" y="1971"/>
                </a:cubicBezTo>
                <a:cubicBezTo>
                  <a:pt x="19931" y="1950"/>
                  <a:pt x="19949" y="1959"/>
                  <a:pt x="19917" y="1952"/>
                </a:cubicBezTo>
                <a:cubicBezTo>
                  <a:pt x="19902" y="1949"/>
                  <a:pt x="19894" y="1948"/>
                  <a:pt x="19882" y="1963"/>
                </a:cubicBezTo>
                <a:close/>
                <a:moveTo>
                  <a:pt x="10946" y="1663"/>
                </a:moveTo>
                <a:cubicBezTo>
                  <a:pt x="10995" y="1664"/>
                  <a:pt x="10981" y="1685"/>
                  <a:pt x="11002" y="1655"/>
                </a:cubicBezTo>
                <a:cubicBezTo>
                  <a:pt x="10966" y="1652"/>
                  <a:pt x="10947" y="1624"/>
                  <a:pt x="10946" y="1663"/>
                </a:cubicBezTo>
                <a:close/>
                <a:moveTo>
                  <a:pt x="14673" y="1979"/>
                </a:moveTo>
                <a:lnTo>
                  <a:pt x="14673" y="1996"/>
                </a:lnTo>
                <a:cubicBezTo>
                  <a:pt x="14716" y="1996"/>
                  <a:pt x="14719" y="2005"/>
                  <a:pt x="14737" y="1979"/>
                </a:cubicBezTo>
                <a:lnTo>
                  <a:pt x="14673" y="1979"/>
                </a:lnTo>
                <a:close/>
                <a:moveTo>
                  <a:pt x="15377" y="2174"/>
                </a:moveTo>
                <a:lnTo>
                  <a:pt x="15426" y="2165"/>
                </a:lnTo>
                <a:lnTo>
                  <a:pt x="15426" y="2150"/>
                </a:lnTo>
                <a:cubicBezTo>
                  <a:pt x="15404" y="2148"/>
                  <a:pt x="15404" y="2146"/>
                  <a:pt x="15386" y="2141"/>
                </a:cubicBezTo>
                <a:cubicBezTo>
                  <a:pt x="15384" y="2160"/>
                  <a:pt x="15384" y="2162"/>
                  <a:pt x="15377" y="2174"/>
                </a:cubicBezTo>
                <a:close/>
                <a:moveTo>
                  <a:pt x="6668" y="1607"/>
                </a:moveTo>
                <a:cubicBezTo>
                  <a:pt x="6732" y="1607"/>
                  <a:pt x="6693" y="1610"/>
                  <a:pt x="6716" y="1599"/>
                </a:cubicBezTo>
                <a:cubicBezTo>
                  <a:pt x="6706" y="1584"/>
                  <a:pt x="6714" y="1588"/>
                  <a:pt x="6696" y="1585"/>
                </a:cubicBezTo>
                <a:lnTo>
                  <a:pt x="6668" y="1582"/>
                </a:lnTo>
                <a:lnTo>
                  <a:pt x="6668" y="1607"/>
                </a:lnTo>
                <a:close/>
                <a:moveTo>
                  <a:pt x="17905" y="5107"/>
                </a:moveTo>
                <a:cubicBezTo>
                  <a:pt x="17875" y="5101"/>
                  <a:pt x="17886" y="5105"/>
                  <a:pt x="17857" y="5099"/>
                </a:cubicBezTo>
                <a:cubicBezTo>
                  <a:pt x="17859" y="5127"/>
                  <a:pt x="17860" y="5135"/>
                  <a:pt x="17887" y="5124"/>
                </a:cubicBezTo>
                <a:lnTo>
                  <a:pt x="17896" y="5120"/>
                </a:lnTo>
                <a:cubicBezTo>
                  <a:pt x="17905" y="5114"/>
                  <a:pt x="17896" y="5136"/>
                  <a:pt x="17905" y="5107"/>
                </a:cubicBezTo>
                <a:close/>
                <a:moveTo>
                  <a:pt x="21227" y="2700"/>
                </a:moveTo>
                <a:cubicBezTo>
                  <a:pt x="21260" y="2700"/>
                  <a:pt x="21253" y="2703"/>
                  <a:pt x="21276" y="2692"/>
                </a:cubicBezTo>
                <a:cubicBezTo>
                  <a:pt x="21269" y="2677"/>
                  <a:pt x="21281" y="2679"/>
                  <a:pt x="21235" y="2668"/>
                </a:cubicBezTo>
                <a:cubicBezTo>
                  <a:pt x="21236" y="2671"/>
                  <a:pt x="21239" y="2684"/>
                  <a:pt x="21238" y="2685"/>
                </a:cubicBezTo>
                <a:lnTo>
                  <a:pt x="21235" y="2693"/>
                </a:lnTo>
                <a:cubicBezTo>
                  <a:pt x="21234" y="2694"/>
                  <a:pt x="21232" y="2696"/>
                  <a:pt x="21231" y="2697"/>
                </a:cubicBezTo>
                <a:cubicBezTo>
                  <a:pt x="21231" y="2698"/>
                  <a:pt x="21228" y="2699"/>
                  <a:pt x="21227" y="2700"/>
                </a:cubicBezTo>
                <a:close/>
                <a:moveTo>
                  <a:pt x="73" y="4451"/>
                </a:moveTo>
                <a:lnTo>
                  <a:pt x="73" y="4467"/>
                </a:lnTo>
                <a:cubicBezTo>
                  <a:pt x="115" y="4467"/>
                  <a:pt x="113" y="4476"/>
                  <a:pt x="122" y="4442"/>
                </a:cubicBezTo>
                <a:cubicBezTo>
                  <a:pt x="100" y="4443"/>
                  <a:pt x="89" y="4444"/>
                  <a:pt x="73" y="4451"/>
                </a:cubicBezTo>
                <a:close/>
                <a:moveTo>
                  <a:pt x="20806" y="3235"/>
                </a:moveTo>
                <a:lnTo>
                  <a:pt x="20806" y="3251"/>
                </a:lnTo>
                <a:cubicBezTo>
                  <a:pt x="20841" y="3252"/>
                  <a:pt x="20831" y="3257"/>
                  <a:pt x="20862" y="3260"/>
                </a:cubicBezTo>
                <a:cubicBezTo>
                  <a:pt x="20846" y="3235"/>
                  <a:pt x="20836" y="3224"/>
                  <a:pt x="20806" y="3235"/>
                </a:cubicBezTo>
                <a:close/>
                <a:moveTo>
                  <a:pt x="20077" y="4621"/>
                </a:moveTo>
                <a:cubicBezTo>
                  <a:pt x="20100" y="4626"/>
                  <a:pt x="20101" y="4629"/>
                  <a:pt x="20133" y="4629"/>
                </a:cubicBezTo>
                <a:lnTo>
                  <a:pt x="20133" y="4613"/>
                </a:lnTo>
                <a:cubicBezTo>
                  <a:pt x="20118" y="4609"/>
                  <a:pt x="20097" y="4593"/>
                  <a:pt x="20077" y="4621"/>
                </a:cubicBezTo>
                <a:close/>
                <a:moveTo>
                  <a:pt x="20054" y="4020"/>
                </a:moveTo>
                <a:cubicBezTo>
                  <a:pt x="20071" y="4017"/>
                  <a:pt x="20071" y="4015"/>
                  <a:pt x="20093" y="4013"/>
                </a:cubicBezTo>
                <a:cubicBezTo>
                  <a:pt x="20076" y="3990"/>
                  <a:pt x="20061" y="3997"/>
                  <a:pt x="20028" y="3989"/>
                </a:cubicBezTo>
                <a:lnTo>
                  <a:pt x="20054" y="4020"/>
                </a:lnTo>
                <a:close/>
                <a:moveTo>
                  <a:pt x="18440" y="5139"/>
                </a:moveTo>
                <a:cubicBezTo>
                  <a:pt x="18447" y="5124"/>
                  <a:pt x="18446" y="5129"/>
                  <a:pt x="18448" y="5107"/>
                </a:cubicBezTo>
                <a:lnTo>
                  <a:pt x="18408" y="5107"/>
                </a:lnTo>
                <a:cubicBezTo>
                  <a:pt x="18415" y="5135"/>
                  <a:pt x="18412" y="5132"/>
                  <a:pt x="18440" y="5139"/>
                </a:cubicBezTo>
                <a:close/>
                <a:moveTo>
                  <a:pt x="17006" y="2077"/>
                </a:moveTo>
                <a:lnTo>
                  <a:pt x="17038" y="2077"/>
                </a:lnTo>
                <a:cubicBezTo>
                  <a:pt x="17040" y="2052"/>
                  <a:pt x="17034" y="2067"/>
                  <a:pt x="17045" y="2051"/>
                </a:cubicBezTo>
                <a:lnTo>
                  <a:pt x="17058" y="2039"/>
                </a:lnTo>
                <a:cubicBezTo>
                  <a:pt x="17059" y="2039"/>
                  <a:pt x="17061" y="2037"/>
                  <a:pt x="17063" y="2036"/>
                </a:cubicBezTo>
                <a:cubicBezTo>
                  <a:pt x="17021" y="2040"/>
                  <a:pt x="17021" y="2048"/>
                  <a:pt x="17006" y="2077"/>
                </a:cubicBezTo>
                <a:close/>
                <a:moveTo>
                  <a:pt x="18221" y="1817"/>
                </a:moveTo>
                <a:cubicBezTo>
                  <a:pt x="18226" y="1817"/>
                  <a:pt x="18246" y="1814"/>
                  <a:pt x="18247" y="1814"/>
                </a:cubicBezTo>
                <a:cubicBezTo>
                  <a:pt x="18256" y="1814"/>
                  <a:pt x="18258" y="1816"/>
                  <a:pt x="18278" y="1817"/>
                </a:cubicBezTo>
                <a:lnTo>
                  <a:pt x="18278" y="1801"/>
                </a:lnTo>
                <a:cubicBezTo>
                  <a:pt x="18199" y="1795"/>
                  <a:pt x="18226" y="1783"/>
                  <a:pt x="18221" y="1817"/>
                </a:cubicBezTo>
                <a:close/>
                <a:moveTo>
                  <a:pt x="19056" y="4442"/>
                </a:moveTo>
                <a:lnTo>
                  <a:pt x="19056" y="4459"/>
                </a:lnTo>
                <a:cubicBezTo>
                  <a:pt x="19087" y="4451"/>
                  <a:pt x="19088" y="4451"/>
                  <a:pt x="19129" y="4451"/>
                </a:cubicBezTo>
                <a:cubicBezTo>
                  <a:pt x="19105" y="4418"/>
                  <a:pt x="19102" y="4441"/>
                  <a:pt x="19056" y="4442"/>
                </a:cubicBezTo>
                <a:close/>
                <a:moveTo>
                  <a:pt x="15369" y="2660"/>
                </a:moveTo>
                <a:cubicBezTo>
                  <a:pt x="15401" y="2653"/>
                  <a:pt x="15402" y="2656"/>
                  <a:pt x="15410" y="2628"/>
                </a:cubicBezTo>
                <a:lnTo>
                  <a:pt x="15369" y="2628"/>
                </a:lnTo>
                <a:lnTo>
                  <a:pt x="15369" y="2660"/>
                </a:lnTo>
                <a:close/>
                <a:moveTo>
                  <a:pt x="10006" y="1420"/>
                </a:moveTo>
                <a:cubicBezTo>
                  <a:pt x="10032" y="1418"/>
                  <a:pt x="10023" y="1418"/>
                  <a:pt x="10044" y="1411"/>
                </a:cubicBezTo>
                <a:cubicBezTo>
                  <a:pt x="10065" y="1404"/>
                  <a:pt x="10058" y="1410"/>
                  <a:pt x="10063" y="1396"/>
                </a:cubicBezTo>
                <a:cubicBezTo>
                  <a:pt x="10021" y="1395"/>
                  <a:pt x="10016" y="1378"/>
                  <a:pt x="10006" y="1420"/>
                </a:cubicBezTo>
                <a:close/>
                <a:moveTo>
                  <a:pt x="16293" y="2336"/>
                </a:moveTo>
                <a:lnTo>
                  <a:pt x="16293" y="2320"/>
                </a:lnTo>
                <a:cubicBezTo>
                  <a:pt x="16255" y="2320"/>
                  <a:pt x="16257" y="2318"/>
                  <a:pt x="16228" y="2312"/>
                </a:cubicBezTo>
                <a:cubicBezTo>
                  <a:pt x="16234" y="2332"/>
                  <a:pt x="16223" y="2331"/>
                  <a:pt x="16256" y="2334"/>
                </a:cubicBezTo>
                <a:lnTo>
                  <a:pt x="16293" y="2336"/>
                </a:lnTo>
                <a:close/>
                <a:moveTo>
                  <a:pt x="17881" y="5463"/>
                </a:moveTo>
                <a:cubicBezTo>
                  <a:pt x="17912" y="5476"/>
                  <a:pt x="17882" y="5465"/>
                  <a:pt x="17907" y="5465"/>
                </a:cubicBezTo>
                <a:cubicBezTo>
                  <a:pt x="17928" y="5465"/>
                  <a:pt x="17927" y="5467"/>
                  <a:pt x="17946" y="5471"/>
                </a:cubicBezTo>
                <a:cubicBezTo>
                  <a:pt x="17935" y="5432"/>
                  <a:pt x="17884" y="5445"/>
                  <a:pt x="17881" y="5463"/>
                </a:cubicBezTo>
                <a:close/>
                <a:moveTo>
                  <a:pt x="19048" y="2838"/>
                </a:moveTo>
                <a:lnTo>
                  <a:pt x="19078" y="2872"/>
                </a:lnTo>
                <a:cubicBezTo>
                  <a:pt x="19082" y="2848"/>
                  <a:pt x="19076" y="2854"/>
                  <a:pt x="19100" y="2834"/>
                </a:cubicBezTo>
                <a:cubicBezTo>
                  <a:pt x="19100" y="2833"/>
                  <a:pt x="19103" y="2831"/>
                  <a:pt x="19104" y="2830"/>
                </a:cubicBezTo>
                <a:cubicBezTo>
                  <a:pt x="19083" y="2830"/>
                  <a:pt x="19057" y="2827"/>
                  <a:pt x="19048" y="2838"/>
                </a:cubicBezTo>
                <a:close/>
                <a:moveTo>
                  <a:pt x="17160" y="2733"/>
                </a:moveTo>
                <a:cubicBezTo>
                  <a:pt x="17179" y="2760"/>
                  <a:pt x="17162" y="2736"/>
                  <a:pt x="17180" y="2748"/>
                </a:cubicBezTo>
                <a:cubicBezTo>
                  <a:pt x="17199" y="2761"/>
                  <a:pt x="17180" y="2758"/>
                  <a:pt x="17208" y="2765"/>
                </a:cubicBezTo>
                <a:cubicBezTo>
                  <a:pt x="17207" y="2713"/>
                  <a:pt x="17199" y="2729"/>
                  <a:pt x="17160" y="2733"/>
                </a:cubicBezTo>
                <a:close/>
                <a:moveTo>
                  <a:pt x="6579" y="1590"/>
                </a:moveTo>
                <a:cubicBezTo>
                  <a:pt x="6590" y="1632"/>
                  <a:pt x="6616" y="1609"/>
                  <a:pt x="6660" y="1599"/>
                </a:cubicBezTo>
                <a:lnTo>
                  <a:pt x="6579" y="1590"/>
                </a:lnTo>
                <a:close/>
                <a:moveTo>
                  <a:pt x="17800" y="2069"/>
                </a:moveTo>
                <a:cubicBezTo>
                  <a:pt x="17842" y="2072"/>
                  <a:pt x="17834" y="2091"/>
                  <a:pt x="17857" y="2060"/>
                </a:cubicBezTo>
                <a:cubicBezTo>
                  <a:pt x="17833" y="2049"/>
                  <a:pt x="17834" y="2052"/>
                  <a:pt x="17800" y="2052"/>
                </a:cubicBezTo>
                <a:lnTo>
                  <a:pt x="17800" y="2069"/>
                </a:lnTo>
                <a:close/>
                <a:moveTo>
                  <a:pt x="16763" y="2433"/>
                </a:moveTo>
                <a:cubicBezTo>
                  <a:pt x="16780" y="2457"/>
                  <a:pt x="16783" y="2442"/>
                  <a:pt x="16828" y="2441"/>
                </a:cubicBezTo>
                <a:lnTo>
                  <a:pt x="16828" y="2425"/>
                </a:lnTo>
                <a:cubicBezTo>
                  <a:pt x="16800" y="2425"/>
                  <a:pt x="16782" y="2426"/>
                  <a:pt x="16763" y="2433"/>
                </a:cubicBezTo>
                <a:close/>
                <a:moveTo>
                  <a:pt x="12769" y="1647"/>
                </a:moveTo>
                <a:cubicBezTo>
                  <a:pt x="12774" y="1626"/>
                  <a:pt x="12766" y="1638"/>
                  <a:pt x="12785" y="1631"/>
                </a:cubicBezTo>
                <a:cubicBezTo>
                  <a:pt x="12768" y="1608"/>
                  <a:pt x="12778" y="1615"/>
                  <a:pt x="12736" y="1615"/>
                </a:cubicBezTo>
                <a:cubicBezTo>
                  <a:pt x="12744" y="1643"/>
                  <a:pt x="12741" y="1640"/>
                  <a:pt x="12769" y="1647"/>
                </a:cubicBezTo>
                <a:close/>
                <a:moveTo>
                  <a:pt x="20684" y="3819"/>
                </a:moveTo>
                <a:cubicBezTo>
                  <a:pt x="20706" y="3829"/>
                  <a:pt x="20693" y="3826"/>
                  <a:pt x="20725" y="3827"/>
                </a:cubicBezTo>
                <a:cubicBezTo>
                  <a:pt x="20723" y="3803"/>
                  <a:pt x="20727" y="3798"/>
                  <a:pt x="20707" y="3796"/>
                </a:cubicBezTo>
                <a:cubicBezTo>
                  <a:pt x="20679" y="3793"/>
                  <a:pt x="20684" y="3817"/>
                  <a:pt x="20684" y="3819"/>
                </a:cubicBezTo>
                <a:close/>
                <a:moveTo>
                  <a:pt x="18416" y="2417"/>
                </a:moveTo>
                <a:lnTo>
                  <a:pt x="18440" y="2417"/>
                </a:lnTo>
                <a:cubicBezTo>
                  <a:pt x="18428" y="2392"/>
                  <a:pt x="18440" y="2374"/>
                  <a:pt x="18414" y="2372"/>
                </a:cubicBezTo>
                <a:cubicBezTo>
                  <a:pt x="18401" y="2371"/>
                  <a:pt x="18402" y="2377"/>
                  <a:pt x="18404" y="2387"/>
                </a:cubicBezTo>
                <a:cubicBezTo>
                  <a:pt x="18409" y="2405"/>
                  <a:pt x="18411" y="2370"/>
                  <a:pt x="18416" y="2417"/>
                </a:cubicBezTo>
                <a:close/>
                <a:moveTo>
                  <a:pt x="22280" y="3648"/>
                </a:moveTo>
                <a:cubicBezTo>
                  <a:pt x="22287" y="3675"/>
                  <a:pt x="22302" y="3690"/>
                  <a:pt x="22329" y="3697"/>
                </a:cubicBezTo>
                <a:cubicBezTo>
                  <a:pt x="22318" y="3658"/>
                  <a:pt x="22315" y="3688"/>
                  <a:pt x="22305" y="3648"/>
                </a:cubicBezTo>
                <a:lnTo>
                  <a:pt x="22280" y="3648"/>
                </a:lnTo>
                <a:cubicBezTo>
                  <a:pt x="22269" y="3607"/>
                  <a:pt x="22224" y="3595"/>
                  <a:pt x="22183" y="3592"/>
                </a:cubicBezTo>
                <a:lnTo>
                  <a:pt x="21912" y="3570"/>
                </a:lnTo>
                <a:cubicBezTo>
                  <a:pt x="21879" y="3566"/>
                  <a:pt x="21866" y="3562"/>
                  <a:pt x="21845" y="3577"/>
                </a:cubicBezTo>
                <a:cubicBezTo>
                  <a:pt x="21842" y="3579"/>
                  <a:pt x="21828" y="3595"/>
                  <a:pt x="21825" y="3599"/>
                </a:cubicBezTo>
                <a:lnTo>
                  <a:pt x="21819" y="3608"/>
                </a:lnTo>
                <a:cubicBezTo>
                  <a:pt x="21815" y="3614"/>
                  <a:pt x="21815" y="3612"/>
                  <a:pt x="21810" y="3624"/>
                </a:cubicBezTo>
                <a:cubicBezTo>
                  <a:pt x="21849" y="3642"/>
                  <a:pt x="21829" y="3625"/>
                  <a:pt x="21833" y="3625"/>
                </a:cubicBezTo>
                <a:lnTo>
                  <a:pt x="21861" y="3629"/>
                </a:lnTo>
                <a:cubicBezTo>
                  <a:pt x="21950" y="3650"/>
                  <a:pt x="21911" y="3650"/>
                  <a:pt x="21997" y="3632"/>
                </a:cubicBezTo>
                <a:cubicBezTo>
                  <a:pt x="22029" y="3624"/>
                  <a:pt x="22029" y="3635"/>
                  <a:pt x="22053" y="3657"/>
                </a:cubicBezTo>
                <a:cubicBezTo>
                  <a:pt x="22077" y="3641"/>
                  <a:pt x="22064" y="3640"/>
                  <a:pt x="22094" y="3632"/>
                </a:cubicBezTo>
                <a:cubicBezTo>
                  <a:pt x="22105" y="3662"/>
                  <a:pt x="22118" y="3662"/>
                  <a:pt x="22163" y="3659"/>
                </a:cubicBezTo>
                <a:cubicBezTo>
                  <a:pt x="22209" y="3656"/>
                  <a:pt x="22234" y="3648"/>
                  <a:pt x="22280" y="3648"/>
                </a:cubicBezTo>
                <a:close/>
                <a:moveTo>
                  <a:pt x="20798" y="3397"/>
                </a:moveTo>
                <a:cubicBezTo>
                  <a:pt x="20813" y="3396"/>
                  <a:pt x="20824" y="3395"/>
                  <a:pt x="20831" y="3394"/>
                </a:cubicBezTo>
                <a:cubicBezTo>
                  <a:pt x="20854" y="3389"/>
                  <a:pt x="20843" y="3414"/>
                  <a:pt x="20846" y="3373"/>
                </a:cubicBezTo>
                <a:lnTo>
                  <a:pt x="20798" y="3373"/>
                </a:lnTo>
                <a:lnTo>
                  <a:pt x="20798" y="3397"/>
                </a:lnTo>
                <a:close/>
                <a:moveTo>
                  <a:pt x="15774" y="2506"/>
                </a:moveTo>
                <a:cubicBezTo>
                  <a:pt x="15774" y="2529"/>
                  <a:pt x="15778" y="2521"/>
                  <a:pt x="15791" y="2530"/>
                </a:cubicBezTo>
                <a:cubicBezTo>
                  <a:pt x="15814" y="2513"/>
                  <a:pt x="15806" y="2531"/>
                  <a:pt x="15807" y="2490"/>
                </a:cubicBezTo>
                <a:cubicBezTo>
                  <a:pt x="15791" y="2491"/>
                  <a:pt x="15774" y="2489"/>
                  <a:pt x="15774" y="2506"/>
                </a:cubicBezTo>
                <a:close/>
                <a:moveTo>
                  <a:pt x="20279" y="3689"/>
                </a:moveTo>
                <a:cubicBezTo>
                  <a:pt x="20318" y="3692"/>
                  <a:pt x="20293" y="3696"/>
                  <a:pt x="20328" y="3689"/>
                </a:cubicBezTo>
                <a:lnTo>
                  <a:pt x="20279" y="3648"/>
                </a:lnTo>
                <a:lnTo>
                  <a:pt x="20279" y="3689"/>
                </a:lnTo>
                <a:close/>
                <a:moveTo>
                  <a:pt x="21543" y="3446"/>
                </a:moveTo>
                <a:cubicBezTo>
                  <a:pt x="21563" y="3473"/>
                  <a:pt x="21538" y="3457"/>
                  <a:pt x="21569" y="3458"/>
                </a:cubicBezTo>
                <a:cubicBezTo>
                  <a:pt x="21588" y="3459"/>
                  <a:pt x="21583" y="3460"/>
                  <a:pt x="21608" y="3462"/>
                </a:cubicBezTo>
                <a:lnTo>
                  <a:pt x="21608" y="3446"/>
                </a:lnTo>
                <a:cubicBezTo>
                  <a:pt x="21581" y="3445"/>
                  <a:pt x="21556" y="3431"/>
                  <a:pt x="21543" y="3446"/>
                </a:cubicBezTo>
                <a:close/>
                <a:moveTo>
                  <a:pt x="21203" y="5180"/>
                </a:moveTo>
                <a:cubicBezTo>
                  <a:pt x="21215" y="5180"/>
                  <a:pt x="21215" y="5170"/>
                  <a:pt x="21219" y="5164"/>
                </a:cubicBezTo>
                <a:cubicBezTo>
                  <a:pt x="21217" y="5163"/>
                  <a:pt x="21214" y="5159"/>
                  <a:pt x="21214" y="5161"/>
                </a:cubicBezTo>
                <a:cubicBezTo>
                  <a:pt x="21213" y="5162"/>
                  <a:pt x="21209" y="5159"/>
                  <a:pt x="21208" y="5158"/>
                </a:cubicBezTo>
                <a:lnTo>
                  <a:pt x="21162" y="5147"/>
                </a:lnTo>
                <a:cubicBezTo>
                  <a:pt x="21168" y="5169"/>
                  <a:pt x="21178" y="5180"/>
                  <a:pt x="21203" y="5180"/>
                </a:cubicBezTo>
                <a:close/>
                <a:moveTo>
                  <a:pt x="16836" y="5123"/>
                </a:moveTo>
                <a:cubicBezTo>
                  <a:pt x="16870" y="5052"/>
                  <a:pt x="16745" y="5099"/>
                  <a:pt x="16836" y="5123"/>
                </a:cubicBezTo>
                <a:close/>
                <a:moveTo>
                  <a:pt x="20854" y="4710"/>
                </a:moveTo>
                <a:cubicBezTo>
                  <a:pt x="20854" y="4710"/>
                  <a:pt x="20869" y="4718"/>
                  <a:pt x="20871" y="4718"/>
                </a:cubicBezTo>
                <a:cubicBezTo>
                  <a:pt x="20892" y="4718"/>
                  <a:pt x="20902" y="4706"/>
                  <a:pt x="20911" y="4694"/>
                </a:cubicBezTo>
                <a:cubicBezTo>
                  <a:pt x="20874" y="4691"/>
                  <a:pt x="20873" y="4676"/>
                  <a:pt x="20854" y="4710"/>
                </a:cubicBezTo>
                <a:close/>
                <a:moveTo>
                  <a:pt x="20166" y="4264"/>
                </a:moveTo>
                <a:cubicBezTo>
                  <a:pt x="20190" y="4258"/>
                  <a:pt x="20179" y="4261"/>
                  <a:pt x="20198" y="4248"/>
                </a:cubicBezTo>
                <a:cubicBezTo>
                  <a:pt x="20183" y="4219"/>
                  <a:pt x="20200" y="4225"/>
                  <a:pt x="20166" y="4216"/>
                </a:cubicBezTo>
                <a:lnTo>
                  <a:pt x="20166" y="4264"/>
                </a:lnTo>
                <a:close/>
                <a:moveTo>
                  <a:pt x="19858" y="5601"/>
                </a:moveTo>
                <a:cubicBezTo>
                  <a:pt x="19848" y="5564"/>
                  <a:pt x="19833" y="5577"/>
                  <a:pt x="19785" y="5577"/>
                </a:cubicBezTo>
                <a:cubicBezTo>
                  <a:pt x="19809" y="5598"/>
                  <a:pt x="19817" y="5592"/>
                  <a:pt x="19858" y="5601"/>
                </a:cubicBezTo>
                <a:close/>
                <a:moveTo>
                  <a:pt x="15766" y="2409"/>
                </a:moveTo>
                <a:lnTo>
                  <a:pt x="15766" y="2425"/>
                </a:lnTo>
                <a:cubicBezTo>
                  <a:pt x="15801" y="2418"/>
                  <a:pt x="15780" y="2424"/>
                  <a:pt x="15823" y="2425"/>
                </a:cubicBezTo>
                <a:cubicBezTo>
                  <a:pt x="15816" y="2410"/>
                  <a:pt x="15817" y="2415"/>
                  <a:pt x="15815" y="2393"/>
                </a:cubicBezTo>
                <a:cubicBezTo>
                  <a:pt x="15777" y="2403"/>
                  <a:pt x="15808" y="2405"/>
                  <a:pt x="15766" y="2409"/>
                </a:cubicBezTo>
                <a:close/>
                <a:moveTo>
                  <a:pt x="16990" y="2555"/>
                </a:moveTo>
                <a:lnTo>
                  <a:pt x="17006" y="2555"/>
                </a:lnTo>
                <a:cubicBezTo>
                  <a:pt x="17006" y="2534"/>
                  <a:pt x="17004" y="2543"/>
                  <a:pt x="17011" y="2527"/>
                </a:cubicBezTo>
                <a:lnTo>
                  <a:pt x="17022" y="2506"/>
                </a:lnTo>
                <a:cubicBezTo>
                  <a:pt x="16969" y="2507"/>
                  <a:pt x="16989" y="2512"/>
                  <a:pt x="16990" y="2555"/>
                </a:cubicBezTo>
                <a:close/>
                <a:moveTo>
                  <a:pt x="19785" y="4224"/>
                </a:moveTo>
                <a:cubicBezTo>
                  <a:pt x="19788" y="4260"/>
                  <a:pt x="19778" y="4240"/>
                  <a:pt x="19796" y="4245"/>
                </a:cubicBezTo>
                <a:cubicBezTo>
                  <a:pt x="19835" y="4254"/>
                  <a:pt x="19817" y="4199"/>
                  <a:pt x="19817" y="4199"/>
                </a:cubicBezTo>
                <a:cubicBezTo>
                  <a:pt x="19802" y="4211"/>
                  <a:pt x="19806" y="4216"/>
                  <a:pt x="19785" y="4224"/>
                </a:cubicBezTo>
                <a:close/>
                <a:moveTo>
                  <a:pt x="14673" y="2547"/>
                </a:moveTo>
                <a:cubicBezTo>
                  <a:pt x="14673" y="2558"/>
                  <a:pt x="14664" y="2551"/>
                  <a:pt x="14656" y="2579"/>
                </a:cubicBezTo>
                <a:cubicBezTo>
                  <a:pt x="14682" y="2570"/>
                  <a:pt x="14691" y="2534"/>
                  <a:pt x="14697" y="2514"/>
                </a:cubicBezTo>
                <a:lnTo>
                  <a:pt x="14664" y="2514"/>
                </a:lnTo>
                <a:cubicBezTo>
                  <a:pt x="14670" y="2536"/>
                  <a:pt x="14673" y="2529"/>
                  <a:pt x="14673" y="2547"/>
                </a:cubicBezTo>
                <a:close/>
                <a:moveTo>
                  <a:pt x="18116" y="5115"/>
                </a:moveTo>
                <a:cubicBezTo>
                  <a:pt x="18120" y="5132"/>
                  <a:pt x="18104" y="5119"/>
                  <a:pt x="18123" y="5133"/>
                </a:cubicBezTo>
                <a:cubicBezTo>
                  <a:pt x="18148" y="5152"/>
                  <a:pt x="18137" y="5133"/>
                  <a:pt x="18140" y="5132"/>
                </a:cubicBezTo>
                <a:lnTo>
                  <a:pt x="18164" y="5131"/>
                </a:lnTo>
                <a:cubicBezTo>
                  <a:pt x="18161" y="5115"/>
                  <a:pt x="18165" y="5096"/>
                  <a:pt x="18116" y="5115"/>
                </a:cubicBezTo>
                <a:close/>
                <a:moveTo>
                  <a:pt x="10435" y="6136"/>
                </a:moveTo>
                <a:cubicBezTo>
                  <a:pt x="10450" y="6136"/>
                  <a:pt x="10456" y="6137"/>
                  <a:pt x="10470" y="6134"/>
                </a:cubicBezTo>
                <a:cubicBezTo>
                  <a:pt x="10491" y="6129"/>
                  <a:pt x="10481" y="6147"/>
                  <a:pt x="10484" y="6112"/>
                </a:cubicBezTo>
                <a:lnTo>
                  <a:pt x="10435" y="6112"/>
                </a:lnTo>
                <a:lnTo>
                  <a:pt x="10435" y="6136"/>
                </a:lnTo>
                <a:close/>
                <a:moveTo>
                  <a:pt x="15491" y="2604"/>
                </a:moveTo>
                <a:lnTo>
                  <a:pt x="15491" y="2619"/>
                </a:lnTo>
                <a:cubicBezTo>
                  <a:pt x="15550" y="2626"/>
                  <a:pt x="15481" y="2640"/>
                  <a:pt x="15539" y="2628"/>
                </a:cubicBezTo>
                <a:lnTo>
                  <a:pt x="15539" y="2611"/>
                </a:lnTo>
                <a:cubicBezTo>
                  <a:pt x="15518" y="2606"/>
                  <a:pt x="15530" y="2614"/>
                  <a:pt x="15523" y="2595"/>
                </a:cubicBezTo>
                <a:lnTo>
                  <a:pt x="15491" y="2604"/>
                </a:lnTo>
                <a:close/>
                <a:moveTo>
                  <a:pt x="20344" y="3357"/>
                </a:moveTo>
                <a:cubicBezTo>
                  <a:pt x="20384" y="3347"/>
                  <a:pt x="20364" y="3340"/>
                  <a:pt x="20401" y="3365"/>
                </a:cubicBezTo>
                <a:cubicBezTo>
                  <a:pt x="20398" y="3329"/>
                  <a:pt x="20400" y="3332"/>
                  <a:pt x="20344" y="3332"/>
                </a:cubicBezTo>
                <a:lnTo>
                  <a:pt x="20344" y="3357"/>
                </a:lnTo>
                <a:close/>
                <a:moveTo>
                  <a:pt x="20790" y="5504"/>
                </a:moveTo>
                <a:cubicBezTo>
                  <a:pt x="20828" y="5504"/>
                  <a:pt x="20826" y="5505"/>
                  <a:pt x="20854" y="5512"/>
                </a:cubicBezTo>
                <a:cubicBezTo>
                  <a:pt x="20845" y="5476"/>
                  <a:pt x="20836" y="5488"/>
                  <a:pt x="20790" y="5488"/>
                </a:cubicBezTo>
                <a:lnTo>
                  <a:pt x="20790" y="5504"/>
                </a:lnTo>
                <a:close/>
                <a:moveTo>
                  <a:pt x="15620" y="2360"/>
                </a:moveTo>
                <a:cubicBezTo>
                  <a:pt x="15620" y="2320"/>
                  <a:pt x="15620" y="2321"/>
                  <a:pt x="15580" y="2320"/>
                </a:cubicBezTo>
                <a:cubicBezTo>
                  <a:pt x="15590" y="2362"/>
                  <a:pt x="15588" y="2344"/>
                  <a:pt x="15620" y="2360"/>
                </a:cubicBezTo>
                <a:close/>
                <a:moveTo>
                  <a:pt x="15750" y="5642"/>
                </a:moveTo>
                <a:cubicBezTo>
                  <a:pt x="15754" y="5657"/>
                  <a:pt x="15752" y="5654"/>
                  <a:pt x="15758" y="5666"/>
                </a:cubicBezTo>
                <a:cubicBezTo>
                  <a:pt x="15789" y="5663"/>
                  <a:pt x="15801" y="5661"/>
                  <a:pt x="15815" y="5642"/>
                </a:cubicBezTo>
                <a:lnTo>
                  <a:pt x="15750" y="5642"/>
                </a:lnTo>
                <a:lnTo>
                  <a:pt x="15761" y="5636"/>
                </a:lnTo>
                <a:cubicBezTo>
                  <a:pt x="15779" y="5624"/>
                  <a:pt x="15777" y="5631"/>
                  <a:pt x="15783" y="5609"/>
                </a:cubicBezTo>
                <a:cubicBezTo>
                  <a:pt x="15740" y="5609"/>
                  <a:pt x="15744" y="5601"/>
                  <a:pt x="15726" y="5625"/>
                </a:cubicBezTo>
                <a:cubicBezTo>
                  <a:pt x="15738" y="5643"/>
                  <a:pt x="15727" y="5635"/>
                  <a:pt x="15750" y="5642"/>
                </a:cubicBezTo>
                <a:close/>
                <a:moveTo>
                  <a:pt x="20522" y="4013"/>
                </a:moveTo>
                <a:lnTo>
                  <a:pt x="20563" y="4013"/>
                </a:lnTo>
                <a:cubicBezTo>
                  <a:pt x="20553" y="3986"/>
                  <a:pt x="20547" y="4017"/>
                  <a:pt x="20557" y="3984"/>
                </a:cubicBezTo>
                <a:cubicBezTo>
                  <a:pt x="20561" y="3970"/>
                  <a:pt x="20559" y="3994"/>
                  <a:pt x="20563" y="3964"/>
                </a:cubicBezTo>
                <a:cubicBezTo>
                  <a:pt x="20537" y="3981"/>
                  <a:pt x="20530" y="3978"/>
                  <a:pt x="20522" y="4013"/>
                </a:cubicBezTo>
                <a:close/>
                <a:moveTo>
                  <a:pt x="17938" y="1882"/>
                </a:moveTo>
                <a:cubicBezTo>
                  <a:pt x="17942" y="1935"/>
                  <a:pt x="17982" y="1916"/>
                  <a:pt x="17986" y="1866"/>
                </a:cubicBezTo>
                <a:cubicBezTo>
                  <a:pt x="17954" y="1879"/>
                  <a:pt x="17987" y="1894"/>
                  <a:pt x="17938" y="1882"/>
                </a:cubicBezTo>
                <a:close/>
                <a:moveTo>
                  <a:pt x="21891" y="2952"/>
                </a:moveTo>
                <a:cubicBezTo>
                  <a:pt x="21916" y="2969"/>
                  <a:pt x="21927" y="2968"/>
                  <a:pt x="21956" y="2968"/>
                </a:cubicBezTo>
                <a:cubicBezTo>
                  <a:pt x="21951" y="2948"/>
                  <a:pt x="21946" y="2930"/>
                  <a:pt x="21891" y="2952"/>
                </a:cubicBezTo>
                <a:close/>
                <a:moveTo>
                  <a:pt x="22645" y="3697"/>
                </a:moveTo>
                <a:cubicBezTo>
                  <a:pt x="22699" y="3693"/>
                  <a:pt x="22666" y="3702"/>
                  <a:pt x="22692" y="3703"/>
                </a:cubicBezTo>
                <a:cubicBezTo>
                  <a:pt x="22698" y="3703"/>
                  <a:pt x="22705" y="3700"/>
                  <a:pt x="22718" y="3697"/>
                </a:cubicBezTo>
                <a:cubicBezTo>
                  <a:pt x="22706" y="3679"/>
                  <a:pt x="22722" y="3681"/>
                  <a:pt x="22669" y="3681"/>
                </a:cubicBezTo>
                <a:cubicBezTo>
                  <a:pt x="22655" y="3681"/>
                  <a:pt x="22647" y="3685"/>
                  <a:pt x="22645" y="3697"/>
                </a:cubicBezTo>
                <a:close/>
                <a:moveTo>
                  <a:pt x="17443" y="2401"/>
                </a:moveTo>
                <a:cubicBezTo>
                  <a:pt x="17440" y="2361"/>
                  <a:pt x="17432" y="2381"/>
                  <a:pt x="17452" y="2352"/>
                </a:cubicBezTo>
                <a:lnTo>
                  <a:pt x="17419" y="2352"/>
                </a:lnTo>
                <a:cubicBezTo>
                  <a:pt x="17432" y="2414"/>
                  <a:pt x="17387" y="2365"/>
                  <a:pt x="17418" y="2394"/>
                </a:cubicBezTo>
                <a:cubicBezTo>
                  <a:pt x="17429" y="2406"/>
                  <a:pt x="17424" y="2399"/>
                  <a:pt x="17443" y="2401"/>
                </a:cubicBezTo>
                <a:close/>
                <a:moveTo>
                  <a:pt x="18975" y="2863"/>
                </a:moveTo>
                <a:cubicBezTo>
                  <a:pt x="19029" y="2851"/>
                  <a:pt x="19018" y="2898"/>
                  <a:pt x="19031" y="2846"/>
                </a:cubicBezTo>
                <a:cubicBezTo>
                  <a:pt x="19017" y="2840"/>
                  <a:pt x="18976" y="2828"/>
                  <a:pt x="18975" y="2863"/>
                </a:cubicBezTo>
                <a:close/>
                <a:moveTo>
                  <a:pt x="9990" y="1582"/>
                </a:moveTo>
                <a:lnTo>
                  <a:pt x="9990" y="1599"/>
                </a:lnTo>
                <a:cubicBezTo>
                  <a:pt x="10009" y="1603"/>
                  <a:pt x="10014" y="1606"/>
                  <a:pt x="10038" y="1607"/>
                </a:cubicBezTo>
                <a:cubicBezTo>
                  <a:pt x="10029" y="1586"/>
                  <a:pt x="10033" y="1591"/>
                  <a:pt x="10038" y="1566"/>
                </a:cubicBezTo>
                <a:cubicBezTo>
                  <a:pt x="10021" y="1572"/>
                  <a:pt x="10023" y="1582"/>
                  <a:pt x="9990" y="1582"/>
                </a:cubicBezTo>
                <a:close/>
                <a:moveTo>
                  <a:pt x="17119" y="2409"/>
                </a:moveTo>
                <a:cubicBezTo>
                  <a:pt x="17155" y="2406"/>
                  <a:pt x="17159" y="2406"/>
                  <a:pt x="17160" y="2368"/>
                </a:cubicBezTo>
                <a:cubicBezTo>
                  <a:pt x="17110" y="2369"/>
                  <a:pt x="17137" y="2365"/>
                  <a:pt x="17130" y="2380"/>
                </a:cubicBezTo>
                <a:cubicBezTo>
                  <a:pt x="17129" y="2381"/>
                  <a:pt x="17129" y="2384"/>
                  <a:pt x="17129" y="2385"/>
                </a:cubicBezTo>
                <a:lnTo>
                  <a:pt x="17122" y="2403"/>
                </a:lnTo>
                <a:cubicBezTo>
                  <a:pt x="17122" y="2404"/>
                  <a:pt x="17120" y="2407"/>
                  <a:pt x="17119" y="2409"/>
                </a:cubicBezTo>
                <a:close/>
                <a:moveTo>
                  <a:pt x="17346" y="1663"/>
                </a:moveTo>
                <a:lnTo>
                  <a:pt x="17346" y="1631"/>
                </a:lnTo>
                <a:cubicBezTo>
                  <a:pt x="17304" y="1641"/>
                  <a:pt x="17332" y="1635"/>
                  <a:pt x="17289" y="1631"/>
                </a:cubicBezTo>
                <a:cubicBezTo>
                  <a:pt x="17299" y="1645"/>
                  <a:pt x="17299" y="1648"/>
                  <a:pt x="17332" y="1662"/>
                </a:cubicBezTo>
                <a:cubicBezTo>
                  <a:pt x="17349" y="1670"/>
                  <a:pt x="17333" y="1669"/>
                  <a:pt x="17346" y="1663"/>
                </a:cubicBezTo>
                <a:close/>
                <a:moveTo>
                  <a:pt x="20619" y="5253"/>
                </a:moveTo>
                <a:cubicBezTo>
                  <a:pt x="20664" y="5256"/>
                  <a:pt x="20641" y="5268"/>
                  <a:pt x="20676" y="5245"/>
                </a:cubicBezTo>
                <a:cubicBezTo>
                  <a:pt x="20659" y="5221"/>
                  <a:pt x="20671" y="5235"/>
                  <a:pt x="20644" y="5220"/>
                </a:cubicBezTo>
                <a:lnTo>
                  <a:pt x="20629" y="5246"/>
                </a:lnTo>
                <a:cubicBezTo>
                  <a:pt x="20628" y="5247"/>
                  <a:pt x="20625" y="5248"/>
                  <a:pt x="20624" y="5249"/>
                </a:cubicBezTo>
                <a:cubicBezTo>
                  <a:pt x="20623" y="5250"/>
                  <a:pt x="20621" y="5251"/>
                  <a:pt x="20619" y="5253"/>
                </a:cubicBezTo>
                <a:close/>
                <a:moveTo>
                  <a:pt x="11513" y="6006"/>
                </a:moveTo>
                <a:lnTo>
                  <a:pt x="11578" y="6006"/>
                </a:lnTo>
                <a:lnTo>
                  <a:pt x="11578" y="5990"/>
                </a:lnTo>
                <a:cubicBezTo>
                  <a:pt x="11560" y="5990"/>
                  <a:pt x="11545" y="5985"/>
                  <a:pt x="11538" y="5986"/>
                </a:cubicBezTo>
                <a:cubicBezTo>
                  <a:pt x="11499" y="5990"/>
                  <a:pt x="11518" y="5992"/>
                  <a:pt x="11513" y="6006"/>
                </a:cubicBezTo>
                <a:close/>
                <a:moveTo>
                  <a:pt x="23123" y="3738"/>
                </a:moveTo>
                <a:cubicBezTo>
                  <a:pt x="23118" y="3752"/>
                  <a:pt x="23118" y="3731"/>
                  <a:pt x="23123" y="3746"/>
                </a:cubicBezTo>
                <a:lnTo>
                  <a:pt x="23128" y="3756"/>
                </a:lnTo>
                <a:cubicBezTo>
                  <a:pt x="23129" y="3757"/>
                  <a:pt x="23130" y="3760"/>
                  <a:pt x="23131" y="3762"/>
                </a:cubicBezTo>
                <a:cubicBezTo>
                  <a:pt x="23173" y="3762"/>
                  <a:pt x="23162" y="3769"/>
                  <a:pt x="23180" y="3746"/>
                </a:cubicBezTo>
                <a:cubicBezTo>
                  <a:pt x="23139" y="3736"/>
                  <a:pt x="23142" y="3729"/>
                  <a:pt x="23123" y="3738"/>
                </a:cubicBezTo>
                <a:close/>
                <a:moveTo>
                  <a:pt x="19453" y="5609"/>
                </a:moveTo>
                <a:cubicBezTo>
                  <a:pt x="19459" y="5585"/>
                  <a:pt x="19456" y="5596"/>
                  <a:pt x="19469" y="5577"/>
                </a:cubicBezTo>
                <a:lnTo>
                  <a:pt x="19412" y="5577"/>
                </a:lnTo>
                <a:cubicBezTo>
                  <a:pt x="19422" y="5615"/>
                  <a:pt x="19418" y="5593"/>
                  <a:pt x="19453" y="5609"/>
                </a:cubicBezTo>
                <a:close/>
                <a:moveTo>
                  <a:pt x="18910" y="2725"/>
                </a:moveTo>
                <a:cubicBezTo>
                  <a:pt x="18929" y="2751"/>
                  <a:pt x="18959" y="2733"/>
                  <a:pt x="18986" y="2712"/>
                </a:cubicBezTo>
                <a:cubicBezTo>
                  <a:pt x="19002" y="2699"/>
                  <a:pt x="18991" y="2708"/>
                  <a:pt x="18999" y="2700"/>
                </a:cubicBezTo>
                <a:cubicBezTo>
                  <a:pt x="18916" y="2700"/>
                  <a:pt x="18998" y="2725"/>
                  <a:pt x="18910" y="2725"/>
                </a:cubicBezTo>
                <a:close/>
                <a:moveTo>
                  <a:pt x="18950" y="3179"/>
                </a:moveTo>
                <a:lnTo>
                  <a:pt x="18967" y="3179"/>
                </a:lnTo>
                <a:cubicBezTo>
                  <a:pt x="18957" y="3140"/>
                  <a:pt x="18961" y="3166"/>
                  <a:pt x="18967" y="3154"/>
                </a:cubicBezTo>
                <a:lnTo>
                  <a:pt x="19048" y="3146"/>
                </a:lnTo>
                <a:cubicBezTo>
                  <a:pt x="19014" y="3139"/>
                  <a:pt x="18984" y="3145"/>
                  <a:pt x="18950" y="3138"/>
                </a:cubicBezTo>
                <a:lnTo>
                  <a:pt x="18950" y="3179"/>
                </a:lnTo>
                <a:close/>
                <a:moveTo>
                  <a:pt x="11205" y="1388"/>
                </a:moveTo>
                <a:lnTo>
                  <a:pt x="11205" y="1404"/>
                </a:lnTo>
                <a:cubicBezTo>
                  <a:pt x="11232" y="1404"/>
                  <a:pt x="11266" y="1407"/>
                  <a:pt x="11257" y="1381"/>
                </a:cubicBezTo>
                <a:cubicBezTo>
                  <a:pt x="11244" y="1341"/>
                  <a:pt x="11260" y="1388"/>
                  <a:pt x="11205" y="1388"/>
                </a:cubicBezTo>
                <a:close/>
                <a:moveTo>
                  <a:pt x="18399" y="3081"/>
                </a:moveTo>
                <a:lnTo>
                  <a:pt x="18416" y="3081"/>
                </a:lnTo>
                <a:cubicBezTo>
                  <a:pt x="18416" y="3050"/>
                  <a:pt x="18413" y="3050"/>
                  <a:pt x="18432" y="3033"/>
                </a:cubicBezTo>
                <a:cubicBezTo>
                  <a:pt x="18374" y="3019"/>
                  <a:pt x="18398" y="3033"/>
                  <a:pt x="18399" y="3081"/>
                </a:cubicBezTo>
                <a:close/>
                <a:moveTo>
                  <a:pt x="15661" y="1777"/>
                </a:moveTo>
                <a:cubicBezTo>
                  <a:pt x="15699" y="1761"/>
                  <a:pt x="15697" y="1790"/>
                  <a:pt x="15726" y="1736"/>
                </a:cubicBezTo>
                <a:cubicBezTo>
                  <a:pt x="15675" y="1737"/>
                  <a:pt x="15707" y="1736"/>
                  <a:pt x="15690" y="1749"/>
                </a:cubicBezTo>
                <a:lnTo>
                  <a:pt x="15681" y="1756"/>
                </a:lnTo>
                <a:cubicBezTo>
                  <a:pt x="15663" y="1770"/>
                  <a:pt x="15669" y="1758"/>
                  <a:pt x="15661" y="1777"/>
                </a:cubicBezTo>
                <a:cubicBezTo>
                  <a:pt x="15609" y="1815"/>
                  <a:pt x="15664" y="1835"/>
                  <a:pt x="15604" y="1842"/>
                </a:cubicBezTo>
                <a:cubicBezTo>
                  <a:pt x="15610" y="1867"/>
                  <a:pt x="15615" y="1867"/>
                  <a:pt x="15604" y="1890"/>
                </a:cubicBezTo>
                <a:cubicBezTo>
                  <a:pt x="15630" y="1881"/>
                  <a:pt x="15618" y="1874"/>
                  <a:pt x="15635" y="1862"/>
                </a:cubicBezTo>
                <a:lnTo>
                  <a:pt x="15642" y="1859"/>
                </a:lnTo>
                <a:cubicBezTo>
                  <a:pt x="15643" y="1859"/>
                  <a:pt x="15645" y="1858"/>
                  <a:pt x="15646" y="1858"/>
                </a:cubicBezTo>
                <a:cubicBezTo>
                  <a:pt x="15648" y="1857"/>
                  <a:pt x="15652" y="1856"/>
                  <a:pt x="15654" y="1855"/>
                </a:cubicBezTo>
                <a:cubicBezTo>
                  <a:pt x="15665" y="1854"/>
                  <a:pt x="15663" y="1856"/>
                  <a:pt x="15685" y="1858"/>
                </a:cubicBezTo>
                <a:cubicBezTo>
                  <a:pt x="15688" y="1895"/>
                  <a:pt x="15677" y="1872"/>
                  <a:pt x="15702" y="1890"/>
                </a:cubicBezTo>
                <a:lnTo>
                  <a:pt x="15702" y="1842"/>
                </a:lnTo>
                <a:cubicBezTo>
                  <a:pt x="15758" y="1855"/>
                  <a:pt x="15710" y="1846"/>
                  <a:pt x="15758" y="1834"/>
                </a:cubicBezTo>
                <a:lnTo>
                  <a:pt x="15734" y="1821"/>
                </a:lnTo>
                <a:cubicBezTo>
                  <a:pt x="15733" y="1819"/>
                  <a:pt x="15728" y="1799"/>
                  <a:pt x="15698" y="1790"/>
                </a:cubicBezTo>
                <a:cubicBezTo>
                  <a:pt x="15681" y="1786"/>
                  <a:pt x="15689" y="1791"/>
                  <a:pt x="15661" y="1793"/>
                </a:cubicBezTo>
                <a:lnTo>
                  <a:pt x="15661" y="1777"/>
                </a:lnTo>
                <a:close/>
                <a:moveTo>
                  <a:pt x="18594" y="5155"/>
                </a:moveTo>
                <a:cubicBezTo>
                  <a:pt x="18591" y="5115"/>
                  <a:pt x="18586" y="5123"/>
                  <a:pt x="18545" y="5123"/>
                </a:cubicBezTo>
                <a:cubicBezTo>
                  <a:pt x="18553" y="5151"/>
                  <a:pt x="18559" y="5153"/>
                  <a:pt x="18594" y="5155"/>
                </a:cubicBezTo>
                <a:close/>
                <a:moveTo>
                  <a:pt x="16739" y="5107"/>
                </a:moveTo>
                <a:cubicBezTo>
                  <a:pt x="16779" y="5130"/>
                  <a:pt x="16783" y="5104"/>
                  <a:pt x="16787" y="5099"/>
                </a:cubicBezTo>
                <a:cubicBezTo>
                  <a:pt x="16769" y="5066"/>
                  <a:pt x="16744" y="5085"/>
                  <a:pt x="16739" y="5107"/>
                </a:cubicBezTo>
                <a:close/>
                <a:moveTo>
                  <a:pt x="16820" y="1453"/>
                </a:moveTo>
                <a:cubicBezTo>
                  <a:pt x="16845" y="1467"/>
                  <a:pt x="16868" y="1467"/>
                  <a:pt x="16884" y="1445"/>
                </a:cubicBezTo>
                <a:cubicBezTo>
                  <a:pt x="16883" y="1444"/>
                  <a:pt x="16881" y="1442"/>
                  <a:pt x="16881" y="1443"/>
                </a:cubicBezTo>
                <a:cubicBezTo>
                  <a:pt x="16880" y="1446"/>
                  <a:pt x="16825" y="1421"/>
                  <a:pt x="16820" y="1453"/>
                </a:cubicBezTo>
                <a:close/>
                <a:moveTo>
                  <a:pt x="15880" y="1850"/>
                </a:moveTo>
                <a:lnTo>
                  <a:pt x="15888" y="1850"/>
                </a:lnTo>
                <a:cubicBezTo>
                  <a:pt x="15888" y="1776"/>
                  <a:pt x="15910" y="1879"/>
                  <a:pt x="15928" y="1809"/>
                </a:cubicBezTo>
                <a:cubicBezTo>
                  <a:pt x="15910" y="1805"/>
                  <a:pt x="15910" y="1803"/>
                  <a:pt x="15888" y="1801"/>
                </a:cubicBezTo>
                <a:cubicBezTo>
                  <a:pt x="15883" y="1820"/>
                  <a:pt x="15880" y="1825"/>
                  <a:pt x="15880" y="1850"/>
                </a:cubicBezTo>
                <a:close/>
                <a:moveTo>
                  <a:pt x="20085" y="2150"/>
                </a:moveTo>
                <a:cubicBezTo>
                  <a:pt x="20125" y="2150"/>
                  <a:pt x="20121" y="2142"/>
                  <a:pt x="20158" y="2141"/>
                </a:cubicBezTo>
                <a:lnTo>
                  <a:pt x="20158" y="2125"/>
                </a:lnTo>
                <a:cubicBezTo>
                  <a:pt x="20114" y="2125"/>
                  <a:pt x="20103" y="2123"/>
                  <a:pt x="20085" y="2150"/>
                </a:cubicBezTo>
                <a:close/>
                <a:moveTo>
                  <a:pt x="23269" y="4588"/>
                </a:moveTo>
                <a:lnTo>
                  <a:pt x="23317" y="4588"/>
                </a:lnTo>
                <a:cubicBezTo>
                  <a:pt x="23316" y="4567"/>
                  <a:pt x="23318" y="4555"/>
                  <a:pt x="23296" y="4558"/>
                </a:cubicBezTo>
                <a:cubicBezTo>
                  <a:pt x="23277" y="4561"/>
                  <a:pt x="23273" y="4571"/>
                  <a:pt x="23269" y="4588"/>
                </a:cubicBezTo>
                <a:close/>
                <a:moveTo>
                  <a:pt x="18213" y="2676"/>
                </a:moveTo>
                <a:cubicBezTo>
                  <a:pt x="18235" y="2674"/>
                  <a:pt x="18235" y="2672"/>
                  <a:pt x="18254" y="2668"/>
                </a:cubicBezTo>
                <a:cubicBezTo>
                  <a:pt x="18251" y="2636"/>
                  <a:pt x="18250" y="2642"/>
                  <a:pt x="18229" y="2628"/>
                </a:cubicBezTo>
                <a:cubicBezTo>
                  <a:pt x="18223" y="2653"/>
                  <a:pt x="18219" y="2651"/>
                  <a:pt x="18213" y="2676"/>
                </a:cubicBezTo>
                <a:close/>
                <a:moveTo>
                  <a:pt x="17063" y="5309"/>
                </a:moveTo>
                <a:cubicBezTo>
                  <a:pt x="17104" y="5300"/>
                  <a:pt x="17086" y="5309"/>
                  <a:pt x="17136" y="5309"/>
                </a:cubicBezTo>
                <a:lnTo>
                  <a:pt x="17136" y="5293"/>
                </a:lnTo>
                <a:cubicBezTo>
                  <a:pt x="17090" y="5293"/>
                  <a:pt x="17064" y="5273"/>
                  <a:pt x="17063" y="5309"/>
                </a:cubicBezTo>
                <a:close/>
                <a:moveTo>
                  <a:pt x="17849" y="1566"/>
                </a:moveTo>
                <a:lnTo>
                  <a:pt x="17865" y="1566"/>
                </a:lnTo>
                <a:cubicBezTo>
                  <a:pt x="17865" y="1533"/>
                  <a:pt x="17867" y="1540"/>
                  <a:pt x="17857" y="1518"/>
                </a:cubicBezTo>
                <a:lnTo>
                  <a:pt x="17881" y="1501"/>
                </a:lnTo>
                <a:cubicBezTo>
                  <a:pt x="17856" y="1499"/>
                  <a:pt x="17866" y="1501"/>
                  <a:pt x="17849" y="1493"/>
                </a:cubicBezTo>
                <a:cubicBezTo>
                  <a:pt x="17849" y="1508"/>
                  <a:pt x="17847" y="1518"/>
                  <a:pt x="17846" y="1530"/>
                </a:cubicBezTo>
                <a:cubicBezTo>
                  <a:pt x="17845" y="1549"/>
                  <a:pt x="17846" y="1539"/>
                  <a:pt x="17849" y="1566"/>
                </a:cubicBezTo>
                <a:close/>
                <a:moveTo>
                  <a:pt x="22386" y="3673"/>
                </a:moveTo>
                <a:cubicBezTo>
                  <a:pt x="22386" y="3696"/>
                  <a:pt x="22389" y="3688"/>
                  <a:pt x="22402" y="3697"/>
                </a:cubicBezTo>
                <a:cubicBezTo>
                  <a:pt x="22410" y="3665"/>
                  <a:pt x="22406" y="3675"/>
                  <a:pt x="22434" y="3681"/>
                </a:cubicBezTo>
                <a:lnTo>
                  <a:pt x="22434" y="3657"/>
                </a:lnTo>
                <a:cubicBezTo>
                  <a:pt x="22417" y="3657"/>
                  <a:pt x="22386" y="3653"/>
                  <a:pt x="22386" y="3673"/>
                </a:cubicBezTo>
                <a:close/>
                <a:moveTo>
                  <a:pt x="17500" y="3025"/>
                </a:moveTo>
                <a:lnTo>
                  <a:pt x="17565" y="3041"/>
                </a:lnTo>
                <a:cubicBezTo>
                  <a:pt x="17559" y="3019"/>
                  <a:pt x="17558" y="3010"/>
                  <a:pt x="17500" y="3008"/>
                </a:cubicBezTo>
                <a:lnTo>
                  <a:pt x="17500" y="3025"/>
                </a:lnTo>
                <a:close/>
                <a:moveTo>
                  <a:pt x="14689" y="2036"/>
                </a:moveTo>
                <a:lnTo>
                  <a:pt x="14748" y="2032"/>
                </a:lnTo>
                <a:cubicBezTo>
                  <a:pt x="14757" y="2029"/>
                  <a:pt x="14754" y="2031"/>
                  <a:pt x="14762" y="2020"/>
                </a:cubicBezTo>
                <a:cubicBezTo>
                  <a:pt x="14755" y="2017"/>
                  <a:pt x="14690" y="1999"/>
                  <a:pt x="14689" y="2036"/>
                </a:cubicBezTo>
                <a:close/>
                <a:moveTo>
                  <a:pt x="16560" y="1469"/>
                </a:moveTo>
                <a:cubicBezTo>
                  <a:pt x="16566" y="1474"/>
                  <a:pt x="16562" y="1475"/>
                  <a:pt x="16574" y="1480"/>
                </a:cubicBezTo>
                <a:cubicBezTo>
                  <a:pt x="16586" y="1484"/>
                  <a:pt x="16618" y="1486"/>
                  <a:pt x="16622" y="1473"/>
                </a:cubicBezTo>
                <a:cubicBezTo>
                  <a:pt x="16635" y="1438"/>
                  <a:pt x="16577" y="1465"/>
                  <a:pt x="16560" y="1469"/>
                </a:cubicBezTo>
                <a:close/>
                <a:moveTo>
                  <a:pt x="16674" y="2239"/>
                </a:moveTo>
                <a:cubicBezTo>
                  <a:pt x="16688" y="2258"/>
                  <a:pt x="16685" y="2256"/>
                  <a:pt x="16714" y="2263"/>
                </a:cubicBezTo>
                <a:cubicBezTo>
                  <a:pt x="16716" y="2245"/>
                  <a:pt x="16714" y="2255"/>
                  <a:pt x="16719" y="2244"/>
                </a:cubicBezTo>
                <a:lnTo>
                  <a:pt x="16728" y="2228"/>
                </a:lnTo>
                <a:cubicBezTo>
                  <a:pt x="16728" y="2227"/>
                  <a:pt x="16730" y="2224"/>
                  <a:pt x="16730" y="2222"/>
                </a:cubicBezTo>
                <a:cubicBezTo>
                  <a:pt x="16706" y="2224"/>
                  <a:pt x="16691" y="2230"/>
                  <a:pt x="16674" y="2239"/>
                </a:cubicBezTo>
                <a:close/>
                <a:moveTo>
                  <a:pt x="19850" y="4880"/>
                </a:moveTo>
                <a:cubicBezTo>
                  <a:pt x="19850" y="4880"/>
                  <a:pt x="19865" y="4888"/>
                  <a:pt x="19866" y="4888"/>
                </a:cubicBezTo>
                <a:cubicBezTo>
                  <a:pt x="19892" y="4888"/>
                  <a:pt x="19894" y="4868"/>
                  <a:pt x="19898" y="4848"/>
                </a:cubicBezTo>
                <a:cubicBezTo>
                  <a:pt x="19860" y="4851"/>
                  <a:pt x="19864" y="4854"/>
                  <a:pt x="19850" y="4880"/>
                </a:cubicBezTo>
                <a:close/>
                <a:moveTo>
                  <a:pt x="18651" y="2538"/>
                </a:moveTo>
                <a:cubicBezTo>
                  <a:pt x="18630" y="2544"/>
                  <a:pt x="18642" y="2535"/>
                  <a:pt x="18634" y="2555"/>
                </a:cubicBezTo>
                <a:cubicBezTo>
                  <a:pt x="18649" y="2547"/>
                  <a:pt x="18645" y="2548"/>
                  <a:pt x="18667" y="2547"/>
                </a:cubicBezTo>
                <a:cubicBezTo>
                  <a:pt x="18667" y="2487"/>
                  <a:pt x="18671" y="2493"/>
                  <a:pt x="18643" y="2474"/>
                </a:cubicBezTo>
                <a:cubicBezTo>
                  <a:pt x="18649" y="2502"/>
                  <a:pt x="18651" y="2500"/>
                  <a:pt x="18651" y="2538"/>
                </a:cubicBezTo>
                <a:close/>
                <a:moveTo>
                  <a:pt x="17930" y="4993"/>
                </a:moveTo>
                <a:lnTo>
                  <a:pt x="17959" y="4991"/>
                </a:lnTo>
                <a:cubicBezTo>
                  <a:pt x="17960" y="4991"/>
                  <a:pt x="17963" y="4991"/>
                  <a:pt x="17964" y="4991"/>
                </a:cubicBezTo>
                <a:cubicBezTo>
                  <a:pt x="17990" y="4987"/>
                  <a:pt x="17981" y="4991"/>
                  <a:pt x="17986" y="4969"/>
                </a:cubicBezTo>
                <a:cubicBezTo>
                  <a:pt x="17952" y="4969"/>
                  <a:pt x="17954" y="4973"/>
                  <a:pt x="17930" y="4961"/>
                </a:cubicBezTo>
                <a:lnTo>
                  <a:pt x="17930" y="4993"/>
                </a:lnTo>
                <a:close/>
                <a:moveTo>
                  <a:pt x="18675" y="3170"/>
                </a:moveTo>
                <a:lnTo>
                  <a:pt x="18740" y="3170"/>
                </a:lnTo>
                <a:lnTo>
                  <a:pt x="18740" y="3138"/>
                </a:lnTo>
                <a:cubicBezTo>
                  <a:pt x="18716" y="3163"/>
                  <a:pt x="18709" y="3150"/>
                  <a:pt x="18705" y="3150"/>
                </a:cubicBezTo>
                <a:cubicBezTo>
                  <a:pt x="18675" y="3150"/>
                  <a:pt x="18683" y="3149"/>
                  <a:pt x="18675" y="3170"/>
                </a:cubicBezTo>
                <a:close/>
                <a:moveTo>
                  <a:pt x="21697" y="4596"/>
                </a:moveTo>
                <a:cubicBezTo>
                  <a:pt x="21686" y="4582"/>
                  <a:pt x="21704" y="4580"/>
                  <a:pt x="21616" y="4580"/>
                </a:cubicBezTo>
                <a:cubicBezTo>
                  <a:pt x="21625" y="4616"/>
                  <a:pt x="21619" y="4601"/>
                  <a:pt x="21641" y="4599"/>
                </a:cubicBezTo>
                <a:cubicBezTo>
                  <a:pt x="21662" y="4597"/>
                  <a:pt x="21676" y="4596"/>
                  <a:pt x="21697" y="4596"/>
                </a:cubicBezTo>
                <a:close/>
                <a:moveTo>
                  <a:pt x="15515" y="2352"/>
                </a:moveTo>
                <a:cubicBezTo>
                  <a:pt x="15547" y="2349"/>
                  <a:pt x="15536" y="2345"/>
                  <a:pt x="15572" y="2344"/>
                </a:cubicBezTo>
                <a:cubicBezTo>
                  <a:pt x="15562" y="2307"/>
                  <a:pt x="15515" y="2308"/>
                  <a:pt x="15515" y="2352"/>
                </a:cubicBezTo>
                <a:close/>
                <a:moveTo>
                  <a:pt x="21357" y="5318"/>
                </a:moveTo>
                <a:cubicBezTo>
                  <a:pt x="21361" y="5330"/>
                  <a:pt x="21351" y="5337"/>
                  <a:pt x="21380" y="5339"/>
                </a:cubicBezTo>
                <a:cubicBezTo>
                  <a:pt x="21381" y="5339"/>
                  <a:pt x="21410" y="5334"/>
                  <a:pt x="21430" y="5334"/>
                </a:cubicBezTo>
                <a:lnTo>
                  <a:pt x="21430" y="5326"/>
                </a:lnTo>
                <a:cubicBezTo>
                  <a:pt x="21402" y="5326"/>
                  <a:pt x="21372" y="5300"/>
                  <a:pt x="21357" y="5318"/>
                </a:cubicBezTo>
                <a:close/>
                <a:moveTo>
                  <a:pt x="15693" y="2166"/>
                </a:moveTo>
                <a:cubicBezTo>
                  <a:pt x="15715" y="2168"/>
                  <a:pt x="15715" y="2170"/>
                  <a:pt x="15734" y="2174"/>
                </a:cubicBezTo>
                <a:cubicBezTo>
                  <a:pt x="15718" y="2106"/>
                  <a:pt x="15729" y="2128"/>
                  <a:pt x="15702" y="2125"/>
                </a:cubicBezTo>
                <a:cubicBezTo>
                  <a:pt x="15700" y="2147"/>
                  <a:pt x="15698" y="2147"/>
                  <a:pt x="15693" y="2166"/>
                </a:cubicBezTo>
                <a:close/>
                <a:moveTo>
                  <a:pt x="17306" y="1761"/>
                </a:moveTo>
                <a:cubicBezTo>
                  <a:pt x="17349" y="1751"/>
                  <a:pt x="17353" y="1759"/>
                  <a:pt x="17354" y="1712"/>
                </a:cubicBezTo>
                <a:cubicBezTo>
                  <a:pt x="17301" y="1738"/>
                  <a:pt x="17331" y="1707"/>
                  <a:pt x="17306" y="1761"/>
                </a:cubicBezTo>
                <a:close/>
                <a:moveTo>
                  <a:pt x="18837" y="1607"/>
                </a:moveTo>
                <a:lnTo>
                  <a:pt x="18837" y="1623"/>
                </a:lnTo>
                <a:cubicBezTo>
                  <a:pt x="18868" y="1625"/>
                  <a:pt x="18858" y="1630"/>
                  <a:pt x="18894" y="1631"/>
                </a:cubicBezTo>
                <a:lnTo>
                  <a:pt x="18894" y="1607"/>
                </a:lnTo>
                <a:cubicBezTo>
                  <a:pt x="18864" y="1604"/>
                  <a:pt x="18863" y="1597"/>
                  <a:pt x="18837" y="1607"/>
                </a:cubicBezTo>
                <a:close/>
                <a:moveTo>
                  <a:pt x="18067" y="1566"/>
                </a:moveTo>
                <a:cubicBezTo>
                  <a:pt x="18069" y="1565"/>
                  <a:pt x="18092" y="1551"/>
                  <a:pt x="18092" y="1551"/>
                </a:cubicBezTo>
                <a:cubicBezTo>
                  <a:pt x="18116" y="1531"/>
                  <a:pt x="18105" y="1554"/>
                  <a:pt x="18108" y="1518"/>
                </a:cubicBezTo>
                <a:cubicBezTo>
                  <a:pt x="18062" y="1519"/>
                  <a:pt x="18067" y="1521"/>
                  <a:pt x="18067" y="1566"/>
                </a:cubicBezTo>
                <a:close/>
                <a:moveTo>
                  <a:pt x="20402" y="5308"/>
                </a:moveTo>
                <a:cubicBezTo>
                  <a:pt x="20422" y="5299"/>
                  <a:pt x="20409" y="5302"/>
                  <a:pt x="20441" y="5301"/>
                </a:cubicBezTo>
                <a:lnTo>
                  <a:pt x="20428" y="5290"/>
                </a:lnTo>
                <a:cubicBezTo>
                  <a:pt x="20396" y="5258"/>
                  <a:pt x="20408" y="5273"/>
                  <a:pt x="20395" y="5271"/>
                </a:cubicBezTo>
                <a:cubicBezTo>
                  <a:pt x="20388" y="5271"/>
                  <a:pt x="20377" y="5270"/>
                  <a:pt x="20368" y="5269"/>
                </a:cubicBezTo>
                <a:lnTo>
                  <a:pt x="20402" y="5308"/>
                </a:lnTo>
                <a:close/>
                <a:moveTo>
                  <a:pt x="20433" y="5488"/>
                </a:moveTo>
                <a:lnTo>
                  <a:pt x="20433" y="5504"/>
                </a:lnTo>
                <a:cubicBezTo>
                  <a:pt x="20469" y="5503"/>
                  <a:pt x="20463" y="5499"/>
                  <a:pt x="20489" y="5500"/>
                </a:cubicBezTo>
                <a:lnTo>
                  <a:pt x="20546" y="5488"/>
                </a:lnTo>
                <a:cubicBezTo>
                  <a:pt x="20503" y="5488"/>
                  <a:pt x="20456" y="5480"/>
                  <a:pt x="20433" y="5488"/>
                </a:cubicBezTo>
                <a:close/>
                <a:moveTo>
                  <a:pt x="16414" y="2441"/>
                </a:moveTo>
                <a:lnTo>
                  <a:pt x="16414" y="2425"/>
                </a:lnTo>
                <a:cubicBezTo>
                  <a:pt x="16348" y="2411"/>
                  <a:pt x="16443" y="2441"/>
                  <a:pt x="16342" y="2417"/>
                </a:cubicBezTo>
                <a:cubicBezTo>
                  <a:pt x="16353" y="2458"/>
                  <a:pt x="16375" y="2442"/>
                  <a:pt x="16414" y="2441"/>
                </a:cubicBezTo>
                <a:close/>
                <a:moveTo>
                  <a:pt x="19088" y="4378"/>
                </a:moveTo>
                <a:cubicBezTo>
                  <a:pt x="19091" y="4372"/>
                  <a:pt x="19113" y="4344"/>
                  <a:pt x="19089" y="4343"/>
                </a:cubicBezTo>
                <a:cubicBezTo>
                  <a:pt x="19089" y="4343"/>
                  <a:pt x="19077" y="4344"/>
                  <a:pt x="19073" y="4344"/>
                </a:cubicBezTo>
                <a:cubicBezTo>
                  <a:pt x="19048" y="4342"/>
                  <a:pt x="19061" y="4340"/>
                  <a:pt x="19031" y="4337"/>
                </a:cubicBezTo>
                <a:cubicBezTo>
                  <a:pt x="19045" y="4356"/>
                  <a:pt x="19066" y="4366"/>
                  <a:pt x="19088" y="4378"/>
                </a:cubicBezTo>
                <a:close/>
                <a:moveTo>
                  <a:pt x="23204" y="1388"/>
                </a:moveTo>
                <a:cubicBezTo>
                  <a:pt x="23204" y="1387"/>
                  <a:pt x="23205" y="1384"/>
                  <a:pt x="23205" y="1385"/>
                </a:cubicBezTo>
                <a:lnTo>
                  <a:pt x="23212" y="1347"/>
                </a:lnTo>
                <a:lnTo>
                  <a:pt x="23171" y="1347"/>
                </a:lnTo>
                <a:cubicBezTo>
                  <a:pt x="23172" y="1383"/>
                  <a:pt x="23169" y="1385"/>
                  <a:pt x="23204" y="1388"/>
                </a:cubicBezTo>
                <a:close/>
                <a:moveTo>
                  <a:pt x="18821" y="5269"/>
                </a:moveTo>
                <a:cubicBezTo>
                  <a:pt x="18856" y="5269"/>
                  <a:pt x="18861" y="5265"/>
                  <a:pt x="18886" y="5277"/>
                </a:cubicBezTo>
                <a:lnTo>
                  <a:pt x="18886" y="5253"/>
                </a:lnTo>
                <a:cubicBezTo>
                  <a:pt x="18855" y="5250"/>
                  <a:pt x="18822" y="5227"/>
                  <a:pt x="18821" y="5269"/>
                </a:cubicBezTo>
                <a:close/>
                <a:moveTo>
                  <a:pt x="17452" y="2555"/>
                </a:moveTo>
                <a:lnTo>
                  <a:pt x="17516" y="2555"/>
                </a:lnTo>
                <a:lnTo>
                  <a:pt x="17516" y="2530"/>
                </a:lnTo>
                <a:cubicBezTo>
                  <a:pt x="17478" y="2538"/>
                  <a:pt x="17504" y="2531"/>
                  <a:pt x="17482" y="2531"/>
                </a:cubicBezTo>
                <a:cubicBezTo>
                  <a:pt x="17459" y="2532"/>
                  <a:pt x="17452" y="2531"/>
                  <a:pt x="17452" y="2555"/>
                </a:cubicBezTo>
                <a:close/>
                <a:moveTo>
                  <a:pt x="18019" y="2482"/>
                </a:moveTo>
                <a:lnTo>
                  <a:pt x="18067" y="2491"/>
                </a:lnTo>
                <a:cubicBezTo>
                  <a:pt x="18065" y="2463"/>
                  <a:pt x="18052" y="2443"/>
                  <a:pt x="18027" y="2433"/>
                </a:cubicBezTo>
                <a:cubicBezTo>
                  <a:pt x="18040" y="2460"/>
                  <a:pt x="18033" y="2460"/>
                  <a:pt x="18019" y="2482"/>
                </a:cubicBezTo>
                <a:close/>
                <a:moveTo>
                  <a:pt x="18156" y="2474"/>
                </a:moveTo>
                <a:lnTo>
                  <a:pt x="18165" y="2506"/>
                </a:lnTo>
                <a:cubicBezTo>
                  <a:pt x="18211" y="2495"/>
                  <a:pt x="18203" y="2508"/>
                  <a:pt x="18221" y="2474"/>
                </a:cubicBezTo>
                <a:cubicBezTo>
                  <a:pt x="18171" y="2450"/>
                  <a:pt x="18215" y="2502"/>
                  <a:pt x="18156" y="2474"/>
                </a:cubicBezTo>
                <a:close/>
                <a:moveTo>
                  <a:pt x="19574" y="4199"/>
                </a:moveTo>
                <a:lnTo>
                  <a:pt x="19639" y="4190"/>
                </a:lnTo>
                <a:cubicBezTo>
                  <a:pt x="19636" y="4179"/>
                  <a:pt x="19637" y="4167"/>
                  <a:pt x="19623" y="4167"/>
                </a:cubicBezTo>
                <a:cubicBezTo>
                  <a:pt x="19590" y="4167"/>
                  <a:pt x="19581" y="4174"/>
                  <a:pt x="19574" y="4199"/>
                </a:cubicBezTo>
                <a:close/>
                <a:moveTo>
                  <a:pt x="21770" y="3940"/>
                </a:moveTo>
                <a:cubicBezTo>
                  <a:pt x="21795" y="3984"/>
                  <a:pt x="21781" y="3955"/>
                  <a:pt x="21801" y="3956"/>
                </a:cubicBezTo>
                <a:cubicBezTo>
                  <a:pt x="21816" y="3956"/>
                  <a:pt x="21812" y="3968"/>
                  <a:pt x="21827" y="3948"/>
                </a:cubicBezTo>
                <a:cubicBezTo>
                  <a:pt x="21790" y="3935"/>
                  <a:pt x="21820" y="3927"/>
                  <a:pt x="21778" y="3916"/>
                </a:cubicBezTo>
                <a:cubicBezTo>
                  <a:pt x="21774" y="3930"/>
                  <a:pt x="21777" y="3930"/>
                  <a:pt x="21770" y="3940"/>
                </a:cubicBezTo>
                <a:close/>
                <a:moveTo>
                  <a:pt x="23042" y="4823"/>
                </a:moveTo>
                <a:cubicBezTo>
                  <a:pt x="23111" y="4807"/>
                  <a:pt x="23096" y="4846"/>
                  <a:pt x="23123" y="4807"/>
                </a:cubicBezTo>
                <a:cubicBezTo>
                  <a:pt x="23042" y="4788"/>
                  <a:pt x="23061" y="4798"/>
                  <a:pt x="23042" y="4823"/>
                </a:cubicBezTo>
                <a:close/>
                <a:moveTo>
                  <a:pt x="17711" y="2417"/>
                </a:moveTo>
                <a:cubicBezTo>
                  <a:pt x="17749" y="2417"/>
                  <a:pt x="17747" y="2415"/>
                  <a:pt x="17776" y="2409"/>
                </a:cubicBezTo>
                <a:lnTo>
                  <a:pt x="17776" y="2393"/>
                </a:lnTo>
                <a:cubicBezTo>
                  <a:pt x="17728" y="2393"/>
                  <a:pt x="17721" y="2374"/>
                  <a:pt x="17711" y="2417"/>
                </a:cubicBezTo>
                <a:close/>
                <a:moveTo>
                  <a:pt x="17670" y="2085"/>
                </a:moveTo>
                <a:cubicBezTo>
                  <a:pt x="17704" y="2062"/>
                  <a:pt x="17685" y="2060"/>
                  <a:pt x="17743" y="2060"/>
                </a:cubicBezTo>
                <a:lnTo>
                  <a:pt x="17743" y="2052"/>
                </a:lnTo>
                <a:cubicBezTo>
                  <a:pt x="17717" y="2052"/>
                  <a:pt x="17727" y="2049"/>
                  <a:pt x="17706" y="2047"/>
                </a:cubicBezTo>
                <a:lnTo>
                  <a:pt x="17662" y="2044"/>
                </a:lnTo>
                <a:cubicBezTo>
                  <a:pt x="17666" y="2060"/>
                  <a:pt x="17665" y="2058"/>
                  <a:pt x="17667" y="2069"/>
                </a:cubicBezTo>
                <a:lnTo>
                  <a:pt x="17670" y="2085"/>
                </a:lnTo>
                <a:close/>
                <a:moveTo>
                  <a:pt x="18075" y="2093"/>
                </a:moveTo>
                <a:cubicBezTo>
                  <a:pt x="18132" y="2093"/>
                  <a:pt x="18136" y="2114"/>
                  <a:pt x="18140" y="2069"/>
                </a:cubicBezTo>
                <a:cubicBezTo>
                  <a:pt x="18115" y="2071"/>
                  <a:pt x="18121" y="2071"/>
                  <a:pt x="18102" y="2072"/>
                </a:cubicBezTo>
                <a:cubicBezTo>
                  <a:pt x="18084" y="2073"/>
                  <a:pt x="18076" y="2067"/>
                  <a:pt x="18075" y="2093"/>
                </a:cubicBezTo>
                <a:close/>
                <a:moveTo>
                  <a:pt x="20611" y="3892"/>
                </a:moveTo>
                <a:cubicBezTo>
                  <a:pt x="20647" y="3882"/>
                  <a:pt x="20626" y="3882"/>
                  <a:pt x="20641" y="3873"/>
                </a:cubicBezTo>
                <a:cubicBezTo>
                  <a:pt x="20651" y="3866"/>
                  <a:pt x="20664" y="3865"/>
                  <a:pt x="20676" y="3859"/>
                </a:cubicBezTo>
                <a:cubicBezTo>
                  <a:pt x="20660" y="3838"/>
                  <a:pt x="20629" y="3841"/>
                  <a:pt x="20620" y="3859"/>
                </a:cubicBezTo>
                <a:cubicBezTo>
                  <a:pt x="20619" y="3862"/>
                  <a:pt x="20612" y="3886"/>
                  <a:pt x="20611" y="3892"/>
                </a:cubicBezTo>
                <a:close/>
                <a:moveTo>
                  <a:pt x="20862" y="3827"/>
                </a:moveTo>
                <a:cubicBezTo>
                  <a:pt x="20896" y="3834"/>
                  <a:pt x="20900" y="3835"/>
                  <a:pt x="20943" y="3835"/>
                </a:cubicBezTo>
                <a:lnTo>
                  <a:pt x="20943" y="3819"/>
                </a:lnTo>
                <a:cubicBezTo>
                  <a:pt x="20903" y="3809"/>
                  <a:pt x="20891" y="3804"/>
                  <a:pt x="20862" y="3827"/>
                </a:cubicBezTo>
                <a:close/>
                <a:moveTo>
                  <a:pt x="19761" y="4896"/>
                </a:moveTo>
                <a:cubicBezTo>
                  <a:pt x="19777" y="4921"/>
                  <a:pt x="19787" y="4933"/>
                  <a:pt x="19825" y="4937"/>
                </a:cubicBezTo>
                <a:cubicBezTo>
                  <a:pt x="19817" y="4915"/>
                  <a:pt x="19815" y="4912"/>
                  <a:pt x="19785" y="4904"/>
                </a:cubicBezTo>
                <a:cubicBezTo>
                  <a:pt x="19792" y="4869"/>
                  <a:pt x="19802" y="4890"/>
                  <a:pt x="19777" y="4872"/>
                </a:cubicBezTo>
                <a:cubicBezTo>
                  <a:pt x="19773" y="4912"/>
                  <a:pt x="19785" y="4889"/>
                  <a:pt x="19761" y="4896"/>
                </a:cubicBezTo>
                <a:close/>
                <a:moveTo>
                  <a:pt x="15969" y="2044"/>
                </a:moveTo>
                <a:cubicBezTo>
                  <a:pt x="15991" y="2049"/>
                  <a:pt x="15984" y="2052"/>
                  <a:pt x="16001" y="2052"/>
                </a:cubicBezTo>
                <a:cubicBezTo>
                  <a:pt x="16017" y="2052"/>
                  <a:pt x="16019" y="2026"/>
                  <a:pt x="16026" y="2012"/>
                </a:cubicBezTo>
                <a:cubicBezTo>
                  <a:pt x="15987" y="2021"/>
                  <a:pt x="15978" y="2011"/>
                  <a:pt x="15969" y="2044"/>
                </a:cubicBezTo>
                <a:close/>
                <a:moveTo>
                  <a:pt x="14924" y="1712"/>
                </a:moveTo>
                <a:cubicBezTo>
                  <a:pt x="14960" y="1712"/>
                  <a:pt x="14942" y="1754"/>
                  <a:pt x="14972" y="1712"/>
                </a:cubicBezTo>
                <a:cubicBezTo>
                  <a:pt x="14945" y="1699"/>
                  <a:pt x="14906" y="1704"/>
                  <a:pt x="14867" y="1704"/>
                </a:cubicBezTo>
                <a:cubicBezTo>
                  <a:pt x="14880" y="1752"/>
                  <a:pt x="14875" y="1712"/>
                  <a:pt x="14924" y="1712"/>
                </a:cubicBezTo>
                <a:close/>
                <a:moveTo>
                  <a:pt x="21778" y="3341"/>
                </a:moveTo>
                <a:cubicBezTo>
                  <a:pt x="21785" y="3369"/>
                  <a:pt x="21779" y="3360"/>
                  <a:pt x="21803" y="3362"/>
                </a:cubicBezTo>
                <a:cubicBezTo>
                  <a:pt x="21804" y="3363"/>
                  <a:pt x="21807" y="3362"/>
                  <a:pt x="21808" y="3362"/>
                </a:cubicBezTo>
                <a:lnTo>
                  <a:pt x="21851" y="3365"/>
                </a:lnTo>
                <a:cubicBezTo>
                  <a:pt x="21825" y="3326"/>
                  <a:pt x="21784" y="3333"/>
                  <a:pt x="21778" y="3341"/>
                </a:cubicBezTo>
                <a:close/>
                <a:moveTo>
                  <a:pt x="9771" y="1428"/>
                </a:moveTo>
                <a:cubicBezTo>
                  <a:pt x="9799" y="1421"/>
                  <a:pt x="9792" y="1412"/>
                  <a:pt x="9803" y="1412"/>
                </a:cubicBezTo>
                <a:cubicBezTo>
                  <a:pt x="9846" y="1412"/>
                  <a:pt x="9828" y="1437"/>
                  <a:pt x="9852" y="1404"/>
                </a:cubicBezTo>
                <a:cubicBezTo>
                  <a:pt x="9833" y="1393"/>
                  <a:pt x="9822" y="1395"/>
                  <a:pt x="9789" y="1400"/>
                </a:cubicBezTo>
                <a:cubicBezTo>
                  <a:pt x="9768" y="1403"/>
                  <a:pt x="9771" y="1393"/>
                  <a:pt x="9771" y="1428"/>
                </a:cubicBezTo>
                <a:close/>
                <a:moveTo>
                  <a:pt x="632" y="5099"/>
                </a:moveTo>
                <a:cubicBezTo>
                  <a:pt x="632" y="5125"/>
                  <a:pt x="639" y="5105"/>
                  <a:pt x="648" y="5139"/>
                </a:cubicBezTo>
                <a:cubicBezTo>
                  <a:pt x="677" y="5118"/>
                  <a:pt x="675" y="5094"/>
                  <a:pt x="648" y="5074"/>
                </a:cubicBezTo>
                <a:cubicBezTo>
                  <a:pt x="644" y="5081"/>
                  <a:pt x="632" y="5094"/>
                  <a:pt x="632" y="5099"/>
                </a:cubicBezTo>
                <a:close/>
                <a:moveTo>
                  <a:pt x="11821" y="1380"/>
                </a:moveTo>
                <a:lnTo>
                  <a:pt x="11821" y="1396"/>
                </a:lnTo>
                <a:cubicBezTo>
                  <a:pt x="11844" y="1395"/>
                  <a:pt x="11850" y="1393"/>
                  <a:pt x="11862" y="1392"/>
                </a:cubicBezTo>
                <a:cubicBezTo>
                  <a:pt x="11871" y="1392"/>
                  <a:pt x="11889" y="1403"/>
                  <a:pt x="11890" y="1378"/>
                </a:cubicBezTo>
                <a:cubicBezTo>
                  <a:pt x="11891" y="1350"/>
                  <a:pt x="11852" y="1377"/>
                  <a:pt x="11821" y="1380"/>
                </a:cubicBezTo>
                <a:close/>
                <a:moveTo>
                  <a:pt x="22612" y="4775"/>
                </a:moveTo>
                <a:cubicBezTo>
                  <a:pt x="22573" y="4756"/>
                  <a:pt x="22579" y="4763"/>
                  <a:pt x="22564" y="4791"/>
                </a:cubicBezTo>
                <a:lnTo>
                  <a:pt x="22645" y="4791"/>
                </a:lnTo>
                <a:lnTo>
                  <a:pt x="22630" y="4770"/>
                </a:lnTo>
                <a:cubicBezTo>
                  <a:pt x="22630" y="4769"/>
                  <a:pt x="22629" y="4768"/>
                  <a:pt x="22629" y="4767"/>
                </a:cubicBezTo>
                <a:lnTo>
                  <a:pt x="22612" y="4775"/>
                </a:lnTo>
                <a:close/>
                <a:moveTo>
                  <a:pt x="21899" y="3089"/>
                </a:moveTo>
                <a:cubicBezTo>
                  <a:pt x="21930" y="3082"/>
                  <a:pt x="21933" y="3072"/>
                  <a:pt x="21964" y="3065"/>
                </a:cubicBezTo>
                <a:lnTo>
                  <a:pt x="21964" y="3049"/>
                </a:lnTo>
                <a:cubicBezTo>
                  <a:pt x="21931" y="3057"/>
                  <a:pt x="21962" y="3052"/>
                  <a:pt x="21940" y="3057"/>
                </a:cubicBezTo>
                <a:lnTo>
                  <a:pt x="21921" y="3057"/>
                </a:lnTo>
                <a:cubicBezTo>
                  <a:pt x="21921" y="3057"/>
                  <a:pt x="21899" y="3019"/>
                  <a:pt x="21899" y="3089"/>
                </a:cubicBezTo>
                <a:close/>
                <a:moveTo>
                  <a:pt x="19590" y="5480"/>
                </a:moveTo>
                <a:cubicBezTo>
                  <a:pt x="19610" y="5506"/>
                  <a:pt x="19584" y="5490"/>
                  <a:pt x="19623" y="5497"/>
                </a:cubicBezTo>
                <a:cubicBezTo>
                  <a:pt x="19648" y="5501"/>
                  <a:pt x="19648" y="5502"/>
                  <a:pt x="19663" y="5496"/>
                </a:cubicBezTo>
                <a:cubicBezTo>
                  <a:pt x="19652" y="5464"/>
                  <a:pt x="19625" y="5466"/>
                  <a:pt x="19590" y="5480"/>
                </a:cubicBezTo>
                <a:close/>
                <a:moveTo>
                  <a:pt x="16212" y="4904"/>
                </a:moveTo>
                <a:cubicBezTo>
                  <a:pt x="16215" y="4916"/>
                  <a:pt x="16214" y="4929"/>
                  <a:pt x="16228" y="4929"/>
                </a:cubicBezTo>
                <a:cubicBezTo>
                  <a:pt x="16259" y="4929"/>
                  <a:pt x="16243" y="4923"/>
                  <a:pt x="16277" y="4921"/>
                </a:cubicBezTo>
                <a:cubicBezTo>
                  <a:pt x="16265" y="4877"/>
                  <a:pt x="16259" y="4903"/>
                  <a:pt x="16212" y="4904"/>
                </a:cubicBezTo>
                <a:close/>
                <a:moveTo>
                  <a:pt x="19680" y="5277"/>
                </a:moveTo>
                <a:cubicBezTo>
                  <a:pt x="19694" y="5299"/>
                  <a:pt x="19704" y="5315"/>
                  <a:pt x="19747" y="5288"/>
                </a:cubicBezTo>
                <a:cubicBezTo>
                  <a:pt x="19767" y="5275"/>
                  <a:pt x="19749" y="5287"/>
                  <a:pt x="19761" y="5277"/>
                </a:cubicBezTo>
                <a:cubicBezTo>
                  <a:pt x="19691" y="5271"/>
                  <a:pt x="19757" y="5269"/>
                  <a:pt x="19680" y="5277"/>
                </a:cubicBezTo>
                <a:close/>
                <a:moveTo>
                  <a:pt x="15839" y="2360"/>
                </a:moveTo>
                <a:cubicBezTo>
                  <a:pt x="15864" y="2354"/>
                  <a:pt x="15857" y="2360"/>
                  <a:pt x="15864" y="2336"/>
                </a:cubicBezTo>
                <a:cubicBezTo>
                  <a:pt x="15916" y="2353"/>
                  <a:pt x="15835" y="2335"/>
                  <a:pt x="15888" y="2352"/>
                </a:cubicBezTo>
                <a:cubicBezTo>
                  <a:pt x="15895" y="2334"/>
                  <a:pt x="15890" y="2348"/>
                  <a:pt x="15898" y="2338"/>
                </a:cubicBezTo>
                <a:cubicBezTo>
                  <a:pt x="15908" y="2325"/>
                  <a:pt x="15905" y="2338"/>
                  <a:pt x="15912" y="2320"/>
                </a:cubicBezTo>
                <a:cubicBezTo>
                  <a:pt x="15876" y="2289"/>
                  <a:pt x="15848" y="2348"/>
                  <a:pt x="15839" y="2360"/>
                </a:cubicBezTo>
                <a:close/>
                <a:moveTo>
                  <a:pt x="18553" y="4961"/>
                </a:moveTo>
                <a:cubicBezTo>
                  <a:pt x="18577" y="4955"/>
                  <a:pt x="18567" y="4958"/>
                  <a:pt x="18586" y="4945"/>
                </a:cubicBezTo>
                <a:cubicBezTo>
                  <a:pt x="18558" y="4907"/>
                  <a:pt x="18567" y="4952"/>
                  <a:pt x="18561" y="4904"/>
                </a:cubicBezTo>
                <a:lnTo>
                  <a:pt x="18521" y="4904"/>
                </a:lnTo>
                <a:cubicBezTo>
                  <a:pt x="18542" y="4922"/>
                  <a:pt x="18543" y="4916"/>
                  <a:pt x="18553" y="4961"/>
                </a:cubicBezTo>
                <a:close/>
                <a:moveTo>
                  <a:pt x="22313" y="4993"/>
                </a:moveTo>
                <a:cubicBezTo>
                  <a:pt x="22343" y="4986"/>
                  <a:pt x="22349" y="4978"/>
                  <a:pt x="22386" y="4977"/>
                </a:cubicBezTo>
                <a:lnTo>
                  <a:pt x="22386" y="4961"/>
                </a:lnTo>
                <a:cubicBezTo>
                  <a:pt x="22344" y="4958"/>
                  <a:pt x="22375" y="4955"/>
                  <a:pt x="22337" y="4945"/>
                </a:cubicBezTo>
                <a:cubicBezTo>
                  <a:pt x="22334" y="4982"/>
                  <a:pt x="22330" y="4967"/>
                  <a:pt x="22313" y="4993"/>
                </a:cubicBezTo>
                <a:close/>
                <a:moveTo>
                  <a:pt x="17208" y="3260"/>
                </a:moveTo>
                <a:cubicBezTo>
                  <a:pt x="17240" y="3260"/>
                  <a:pt x="17252" y="3255"/>
                  <a:pt x="17267" y="3253"/>
                </a:cubicBezTo>
                <a:cubicBezTo>
                  <a:pt x="17304" y="3250"/>
                  <a:pt x="17277" y="3262"/>
                  <a:pt x="17322" y="3251"/>
                </a:cubicBezTo>
                <a:cubicBezTo>
                  <a:pt x="17314" y="3229"/>
                  <a:pt x="17323" y="3241"/>
                  <a:pt x="17307" y="3239"/>
                </a:cubicBezTo>
                <a:lnTo>
                  <a:pt x="17249" y="3243"/>
                </a:lnTo>
                <a:cubicBezTo>
                  <a:pt x="17223" y="3243"/>
                  <a:pt x="17228" y="3224"/>
                  <a:pt x="17208" y="3260"/>
                </a:cubicBezTo>
                <a:close/>
                <a:moveTo>
                  <a:pt x="19777" y="4775"/>
                </a:moveTo>
                <a:cubicBezTo>
                  <a:pt x="19818" y="4765"/>
                  <a:pt x="19791" y="4759"/>
                  <a:pt x="19817" y="4750"/>
                </a:cubicBezTo>
                <a:cubicBezTo>
                  <a:pt x="19827" y="4774"/>
                  <a:pt x="19805" y="4773"/>
                  <a:pt x="19866" y="4758"/>
                </a:cubicBezTo>
                <a:cubicBezTo>
                  <a:pt x="19855" y="4744"/>
                  <a:pt x="19853" y="4746"/>
                  <a:pt x="19824" y="4743"/>
                </a:cubicBezTo>
                <a:cubicBezTo>
                  <a:pt x="19781" y="4739"/>
                  <a:pt x="19785" y="4742"/>
                  <a:pt x="19777" y="4775"/>
                </a:cubicBezTo>
                <a:close/>
                <a:moveTo>
                  <a:pt x="19477" y="3284"/>
                </a:moveTo>
                <a:lnTo>
                  <a:pt x="19590" y="3300"/>
                </a:lnTo>
                <a:cubicBezTo>
                  <a:pt x="19560" y="3254"/>
                  <a:pt x="19569" y="3284"/>
                  <a:pt x="19526" y="3284"/>
                </a:cubicBezTo>
                <a:cubicBezTo>
                  <a:pt x="19524" y="3284"/>
                  <a:pt x="19483" y="3247"/>
                  <a:pt x="19477" y="3284"/>
                </a:cubicBezTo>
                <a:close/>
                <a:moveTo>
                  <a:pt x="20692" y="3689"/>
                </a:moveTo>
                <a:cubicBezTo>
                  <a:pt x="20650" y="3689"/>
                  <a:pt x="20654" y="3681"/>
                  <a:pt x="20636" y="3705"/>
                </a:cubicBezTo>
                <a:cubicBezTo>
                  <a:pt x="20676" y="3705"/>
                  <a:pt x="20678" y="3706"/>
                  <a:pt x="20708" y="3713"/>
                </a:cubicBezTo>
                <a:lnTo>
                  <a:pt x="20710" y="3676"/>
                </a:lnTo>
                <a:cubicBezTo>
                  <a:pt x="20709" y="3667"/>
                  <a:pt x="20707" y="3662"/>
                  <a:pt x="20699" y="3672"/>
                </a:cubicBezTo>
                <a:cubicBezTo>
                  <a:pt x="20690" y="3684"/>
                  <a:pt x="20693" y="3657"/>
                  <a:pt x="20692" y="3689"/>
                </a:cubicBezTo>
                <a:close/>
                <a:moveTo>
                  <a:pt x="20239" y="2676"/>
                </a:moveTo>
                <a:cubicBezTo>
                  <a:pt x="20258" y="2681"/>
                  <a:pt x="20271" y="2685"/>
                  <a:pt x="20287" y="2692"/>
                </a:cubicBezTo>
                <a:cubicBezTo>
                  <a:pt x="20273" y="2630"/>
                  <a:pt x="20272" y="2701"/>
                  <a:pt x="20279" y="2619"/>
                </a:cubicBezTo>
                <a:lnTo>
                  <a:pt x="20263" y="2619"/>
                </a:lnTo>
                <a:cubicBezTo>
                  <a:pt x="20258" y="2679"/>
                  <a:pt x="20251" y="2645"/>
                  <a:pt x="20239" y="2676"/>
                </a:cubicBezTo>
                <a:close/>
                <a:moveTo>
                  <a:pt x="21584" y="4807"/>
                </a:moveTo>
                <a:cubicBezTo>
                  <a:pt x="21609" y="4806"/>
                  <a:pt x="21624" y="4810"/>
                  <a:pt x="21624" y="4783"/>
                </a:cubicBezTo>
                <a:cubicBezTo>
                  <a:pt x="21624" y="4752"/>
                  <a:pt x="21627" y="4780"/>
                  <a:pt x="21616" y="4758"/>
                </a:cubicBezTo>
                <a:cubicBezTo>
                  <a:pt x="21584" y="4767"/>
                  <a:pt x="21584" y="4769"/>
                  <a:pt x="21584" y="4807"/>
                </a:cubicBezTo>
                <a:close/>
                <a:moveTo>
                  <a:pt x="11270" y="1396"/>
                </a:moveTo>
                <a:cubicBezTo>
                  <a:pt x="11297" y="1407"/>
                  <a:pt x="11282" y="1388"/>
                  <a:pt x="11367" y="1388"/>
                </a:cubicBezTo>
                <a:lnTo>
                  <a:pt x="11367" y="1372"/>
                </a:lnTo>
                <a:cubicBezTo>
                  <a:pt x="11304" y="1385"/>
                  <a:pt x="11293" y="1354"/>
                  <a:pt x="11270" y="1396"/>
                </a:cubicBezTo>
                <a:close/>
                <a:moveTo>
                  <a:pt x="13830" y="2384"/>
                </a:moveTo>
                <a:lnTo>
                  <a:pt x="13846" y="2384"/>
                </a:lnTo>
                <a:cubicBezTo>
                  <a:pt x="13846" y="2349"/>
                  <a:pt x="13842" y="2345"/>
                  <a:pt x="13854" y="2320"/>
                </a:cubicBezTo>
                <a:cubicBezTo>
                  <a:pt x="13819" y="2327"/>
                  <a:pt x="13845" y="2323"/>
                  <a:pt x="13806" y="2320"/>
                </a:cubicBezTo>
                <a:cubicBezTo>
                  <a:pt x="13824" y="2347"/>
                  <a:pt x="13822" y="2349"/>
                  <a:pt x="13830" y="2384"/>
                </a:cubicBezTo>
                <a:close/>
                <a:moveTo>
                  <a:pt x="16042" y="1445"/>
                </a:moveTo>
                <a:cubicBezTo>
                  <a:pt x="16040" y="1379"/>
                  <a:pt x="16001" y="1400"/>
                  <a:pt x="16000" y="1402"/>
                </a:cubicBezTo>
                <a:cubicBezTo>
                  <a:pt x="15999" y="1402"/>
                  <a:pt x="15978" y="1443"/>
                  <a:pt x="16042" y="1445"/>
                </a:cubicBezTo>
                <a:close/>
                <a:moveTo>
                  <a:pt x="20571" y="3681"/>
                </a:moveTo>
                <a:cubicBezTo>
                  <a:pt x="20547" y="3675"/>
                  <a:pt x="20546" y="3673"/>
                  <a:pt x="20514" y="3673"/>
                </a:cubicBezTo>
                <a:cubicBezTo>
                  <a:pt x="20516" y="3697"/>
                  <a:pt x="20518" y="3709"/>
                  <a:pt x="20537" y="3710"/>
                </a:cubicBezTo>
                <a:cubicBezTo>
                  <a:pt x="20565" y="3711"/>
                  <a:pt x="20566" y="3699"/>
                  <a:pt x="20571" y="3681"/>
                </a:cubicBezTo>
                <a:close/>
                <a:moveTo>
                  <a:pt x="21316" y="2700"/>
                </a:moveTo>
                <a:cubicBezTo>
                  <a:pt x="21320" y="2701"/>
                  <a:pt x="21341" y="2703"/>
                  <a:pt x="21342" y="2703"/>
                </a:cubicBezTo>
                <a:cubicBezTo>
                  <a:pt x="21360" y="2701"/>
                  <a:pt x="21385" y="2684"/>
                  <a:pt x="21397" y="2668"/>
                </a:cubicBezTo>
                <a:cubicBezTo>
                  <a:pt x="21303" y="2676"/>
                  <a:pt x="21328" y="2677"/>
                  <a:pt x="21316" y="2700"/>
                </a:cubicBezTo>
                <a:close/>
                <a:moveTo>
                  <a:pt x="21835" y="2628"/>
                </a:moveTo>
                <a:lnTo>
                  <a:pt x="21854" y="2648"/>
                </a:lnTo>
                <a:cubicBezTo>
                  <a:pt x="21855" y="2649"/>
                  <a:pt x="21858" y="2651"/>
                  <a:pt x="21859" y="2652"/>
                </a:cubicBezTo>
                <a:cubicBezTo>
                  <a:pt x="21880" y="2641"/>
                  <a:pt x="21883" y="2636"/>
                  <a:pt x="21916" y="2636"/>
                </a:cubicBezTo>
                <a:lnTo>
                  <a:pt x="21916" y="2619"/>
                </a:lnTo>
                <a:cubicBezTo>
                  <a:pt x="21891" y="2619"/>
                  <a:pt x="21845" y="2616"/>
                  <a:pt x="21835" y="2628"/>
                </a:cubicBezTo>
                <a:close/>
                <a:moveTo>
                  <a:pt x="20279" y="4588"/>
                </a:moveTo>
                <a:lnTo>
                  <a:pt x="20328" y="4588"/>
                </a:lnTo>
                <a:cubicBezTo>
                  <a:pt x="20327" y="4550"/>
                  <a:pt x="20323" y="4551"/>
                  <a:pt x="20287" y="4548"/>
                </a:cubicBezTo>
                <a:cubicBezTo>
                  <a:pt x="20283" y="4566"/>
                  <a:pt x="20281" y="4566"/>
                  <a:pt x="20279" y="4588"/>
                </a:cubicBezTo>
                <a:close/>
                <a:moveTo>
                  <a:pt x="11594" y="1380"/>
                </a:moveTo>
                <a:lnTo>
                  <a:pt x="11594" y="1396"/>
                </a:lnTo>
                <a:cubicBezTo>
                  <a:pt x="11685" y="1388"/>
                  <a:pt x="11612" y="1404"/>
                  <a:pt x="11659" y="1404"/>
                </a:cubicBezTo>
                <a:cubicBezTo>
                  <a:pt x="11683" y="1404"/>
                  <a:pt x="11681" y="1395"/>
                  <a:pt x="11683" y="1372"/>
                </a:cubicBezTo>
                <a:cubicBezTo>
                  <a:pt x="11656" y="1384"/>
                  <a:pt x="11632" y="1380"/>
                  <a:pt x="11594" y="1380"/>
                </a:cubicBezTo>
                <a:close/>
                <a:moveTo>
                  <a:pt x="17549" y="2384"/>
                </a:moveTo>
                <a:cubicBezTo>
                  <a:pt x="17524" y="2391"/>
                  <a:pt x="17531" y="2384"/>
                  <a:pt x="17524" y="2409"/>
                </a:cubicBezTo>
                <a:cubicBezTo>
                  <a:pt x="17560" y="2392"/>
                  <a:pt x="17569" y="2413"/>
                  <a:pt x="17581" y="2368"/>
                </a:cubicBezTo>
                <a:cubicBezTo>
                  <a:pt x="17568" y="2362"/>
                  <a:pt x="17495" y="2349"/>
                  <a:pt x="17543" y="2381"/>
                </a:cubicBezTo>
                <a:cubicBezTo>
                  <a:pt x="17544" y="2382"/>
                  <a:pt x="17547" y="2383"/>
                  <a:pt x="17549" y="2384"/>
                </a:cubicBezTo>
                <a:close/>
                <a:moveTo>
                  <a:pt x="219" y="3900"/>
                </a:moveTo>
                <a:cubicBezTo>
                  <a:pt x="238" y="3934"/>
                  <a:pt x="252" y="3909"/>
                  <a:pt x="308" y="3908"/>
                </a:cubicBezTo>
                <a:lnTo>
                  <a:pt x="308" y="3892"/>
                </a:lnTo>
                <a:cubicBezTo>
                  <a:pt x="265" y="3892"/>
                  <a:pt x="296" y="3891"/>
                  <a:pt x="284" y="3883"/>
                </a:cubicBezTo>
                <a:lnTo>
                  <a:pt x="253" y="3895"/>
                </a:lnTo>
                <a:cubicBezTo>
                  <a:pt x="252" y="3896"/>
                  <a:pt x="230" y="3899"/>
                  <a:pt x="219" y="3900"/>
                </a:cubicBezTo>
                <a:close/>
                <a:moveTo>
                  <a:pt x="17938" y="2709"/>
                </a:moveTo>
                <a:cubicBezTo>
                  <a:pt x="17961" y="2691"/>
                  <a:pt x="17948" y="2703"/>
                  <a:pt x="17962" y="2676"/>
                </a:cubicBezTo>
                <a:cubicBezTo>
                  <a:pt x="17953" y="2672"/>
                  <a:pt x="17907" y="2648"/>
                  <a:pt x="17903" y="2669"/>
                </a:cubicBezTo>
                <a:cubicBezTo>
                  <a:pt x="17898" y="2692"/>
                  <a:pt x="17901" y="2664"/>
                  <a:pt x="17910" y="2677"/>
                </a:cubicBezTo>
                <a:cubicBezTo>
                  <a:pt x="17935" y="2713"/>
                  <a:pt x="17897" y="2687"/>
                  <a:pt x="17938" y="2709"/>
                </a:cubicBezTo>
                <a:close/>
                <a:moveTo>
                  <a:pt x="21268" y="4005"/>
                </a:moveTo>
                <a:cubicBezTo>
                  <a:pt x="21272" y="4019"/>
                  <a:pt x="21268" y="4021"/>
                  <a:pt x="21332" y="4021"/>
                </a:cubicBezTo>
                <a:cubicBezTo>
                  <a:pt x="21342" y="3979"/>
                  <a:pt x="21350" y="3990"/>
                  <a:pt x="21324" y="3973"/>
                </a:cubicBezTo>
                <a:cubicBezTo>
                  <a:pt x="21312" y="4008"/>
                  <a:pt x="21336" y="3959"/>
                  <a:pt x="21320" y="3984"/>
                </a:cubicBezTo>
                <a:cubicBezTo>
                  <a:pt x="21319" y="3985"/>
                  <a:pt x="21318" y="3988"/>
                  <a:pt x="21317" y="3989"/>
                </a:cubicBezTo>
                <a:cubicBezTo>
                  <a:pt x="21316" y="3990"/>
                  <a:pt x="21314" y="3993"/>
                  <a:pt x="21313" y="3994"/>
                </a:cubicBezTo>
                <a:cubicBezTo>
                  <a:pt x="21297" y="4010"/>
                  <a:pt x="21292" y="4005"/>
                  <a:pt x="21268" y="4005"/>
                </a:cubicBezTo>
                <a:close/>
                <a:moveTo>
                  <a:pt x="15629" y="2352"/>
                </a:moveTo>
                <a:cubicBezTo>
                  <a:pt x="15660" y="2353"/>
                  <a:pt x="15648" y="2350"/>
                  <a:pt x="15669" y="2360"/>
                </a:cubicBezTo>
                <a:cubicBezTo>
                  <a:pt x="15674" y="2341"/>
                  <a:pt x="15677" y="2336"/>
                  <a:pt x="15677" y="2312"/>
                </a:cubicBezTo>
                <a:cubicBezTo>
                  <a:pt x="15639" y="2312"/>
                  <a:pt x="15632" y="2315"/>
                  <a:pt x="15629" y="2352"/>
                </a:cubicBezTo>
                <a:close/>
                <a:moveTo>
                  <a:pt x="21259" y="3308"/>
                </a:moveTo>
                <a:cubicBezTo>
                  <a:pt x="21246" y="3283"/>
                  <a:pt x="21276" y="3284"/>
                  <a:pt x="21170" y="3276"/>
                </a:cubicBezTo>
                <a:cubicBezTo>
                  <a:pt x="21173" y="3301"/>
                  <a:pt x="21172" y="3292"/>
                  <a:pt x="21186" y="3297"/>
                </a:cubicBezTo>
                <a:lnTo>
                  <a:pt x="21259" y="3308"/>
                </a:lnTo>
                <a:close/>
                <a:moveTo>
                  <a:pt x="17776" y="5634"/>
                </a:moveTo>
                <a:cubicBezTo>
                  <a:pt x="17846" y="5632"/>
                  <a:pt x="17773" y="5615"/>
                  <a:pt x="17840" y="5609"/>
                </a:cubicBezTo>
                <a:lnTo>
                  <a:pt x="17840" y="5593"/>
                </a:lnTo>
                <a:cubicBezTo>
                  <a:pt x="17826" y="5593"/>
                  <a:pt x="17807" y="5591"/>
                  <a:pt x="17794" y="5595"/>
                </a:cubicBezTo>
                <a:cubicBezTo>
                  <a:pt x="17771" y="5603"/>
                  <a:pt x="17776" y="5606"/>
                  <a:pt x="17776" y="5634"/>
                </a:cubicBezTo>
                <a:close/>
                <a:moveTo>
                  <a:pt x="18813" y="3065"/>
                </a:moveTo>
                <a:cubicBezTo>
                  <a:pt x="18813" y="3066"/>
                  <a:pt x="18811" y="3078"/>
                  <a:pt x="18827" y="3084"/>
                </a:cubicBezTo>
                <a:cubicBezTo>
                  <a:pt x="18840" y="3089"/>
                  <a:pt x="18894" y="3097"/>
                  <a:pt x="18918" y="3065"/>
                </a:cubicBezTo>
                <a:cubicBezTo>
                  <a:pt x="18801" y="3062"/>
                  <a:pt x="18933" y="3064"/>
                  <a:pt x="18845" y="3070"/>
                </a:cubicBezTo>
                <a:cubicBezTo>
                  <a:pt x="18838" y="3070"/>
                  <a:pt x="18830" y="3067"/>
                  <a:pt x="18813" y="3065"/>
                </a:cubicBezTo>
                <a:close/>
                <a:moveTo>
                  <a:pt x="17298" y="2547"/>
                </a:moveTo>
                <a:cubicBezTo>
                  <a:pt x="17333" y="2546"/>
                  <a:pt x="17323" y="2541"/>
                  <a:pt x="17354" y="2538"/>
                </a:cubicBezTo>
                <a:lnTo>
                  <a:pt x="17354" y="2514"/>
                </a:lnTo>
                <a:cubicBezTo>
                  <a:pt x="17315" y="2511"/>
                  <a:pt x="17298" y="2489"/>
                  <a:pt x="17298" y="2547"/>
                </a:cubicBezTo>
                <a:close/>
                <a:moveTo>
                  <a:pt x="20741" y="3721"/>
                </a:moveTo>
                <a:cubicBezTo>
                  <a:pt x="20763" y="3707"/>
                  <a:pt x="20771" y="3706"/>
                  <a:pt x="20773" y="3673"/>
                </a:cubicBezTo>
                <a:cubicBezTo>
                  <a:pt x="20754" y="3665"/>
                  <a:pt x="20767" y="3680"/>
                  <a:pt x="20759" y="3656"/>
                </a:cubicBezTo>
                <a:lnTo>
                  <a:pt x="20757" y="3648"/>
                </a:lnTo>
                <a:cubicBezTo>
                  <a:pt x="20737" y="3662"/>
                  <a:pt x="20738" y="3652"/>
                  <a:pt x="20736" y="3678"/>
                </a:cubicBezTo>
                <a:cubicBezTo>
                  <a:pt x="20735" y="3693"/>
                  <a:pt x="20735" y="3709"/>
                  <a:pt x="20741" y="3721"/>
                </a:cubicBezTo>
                <a:close/>
                <a:moveTo>
                  <a:pt x="16496" y="2020"/>
                </a:moveTo>
                <a:cubicBezTo>
                  <a:pt x="16526" y="2034"/>
                  <a:pt x="16489" y="2017"/>
                  <a:pt x="16530" y="2006"/>
                </a:cubicBezTo>
                <a:cubicBezTo>
                  <a:pt x="16568" y="1995"/>
                  <a:pt x="16565" y="2023"/>
                  <a:pt x="16577" y="1979"/>
                </a:cubicBezTo>
                <a:cubicBezTo>
                  <a:pt x="16556" y="1980"/>
                  <a:pt x="16538" y="1983"/>
                  <a:pt x="16521" y="1989"/>
                </a:cubicBezTo>
                <a:cubicBezTo>
                  <a:pt x="16468" y="2006"/>
                  <a:pt x="16495" y="2020"/>
                  <a:pt x="16496" y="2020"/>
                </a:cubicBezTo>
                <a:close/>
                <a:moveTo>
                  <a:pt x="21389" y="5188"/>
                </a:moveTo>
                <a:cubicBezTo>
                  <a:pt x="21409" y="5183"/>
                  <a:pt x="21422" y="5179"/>
                  <a:pt x="21438" y="5172"/>
                </a:cubicBezTo>
                <a:cubicBezTo>
                  <a:pt x="21445" y="5190"/>
                  <a:pt x="21432" y="5183"/>
                  <a:pt x="21454" y="5188"/>
                </a:cubicBezTo>
                <a:cubicBezTo>
                  <a:pt x="21456" y="5189"/>
                  <a:pt x="21489" y="5188"/>
                  <a:pt x="21494" y="5188"/>
                </a:cubicBezTo>
                <a:lnTo>
                  <a:pt x="21494" y="5164"/>
                </a:lnTo>
                <a:cubicBezTo>
                  <a:pt x="21361" y="5175"/>
                  <a:pt x="21422" y="5143"/>
                  <a:pt x="21389" y="5188"/>
                </a:cubicBezTo>
                <a:close/>
                <a:moveTo>
                  <a:pt x="9601" y="1437"/>
                </a:moveTo>
                <a:lnTo>
                  <a:pt x="9677" y="1417"/>
                </a:lnTo>
                <a:cubicBezTo>
                  <a:pt x="9699" y="1412"/>
                  <a:pt x="9697" y="1427"/>
                  <a:pt x="9714" y="1404"/>
                </a:cubicBezTo>
                <a:cubicBezTo>
                  <a:pt x="9648" y="1404"/>
                  <a:pt x="9612" y="1393"/>
                  <a:pt x="9601" y="1437"/>
                </a:cubicBezTo>
                <a:close/>
                <a:moveTo>
                  <a:pt x="7924" y="1509"/>
                </a:moveTo>
                <a:cubicBezTo>
                  <a:pt x="7950" y="1509"/>
                  <a:pt x="7979" y="1502"/>
                  <a:pt x="7997" y="1493"/>
                </a:cubicBezTo>
                <a:cubicBezTo>
                  <a:pt x="7981" y="1470"/>
                  <a:pt x="7986" y="1471"/>
                  <a:pt x="7962" y="1474"/>
                </a:cubicBezTo>
                <a:cubicBezTo>
                  <a:pt x="7927" y="1478"/>
                  <a:pt x="7926" y="1476"/>
                  <a:pt x="7924" y="1509"/>
                </a:cubicBezTo>
                <a:close/>
                <a:moveTo>
                  <a:pt x="1402" y="5682"/>
                </a:moveTo>
                <a:cubicBezTo>
                  <a:pt x="1399" y="5645"/>
                  <a:pt x="1407" y="5669"/>
                  <a:pt x="1390" y="5653"/>
                </a:cubicBezTo>
                <a:cubicBezTo>
                  <a:pt x="1384" y="5648"/>
                  <a:pt x="1339" y="5607"/>
                  <a:pt x="1313" y="5601"/>
                </a:cubicBezTo>
                <a:cubicBezTo>
                  <a:pt x="1320" y="5612"/>
                  <a:pt x="1321" y="5613"/>
                  <a:pt x="1330" y="5624"/>
                </a:cubicBezTo>
                <a:lnTo>
                  <a:pt x="1350" y="5645"/>
                </a:lnTo>
                <a:cubicBezTo>
                  <a:pt x="1371" y="5664"/>
                  <a:pt x="1375" y="5675"/>
                  <a:pt x="1402" y="5682"/>
                </a:cubicBezTo>
                <a:close/>
                <a:moveTo>
                  <a:pt x="19015" y="3316"/>
                </a:moveTo>
                <a:cubicBezTo>
                  <a:pt x="19044" y="3316"/>
                  <a:pt x="19023" y="3317"/>
                  <a:pt x="19034" y="3311"/>
                </a:cubicBezTo>
                <a:cubicBezTo>
                  <a:pt x="19044" y="3305"/>
                  <a:pt x="19042" y="3305"/>
                  <a:pt x="19048" y="3300"/>
                </a:cubicBezTo>
                <a:cubicBezTo>
                  <a:pt x="19015" y="3300"/>
                  <a:pt x="19004" y="3296"/>
                  <a:pt x="18984" y="3294"/>
                </a:cubicBezTo>
                <a:lnTo>
                  <a:pt x="18918" y="3292"/>
                </a:lnTo>
                <a:cubicBezTo>
                  <a:pt x="18936" y="3316"/>
                  <a:pt x="18923" y="3306"/>
                  <a:pt x="18965" y="3311"/>
                </a:cubicBezTo>
                <a:cubicBezTo>
                  <a:pt x="18983" y="3313"/>
                  <a:pt x="18968" y="3312"/>
                  <a:pt x="18988" y="3312"/>
                </a:cubicBezTo>
                <a:lnTo>
                  <a:pt x="18999" y="3312"/>
                </a:lnTo>
                <a:cubicBezTo>
                  <a:pt x="19030" y="3315"/>
                  <a:pt x="18992" y="3316"/>
                  <a:pt x="19015" y="3316"/>
                </a:cubicBezTo>
                <a:close/>
                <a:moveTo>
                  <a:pt x="11189" y="1599"/>
                </a:moveTo>
                <a:cubicBezTo>
                  <a:pt x="11260" y="1582"/>
                  <a:pt x="11181" y="1590"/>
                  <a:pt x="11270" y="1590"/>
                </a:cubicBezTo>
                <a:cubicBezTo>
                  <a:pt x="11255" y="1570"/>
                  <a:pt x="11262" y="1586"/>
                  <a:pt x="11213" y="1550"/>
                </a:cubicBezTo>
                <a:cubicBezTo>
                  <a:pt x="11195" y="1576"/>
                  <a:pt x="11192" y="1561"/>
                  <a:pt x="11189" y="1599"/>
                </a:cubicBezTo>
                <a:close/>
                <a:moveTo>
                  <a:pt x="18958" y="4929"/>
                </a:moveTo>
                <a:cubicBezTo>
                  <a:pt x="19023" y="4929"/>
                  <a:pt x="19020" y="4933"/>
                  <a:pt x="19023" y="4896"/>
                </a:cubicBezTo>
                <a:lnTo>
                  <a:pt x="19016" y="4893"/>
                </a:lnTo>
                <a:cubicBezTo>
                  <a:pt x="18981" y="4887"/>
                  <a:pt x="18993" y="4889"/>
                  <a:pt x="18991" y="4912"/>
                </a:cubicBezTo>
                <a:cubicBezTo>
                  <a:pt x="18961" y="4904"/>
                  <a:pt x="18974" y="4904"/>
                  <a:pt x="18950" y="4888"/>
                </a:cubicBezTo>
                <a:cubicBezTo>
                  <a:pt x="18955" y="4907"/>
                  <a:pt x="18957" y="4907"/>
                  <a:pt x="18958" y="4929"/>
                </a:cubicBezTo>
                <a:close/>
                <a:moveTo>
                  <a:pt x="18197" y="5455"/>
                </a:moveTo>
                <a:cubicBezTo>
                  <a:pt x="18160" y="5455"/>
                  <a:pt x="18161" y="5441"/>
                  <a:pt x="18132" y="5455"/>
                </a:cubicBezTo>
                <a:cubicBezTo>
                  <a:pt x="18152" y="5482"/>
                  <a:pt x="18122" y="5471"/>
                  <a:pt x="18213" y="5463"/>
                </a:cubicBezTo>
                <a:cubicBezTo>
                  <a:pt x="18213" y="5506"/>
                  <a:pt x="18213" y="5475"/>
                  <a:pt x="18221" y="5488"/>
                </a:cubicBezTo>
                <a:cubicBezTo>
                  <a:pt x="18231" y="5461"/>
                  <a:pt x="18239" y="5479"/>
                  <a:pt x="18229" y="5439"/>
                </a:cubicBezTo>
                <a:cubicBezTo>
                  <a:pt x="18201" y="5446"/>
                  <a:pt x="18208" y="5455"/>
                  <a:pt x="18197" y="5455"/>
                </a:cubicBezTo>
                <a:close/>
                <a:moveTo>
                  <a:pt x="22604" y="3535"/>
                </a:moveTo>
                <a:cubicBezTo>
                  <a:pt x="22667" y="3530"/>
                  <a:pt x="22604" y="3525"/>
                  <a:pt x="22710" y="3527"/>
                </a:cubicBezTo>
                <a:cubicBezTo>
                  <a:pt x="22690" y="3500"/>
                  <a:pt x="22712" y="3515"/>
                  <a:pt x="22670" y="3510"/>
                </a:cubicBezTo>
                <a:cubicBezTo>
                  <a:pt x="22645" y="3507"/>
                  <a:pt x="22640" y="3503"/>
                  <a:pt x="22612" y="3503"/>
                </a:cubicBezTo>
                <a:cubicBezTo>
                  <a:pt x="22611" y="3521"/>
                  <a:pt x="22611" y="3523"/>
                  <a:pt x="22604" y="3535"/>
                </a:cubicBezTo>
                <a:close/>
                <a:moveTo>
                  <a:pt x="14105" y="2352"/>
                </a:moveTo>
                <a:cubicBezTo>
                  <a:pt x="14120" y="2361"/>
                  <a:pt x="14153" y="2367"/>
                  <a:pt x="14163" y="2354"/>
                </a:cubicBezTo>
                <a:lnTo>
                  <a:pt x="14154" y="2312"/>
                </a:lnTo>
                <a:cubicBezTo>
                  <a:pt x="14123" y="2327"/>
                  <a:pt x="14116" y="2313"/>
                  <a:pt x="14105" y="2352"/>
                </a:cubicBezTo>
                <a:close/>
                <a:moveTo>
                  <a:pt x="20465" y="5293"/>
                </a:moveTo>
                <a:lnTo>
                  <a:pt x="20474" y="5301"/>
                </a:lnTo>
                <a:cubicBezTo>
                  <a:pt x="20482" y="5305"/>
                  <a:pt x="20573" y="5324"/>
                  <a:pt x="20595" y="5293"/>
                </a:cubicBezTo>
                <a:cubicBezTo>
                  <a:pt x="20566" y="5293"/>
                  <a:pt x="20545" y="5287"/>
                  <a:pt x="20531" y="5287"/>
                </a:cubicBezTo>
                <a:cubicBezTo>
                  <a:pt x="20519" y="5288"/>
                  <a:pt x="20494" y="5293"/>
                  <a:pt x="20465" y="5293"/>
                </a:cubicBezTo>
                <a:close/>
                <a:moveTo>
                  <a:pt x="6773" y="1574"/>
                </a:moveTo>
                <a:lnTo>
                  <a:pt x="6773" y="1599"/>
                </a:lnTo>
                <a:cubicBezTo>
                  <a:pt x="6822" y="1586"/>
                  <a:pt x="6784" y="1588"/>
                  <a:pt x="6830" y="1599"/>
                </a:cubicBezTo>
                <a:lnTo>
                  <a:pt x="6830" y="1574"/>
                </a:lnTo>
                <a:cubicBezTo>
                  <a:pt x="6868" y="1571"/>
                  <a:pt x="6844" y="1583"/>
                  <a:pt x="6862" y="1558"/>
                </a:cubicBezTo>
                <a:cubicBezTo>
                  <a:pt x="6848" y="1558"/>
                  <a:pt x="6829" y="1556"/>
                  <a:pt x="6815" y="1560"/>
                </a:cubicBezTo>
                <a:cubicBezTo>
                  <a:pt x="6784" y="1568"/>
                  <a:pt x="6816" y="1571"/>
                  <a:pt x="6773" y="1574"/>
                </a:cubicBezTo>
                <a:close/>
                <a:moveTo>
                  <a:pt x="17071" y="4361"/>
                </a:moveTo>
                <a:cubicBezTo>
                  <a:pt x="17029" y="4361"/>
                  <a:pt x="17039" y="4354"/>
                  <a:pt x="17022" y="4378"/>
                </a:cubicBezTo>
                <a:cubicBezTo>
                  <a:pt x="17057" y="4381"/>
                  <a:pt x="17037" y="4377"/>
                  <a:pt x="17063" y="4394"/>
                </a:cubicBezTo>
                <a:cubicBezTo>
                  <a:pt x="17083" y="4379"/>
                  <a:pt x="17119" y="4344"/>
                  <a:pt x="17087" y="4321"/>
                </a:cubicBezTo>
                <a:cubicBezTo>
                  <a:pt x="17079" y="4351"/>
                  <a:pt x="17079" y="4331"/>
                  <a:pt x="17071" y="4361"/>
                </a:cubicBezTo>
                <a:close/>
                <a:moveTo>
                  <a:pt x="17306" y="1874"/>
                </a:moveTo>
                <a:cubicBezTo>
                  <a:pt x="17311" y="1895"/>
                  <a:pt x="17303" y="1883"/>
                  <a:pt x="17322" y="1890"/>
                </a:cubicBezTo>
                <a:cubicBezTo>
                  <a:pt x="17308" y="1933"/>
                  <a:pt x="17303" y="1870"/>
                  <a:pt x="17298" y="1923"/>
                </a:cubicBezTo>
                <a:cubicBezTo>
                  <a:pt x="17331" y="1895"/>
                  <a:pt x="17335" y="1954"/>
                  <a:pt x="17342" y="1877"/>
                </a:cubicBezTo>
                <a:cubicBezTo>
                  <a:pt x="17345" y="1845"/>
                  <a:pt x="17357" y="1851"/>
                  <a:pt x="17322" y="1842"/>
                </a:cubicBezTo>
                <a:cubicBezTo>
                  <a:pt x="17319" y="1878"/>
                  <a:pt x="17331" y="1857"/>
                  <a:pt x="17306" y="1874"/>
                </a:cubicBezTo>
                <a:close/>
                <a:moveTo>
                  <a:pt x="18764" y="3179"/>
                </a:moveTo>
                <a:lnTo>
                  <a:pt x="18837" y="3179"/>
                </a:lnTo>
                <a:lnTo>
                  <a:pt x="18813" y="3154"/>
                </a:lnTo>
                <a:cubicBezTo>
                  <a:pt x="18836" y="3149"/>
                  <a:pt x="18824" y="3155"/>
                  <a:pt x="18837" y="3138"/>
                </a:cubicBezTo>
                <a:cubicBezTo>
                  <a:pt x="18768" y="3121"/>
                  <a:pt x="18814" y="3131"/>
                  <a:pt x="18779" y="3161"/>
                </a:cubicBezTo>
                <a:cubicBezTo>
                  <a:pt x="18765" y="3174"/>
                  <a:pt x="18772" y="3158"/>
                  <a:pt x="18764" y="3179"/>
                </a:cubicBezTo>
                <a:close/>
                <a:moveTo>
                  <a:pt x="14454" y="2636"/>
                </a:moveTo>
                <a:lnTo>
                  <a:pt x="14551" y="2636"/>
                </a:lnTo>
                <a:cubicBezTo>
                  <a:pt x="14546" y="2616"/>
                  <a:pt x="14557" y="2620"/>
                  <a:pt x="14534" y="2613"/>
                </a:cubicBezTo>
                <a:cubicBezTo>
                  <a:pt x="14532" y="2612"/>
                  <a:pt x="14455" y="2600"/>
                  <a:pt x="14454" y="2636"/>
                </a:cubicBezTo>
                <a:close/>
                <a:moveTo>
                  <a:pt x="5315" y="1785"/>
                </a:moveTo>
                <a:cubicBezTo>
                  <a:pt x="5323" y="1797"/>
                  <a:pt x="5318" y="1795"/>
                  <a:pt x="5332" y="1799"/>
                </a:cubicBezTo>
                <a:lnTo>
                  <a:pt x="5359" y="1799"/>
                </a:lnTo>
                <a:cubicBezTo>
                  <a:pt x="5384" y="1795"/>
                  <a:pt x="5381" y="1789"/>
                  <a:pt x="5388" y="1761"/>
                </a:cubicBezTo>
                <a:cubicBezTo>
                  <a:pt x="5350" y="1761"/>
                  <a:pt x="5331" y="1763"/>
                  <a:pt x="5315" y="1785"/>
                </a:cubicBezTo>
                <a:close/>
                <a:moveTo>
                  <a:pt x="19015" y="5593"/>
                </a:moveTo>
                <a:cubicBezTo>
                  <a:pt x="19027" y="5599"/>
                  <a:pt x="19121" y="5619"/>
                  <a:pt x="19108" y="5587"/>
                </a:cubicBezTo>
                <a:cubicBezTo>
                  <a:pt x="19102" y="5571"/>
                  <a:pt x="19080" y="5577"/>
                  <a:pt x="19043" y="5579"/>
                </a:cubicBezTo>
                <a:cubicBezTo>
                  <a:pt x="19029" y="5580"/>
                  <a:pt x="19018" y="5576"/>
                  <a:pt x="19015" y="5593"/>
                </a:cubicBezTo>
                <a:close/>
                <a:moveTo>
                  <a:pt x="7681" y="1493"/>
                </a:moveTo>
                <a:lnTo>
                  <a:pt x="7632" y="1493"/>
                </a:lnTo>
                <a:cubicBezTo>
                  <a:pt x="7634" y="1515"/>
                  <a:pt x="7636" y="1515"/>
                  <a:pt x="7640" y="1534"/>
                </a:cubicBezTo>
                <a:cubicBezTo>
                  <a:pt x="7672" y="1525"/>
                  <a:pt x="7658" y="1519"/>
                  <a:pt x="7681" y="1513"/>
                </a:cubicBezTo>
                <a:cubicBezTo>
                  <a:pt x="7692" y="1510"/>
                  <a:pt x="7718" y="1522"/>
                  <a:pt x="7710" y="1496"/>
                </a:cubicBezTo>
                <a:cubicBezTo>
                  <a:pt x="7702" y="1472"/>
                  <a:pt x="7704" y="1493"/>
                  <a:pt x="7681" y="1493"/>
                </a:cubicBezTo>
                <a:close/>
                <a:moveTo>
                  <a:pt x="20684" y="3243"/>
                </a:moveTo>
                <a:lnTo>
                  <a:pt x="20714" y="3240"/>
                </a:lnTo>
                <a:cubicBezTo>
                  <a:pt x="20762" y="3236"/>
                  <a:pt x="20745" y="3260"/>
                  <a:pt x="20749" y="3219"/>
                </a:cubicBezTo>
                <a:cubicBezTo>
                  <a:pt x="20693" y="3246"/>
                  <a:pt x="20700" y="3211"/>
                  <a:pt x="20636" y="3211"/>
                </a:cubicBezTo>
                <a:cubicBezTo>
                  <a:pt x="20642" y="3236"/>
                  <a:pt x="20651" y="3243"/>
                  <a:pt x="20684" y="3243"/>
                </a:cubicBezTo>
                <a:close/>
                <a:moveTo>
                  <a:pt x="22847" y="2676"/>
                </a:moveTo>
                <a:lnTo>
                  <a:pt x="22880" y="2692"/>
                </a:lnTo>
                <a:lnTo>
                  <a:pt x="22911" y="2667"/>
                </a:lnTo>
                <a:cubicBezTo>
                  <a:pt x="22940" y="2649"/>
                  <a:pt x="22923" y="2674"/>
                  <a:pt x="22945" y="2644"/>
                </a:cubicBezTo>
                <a:cubicBezTo>
                  <a:pt x="22893" y="2619"/>
                  <a:pt x="22898" y="2664"/>
                  <a:pt x="22847" y="2676"/>
                </a:cubicBezTo>
                <a:close/>
                <a:moveTo>
                  <a:pt x="18537" y="4548"/>
                </a:moveTo>
                <a:lnTo>
                  <a:pt x="18513" y="4548"/>
                </a:lnTo>
                <a:lnTo>
                  <a:pt x="18513" y="4580"/>
                </a:lnTo>
                <a:lnTo>
                  <a:pt x="18536" y="4563"/>
                </a:lnTo>
                <a:cubicBezTo>
                  <a:pt x="18562" y="4583"/>
                  <a:pt x="18554" y="4580"/>
                  <a:pt x="18578" y="4580"/>
                </a:cubicBezTo>
                <a:cubicBezTo>
                  <a:pt x="18591" y="4561"/>
                  <a:pt x="18587" y="4572"/>
                  <a:pt x="18594" y="4548"/>
                </a:cubicBezTo>
                <a:cubicBezTo>
                  <a:pt x="18545" y="4536"/>
                  <a:pt x="18580" y="4548"/>
                  <a:pt x="18537" y="4548"/>
                </a:cubicBezTo>
                <a:close/>
                <a:moveTo>
                  <a:pt x="22596" y="1161"/>
                </a:moveTo>
                <a:cubicBezTo>
                  <a:pt x="22660" y="1161"/>
                  <a:pt x="22704" y="1198"/>
                  <a:pt x="22718" y="1145"/>
                </a:cubicBezTo>
                <a:cubicBezTo>
                  <a:pt x="22694" y="1147"/>
                  <a:pt x="22695" y="1150"/>
                  <a:pt x="22684" y="1151"/>
                </a:cubicBezTo>
                <a:lnTo>
                  <a:pt x="22623" y="1149"/>
                </a:lnTo>
                <a:cubicBezTo>
                  <a:pt x="22609" y="1149"/>
                  <a:pt x="22599" y="1142"/>
                  <a:pt x="22596" y="1161"/>
                </a:cubicBezTo>
                <a:close/>
                <a:moveTo>
                  <a:pt x="15596" y="5674"/>
                </a:moveTo>
                <a:cubicBezTo>
                  <a:pt x="15620" y="5668"/>
                  <a:pt x="15609" y="5671"/>
                  <a:pt x="15629" y="5658"/>
                </a:cubicBezTo>
                <a:cubicBezTo>
                  <a:pt x="15622" y="5644"/>
                  <a:pt x="15619" y="5632"/>
                  <a:pt x="15612" y="5617"/>
                </a:cubicBezTo>
                <a:cubicBezTo>
                  <a:pt x="15530" y="5617"/>
                  <a:pt x="15570" y="5620"/>
                  <a:pt x="15587" y="5651"/>
                </a:cubicBezTo>
                <a:cubicBezTo>
                  <a:pt x="15587" y="5652"/>
                  <a:pt x="15595" y="5671"/>
                  <a:pt x="15596" y="5674"/>
                </a:cubicBezTo>
                <a:close/>
                <a:moveTo>
                  <a:pt x="429" y="2182"/>
                </a:moveTo>
                <a:cubicBezTo>
                  <a:pt x="458" y="2182"/>
                  <a:pt x="496" y="2188"/>
                  <a:pt x="482" y="2155"/>
                </a:cubicBezTo>
                <a:cubicBezTo>
                  <a:pt x="476" y="2141"/>
                  <a:pt x="457" y="2133"/>
                  <a:pt x="446" y="2125"/>
                </a:cubicBezTo>
                <a:cubicBezTo>
                  <a:pt x="439" y="2184"/>
                  <a:pt x="431" y="2112"/>
                  <a:pt x="429" y="2182"/>
                </a:cubicBezTo>
                <a:close/>
                <a:moveTo>
                  <a:pt x="17759" y="1996"/>
                </a:moveTo>
                <a:lnTo>
                  <a:pt x="17759" y="1955"/>
                </a:lnTo>
                <a:lnTo>
                  <a:pt x="17686" y="1947"/>
                </a:lnTo>
                <a:cubicBezTo>
                  <a:pt x="17694" y="1958"/>
                  <a:pt x="17687" y="1948"/>
                  <a:pt x="17698" y="1960"/>
                </a:cubicBezTo>
                <a:lnTo>
                  <a:pt x="17713" y="1977"/>
                </a:lnTo>
                <a:cubicBezTo>
                  <a:pt x="17733" y="1998"/>
                  <a:pt x="17723" y="1995"/>
                  <a:pt x="17759" y="1996"/>
                </a:cubicBezTo>
                <a:close/>
                <a:moveTo>
                  <a:pt x="18877" y="5585"/>
                </a:moveTo>
                <a:lnTo>
                  <a:pt x="18756" y="5577"/>
                </a:lnTo>
                <a:cubicBezTo>
                  <a:pt x="18768" y="5594"/>
                  <a:pt x="18784" y="5600"/>
                  <a:pt x="18807" y="5605"/>
                </a:cubicBezTo>
                <a:cubicBezTo>
                  <a:pt x="18816" y="5606"/>
                  <a:pt x="18830" y="5605"/>
                  <a:pt x="18845" y="5602"/>
                </a:cubicBezTo>
                <a:cubicBezTo>
                  <a:pt x="18884" y="5595"/>
                  <a:pt x="18858" y="5612"/>
                  <a:pt x="18877" y="5585"/>
                </a:cubicBezTo>
                <a:close/>
                <a:moveTo>
                  <a:pt x="20830" y="5318"/>
                </a:moveTo>
                <a:lnTo>
                  <a:pt x="20854" y="5334"/>
                </a:lnTo>
                <a:lnTo>
                  <a:pt x="20911" y="5309"/>
                </a:lnTo>
                <a:cubicBezTo>
                  <a:pt x="20895" y="5287"/>
                  <a:pt x="20925" y="5295"/>
                  <a:pt x="20830" y="5293"/>
                </a:cubicBezTo>
                <a:cubicBezTo>
                  <a:pt x="20837" y="5309"/>
                  <a:pt x="20838" y="5302"/>
                  <a:pt x="20830" y="5318"/>
                </a:cubicBezTo>
                <a:close/>
                <a:moveTo>
                  <a:pt x="21357" y="4564"/>
                </a:moveTo>
                <a:cubicBezTo>
                  <a:pt x="21350" y="4595"/>
                  <a:pt x="21350" y="4573"/>
                  <a:pt x="21357" y="4605"/>
                </a:cubicBezTo>
                <a:lnTo>
                  <a:pt x="21363" y="4594"/>
                </a:lnTo>
                <a:cubicBezTo>
                  <a:pt x="21365" y="4583"/>
                  <a:pt x="21364" y="4584"/>
                  <a:pt x="21365" y="4572"/>
                </a:cubicBezTo>
                <a:cubicBezTo>
                  <a:pt x="21402" y="4569"/>
                  <a:pt x="21379" y="4581"/>
                  <a:pt x="21397" y="4556"/>
                </a:cubicBezTo>
                <a:cubicBezTo>
                  <a:pt x="21359" y="4556"/>
                  <a:pt x="21276" y="4556"/>
                  <a:pt x="21243" y="4540"/>
                </a:cubicBezTo>
                <a:cubicBezTo>
                  <a:pt x="21248" y="4551"/>
                  <a:pt x="21240" y="4560"/>
                  <a:pt x="21292" y="4564"/>
                </a:cubicBezTo>
                <a:cubicBezTo>
                  <a:pt x="21330" y="4567"/>
                  <a:pt x="21331" y="4569"/>
                  <a:pt x="21357" y="4564"/>
                </a:cubicBezTo>
                <a:close/>
                <a:moveTo>
                  <a:pt x="15588" y="2425"/>
                </a:moveTo>
                <a:lnTo>
                  <a:pt x="15588" y="2441"/>
                </a:lnTo>
                <a:cubicBezTo>
                  <a:pt x="15651" y="2443"/>
                  <a:pt x="15612" y="2457"/>
                  <a:pt x="15660" y="2434"/>
                </a:cubicBezTo>
                <a:lnTo>
                  <a:pt x="15686" y="2429"/>
                </a:lnTo>
                <a:cubicBezTo>
                  <a:pt x="15699" y="2432"/>
                  <a:pt x="15686" y="2429"/>
                  <a:pt x="15700" y="2434"/>
                </a:cubicBezTo>
                <a:cubicBezTo>
                  <a:pt x="15714" y="2439"/>
                  <a:pt x="15689" y="2434"/>
                  <a:pt x="15718" y="2441"/>
                </a:cubicBezTo>
                <a:lnTo>
                  <a:pt x="15718" y="2417"/>
                </a:lnTo>
                <a:lnTo>
                  <a:pt x="15588" y="2425"/>
                </a:lnTo>
                <a:close/>
                <a:moveTo>
                  <a:pt x="22612" y="2684"/>
                </a:moveTo>
                <a:lnTo>
                  <a:pt x="22612" y="2700"/>
                </a:lnTo>
                <a:cubicBezTo>
                  <a:pt x="22640" y="2694"/>
                  <a:pt x="22645" y="2688"/>
                  <a:pt x="22680" y="2705"/>
                </a:cubicBezTo>
                <a:cubicBezTo>
                  <a:pt x="22699" y="2714"/>
                  <a:pt x="22669" y="2705"/>
                  <a:pt x="22702" y="2717"/>
                </a:cubicBezTo>
                <a:lnTo>
                  <a:pt x="22719" y="2693"/>
                </a:lnTo>
                <a:cubicBezTo>
                  <a:pt x="22689" y="2685"/>
                  <a:pt x="22696" y="2692"/>
                  <a:pt x="22693" y="2660"/>
                </a:cubicBezTo>
                <a:cubicBezTo>
                  <a:pt x="22652" y="2688"/>
                  <a:pt x="22669" y="2681"/>
                  <a:pt x="22639" y="2682"/>
                </a:cubicBezTo>
                <a:cubicBezTo>
                  <a:pt x="22639" y="2682"/>
                  <a:pt x="22617" y="2684"/>
                  <a:pt x="22612" y="2684"/>
                </a:cubicBezTo>
                <a:close/>
                <a:moveTo>
                  <a:pt x="17533" y="5115"/>
                </a:moveTo>
                <a:cubicBezTo>
                  <a:pt x="17571" y="5116"/>
                  <a:pt x="17560" y="5124"/>
                  <a:pt x="17597" y="5122"/>
                </a:cubicBezTo>
                <a:lnTo>
                  <a:pt x="17662" y="5107"/>
                </a:lnTo>
                <a:cubicBezTo>
                  <a:pt x="17649" y="5107"/>
                  <a:pt x="17652" y="5108"/>
                  <a:pt x="17640" y="5104"/>
                </a:cubicBezTo>
                <a:lnTo>
                  <a:pt x="17606" y="5095"/>
                </a:lnTo>
                <a:cubicBezTo>
                  <a:pt x="17572" y="5092"/>
                  <a:pt x="17602" y="5083"/>
                  <a:pt x="17551" y="5100"/>
                </a:cubicBezTo>
                <a:cubicBezTo>
                  <a:pt x="17550" y="5100"/>
                  <a:pt x="17547" y="5101"/>
                  <a:pt x="17546" y="5101"/>
                </a:cubicBezTo>
                <a:lnTo>
                  <a:pt x="17533" y="5115"/>
                </a:lnTo>
                <a:close/>
                <a:moveTo>
                  <a:pt x="275" y="3097"/>
                </a:moveTo>
                <a:cubicBezTo>
                  <a:pt x="309" y="3101"/>
                  <a:pt x="309" y="3108"/>
                  <a:pt x="300" y="3130"/>
                </a:cubicBezTo>
                <a:lnTo>
                  <a:pt x="324" y="3122"/>
                </a:lnTo>
                <a:cubicBezTo>
                  <a:pt x="322" y="3097"/>
                  <a:pt x="324" y="3106"/>
                  <a:pt x="316" y="3089"/>
                </a:cubicBezTo>
                <a:cubicBezTo>
                  <a:pt x="324" y="3059"/>
                  <a:pt x="324" y="3079"/>
                  <a:pt x="332" y="3049"/>
                </a:cubicBezTo>
                <a:cubicBezTo>
                  <a:pt x="266" y="3067"/>
                  <a:pt x="277" y="3082"/>
                  <a:pt x="275" y="3097"/>
                </a:cubicBezTo>
                <a:close/>
                <a:moveTo>
                  <a:pt x="15288" y="2344"/>
                </a:moveTo>
                <a:cubicBezTo>
                  <a:pt x="15327" y="2366"/>
                  <a:pt x="15359" y="2342"/>
                  <a:pt x="15386" y="2336"/>
                </a:cubicBezTo>
                <a:cubicBezTo>
                  <a:pt x="15379" y="2317"/>
                  <a:pt x="15388" y="2327"/>
                  <a:pt x="15376" y="2323"/>
                </a:cubicBezTo>
                <a:cubicBezTo>
                  <a:pt x="15375" y="2323"/>
                  <a:pt x="15372" y="2322"/>
                  <a:pt x="15371" y="2322"/>
                </a:cubicBezTo>
                <a:lnTo>
                  <a:pt x="15302" y="2323"/>
                </a:lnTo>
                <a:cubicBezTo>
                  <a:pt x="15291" y="2328"/>
                  <a:pt x="15289" y="2321"/>
                  <a:pt x="15288" y="2344"/>
                </a:cubicBezTo>
                <a:close/>
                <a:moveTo>
                  <a:pt x="20125" y="5285"/>
                </a:moveTo>
                <a:lnTo>
                  <a:pt x="20125" y="5293"/>
                </a:lnTo>
                <a:cubicBezTo>
                  <a:pt x="20160" y="5293"/>
                  <a:pt x="20142" y="5289"/>
                  <a:pt x="20158" y="5309"/>
                </a:cubicBezTo>
                <a:cubicBezTo>
                  <a:pt x="20128" y="5317"/>
                  <a:pt x="20136" y="5310"/>
                  <a:pt x="20133" y="5342"/>
                </a:cubicBezTo>
                <a:cubicBezTo>
                  <a:pt x="20150" y="5336"/>
                  <a:pt x="20139" y="5341"/>
                  <a:pt x="20149" y="5333"/>
                </a:cubicBezTo>
                <a:cubicBezTo>
                  <a:pt x="20176" y="5310"/>
                  <a:pt x="20163" y="5307"/>
                  <a:pt x="20206" y="5318"/>
                </a:cubicBezTo>
                <a:cubicBezTo>
                  <a:pt x="20195" y="5275"/>
                  <a:pt x="20193" y="5307"/>
                  <a:pt x="20179" y="5287"/>
                </a:cubicBezTo>
                <a:cubicBezTo>
                  <a:pt x="20178" y="5286"/>
                  <a:pt x="20177" y="5284"/>
                  <a:pt x="20177" y="5283"/>
                </a:cubicBezTo>
                <a:lnTo>
                  <a:pt x="20174" y="5269"/>
                </a:lnTo>
                <a:cubicBezTo>
                  <a:pt x="20136" y="5279"/>
                  <a:pt x="20165" y="5285"/>
                  <a:pt x="20125" y="5285"/>
                </a:cubicBezTo>
                <a:close/>
                <a:moveTo>
                  <a:pt x="20887" y="3268"/>
                </a:moveTo>
                <a:lnTo>
                  <a:pt x="20968" y="3277"/>
                </a:lnTo>
                <a:lnTo>
                  <a:pt x="20968" y="3251"/>
                </a:lnTo>
                <a:cubicBezTo>
                  <a:pt x="20942" y="3245"/>
                  <a:pt x="20912" y="3241"/>
                  <a:pt x="20887" y="3235"/>
                </a:cubicBezTo>
                <a:lnTo>
                  <a:pt x="20887" y="3268"/>
                </a:lnTo>
                <a:close/>
                <a:moveTo>
                  <a:pt x="16212" y="2125"/>
                </a:moveTo>
                <a:cubicBezTo>
                  <a:pt x="16256" y="2137"/>
                  <a:pt x="16228" y="2153"/>
                  <a:pt x="16269" y="2133"/>
                </a:cubicBezTo>
                <a:cubicBezTo>
                  <a:pt x="16259" y="2107"/>
                  <a:pt x="16279" y="2127"/>
                  <a:pt x="16244" y="2109"/>
                </a:cubicBezTo>
                <a:cubicBezTo>
                  <a:pt x="16257" y="2090"/>
                  <a:pt x="16254" y="2101"/>
                  <a:pt x="16261" y="2077"/>
                </a:cubicBezTo>
                <a:cubicBezTo>
                  <a:pt x="16229" y="2083"/>
                  <a:pt x="16213" y="2074"/>
                  <a:pt x="16212" y="2125"/>
                </a:cubicBezTo>
                <a:close/>
                <a:moveTo>
                  <a:pt x="15961" y="1850"/>
                </a:moveTo>
                <a:lnTo>
                  <a:pt x="15969" y="1858"/>
                </a:lnTo>
                <a:cubicBezTo>
                  <a:pt x="16009" y="1891"/>
                  <a:pt x="16019" y="1869"/>
                  <a:pt x="16026" y="1866"/>
                </a:cubicBezTo>
                <a:cubicBezTo>
                  <a:pt x="16017" y="1844"/>
                  <a:pt x="16042" y="1851"/>
                  <a:pt x="15993" y="1850"/>
                </a:cubicBezTo>
                <a:lnTo>
                  <a:pt x="16026" y="1817"/>
                </a:lnTo>
                <a:cubicBezTo>
                  <a:pt x="15991" y="1825"/>
                  <a:pt x="16016" y="1821"/>
                  <a:pt x="15977" y="1817"/>
                </a:cubicBezTo>
                <a:cubicBezTo>
                  <a:pt x="15971" y="1841"/>
                  <a:pt x="15974" y="1831"/>
                  <a:pt x="15961" y="1850"/>
                </a:cubicBezTo>
                <a:close/>
                <a:moveTo>
                  <a:pt x="12201" y="1372"/>
                </a:moveTo>
                <a:cubicBezTo>
                  <a:pt x="12202" y="1372"/>
                  <a:pt x="12200" y="1407"/>
                  <a:pt x="12263" y="1389"/>
                </a:cubicBezTo>
                <a:cubicBezTo>
                  <a:pt x="12302" y="1377"/>
                  <a:pt x="12263" y="1388"/>
                  <a:pt x="12307" y="1388"/>
                </a:cubicBezTo>
                <a:cubicBezTo>
                  <a:pt x="12328" y="1388"/>
                  <a:pt x="12312" y="1394"/>
                  <a:pt x="12347" y="1364"/>
                </a:cubicBezTo>
                <a:lnTo>
                  <a:pt x="12281" y="1370"/>
                </a:lnTo>
                <a:cubicBezTo>
                  <a:pt x="12243" y="1374"/>
                  <a:pt x="12225" y="1377"/>
                  <a:pt x="12201" y="1372"/>
                </a:cubicBezTo>
                <a:close/>
                <a:moveTo>
                  <a:pt x="16115" y="2441"/>
                </a:moveTo>
                <a:cubicBezTo>
                  <a:pt x="16150" y="2441"/>
                  <a:pt x="16155" y="2437"/>
                  <a:pt x="16180" y="2449"/>
                </a:cubicBezTo>
                <a:cubicBezTo>
                  <a:pt x="16180" y="2448"/>
                  <a:pt x="16180" y="2445"/>
                  <a:pt x="16181" y="2446"/>
                </a:cubicBezTo>
                <a:cubicBezTo>
                  <a:pt x="16183" y="2456"/>
                  <a:pt x="16183" y="2440"/>
                  <a:pt x="16184" y="2440"/>
                </a:cubicBezTo>
                <a:cubicBezTo>
                  <a:pt x="16189" y="2436"/>
                  <a:pt x="16179" y="2439"/>
                  <a:pt x="16196" y="2433"/>
                </a:cubicBezTo>
                <a:cubicBezTo>
                  <a:pt x="16201" y="2454"/>
                  <a:pt x="16193" y="2442"/>
                  <a:pt x="16212" y="2449"/>
                </a:cubicBezTo>
                <a:lnTo>
                  <a:pt x="16236" y="2425"/>
                </a:lnTo>
                <a:cubicBezTo>
                  <a:pt x="16164" y="2431"/>
                  <a:pt x="16242" y="2417"/>
                  <a:pt x="16115" y="2417"/>
                </a:cubicBezTo>
                <a:cubicBezTo>
                  <a:pt x="16121" y="2433"/>
                  <a:pt x="16123" y="2426"/>
                  <a:pt x="16115" y="2441"/>
                </a:cubicBezTo>
                <a:close/>
                <a:moveTo>
                  <a:pt x="16285" y="5099"/>
                </a:moveTo>
                <a:lnTo>
                  <a:pt x="16382" y="5123"/>
                </a:lnTo>
                <a:lnTo>
                  <a:pt x="16382" y="5083"/>
                </a:lnTo>
                <a:cubicBezTo>
                  <a:pt x="16337" y="5084"/>
                  <a:pt x="16297" y="5083"/>
                  <a:pt x="16285" y="5099"/>
                </a:cubicBezTo>
                <a:close/>
                <a:moveTo>
                  <a:pt x="21397" y="3932"/>
                </a:moveTo>
                <a:cubicBezTo>
                  <a:pt x="21436" y="3906"/>
                  <a:pt x="21426" y="3922"/>
                  <a:pt x="21430" y="3892"/>
                </a:cubicBezTo>
                <a:lnTo>
                  <a:pt x="21494" y="3882"/>
                </a:lnTo>
                <a:cubicBezTo>
                  <a:pt x="21480" y="3864"/>
                  <a:pt x="21494" y="3871"/>
                  <a:pt x="21466" y="3869"/>
                </a:cubicBezTo>
                <a:lnTo>
                  <a:pt x="21421" y="3867"/>
                </a:lnTo>
                <a:cubicBezTo>
                  <a:pt x="21398" y="3902"/>
                  <a:pt x="21397" y="3876"/>
                  <a:pt x="21397" y="3932"/>
                </a:cubicBezTo>
                <a:close/>
                <a:moveTo>
                  <a:pt x="19137" y="1971"/>
                </a:moveTo>
                <a:lnTo>
                  <a:pt x="19137" y="1996"/>
                </a:lnTo>
                <a:cubicBezTo>
                  <a:pt x="19205" y="1990"/>
                  <a:pt x="19176" y="2002"/>
                  <a:pt x="19195" y="2000"/>
                </a:cubicBezTo>
                <a:cubicBezTo>
                  <a:pt x="19213" y="1998"/>
                  <a:pt x="19212" y="1971"/>
                  <a:pt x="19218" y="1947"/>
                </a:cubicBezTo>
                <a:cubicBezTo>
                  <a:pt x="19189" y="1966"/>
                  <a:pt x="19214" y="1953"/>
                  <a:pt x="19137" y="1971"/>
                </a:cubicBezTo>
                <a:close/>
                <a:moveTo>
                  <a:pt x="18205" y="1947"/>
                </a:moveTo>
                <a:lnTo>
                  <a:pt x="18218" y="1961"/>
                </a:lnTo>
                <a:cubicBezTo>
                  <a:pt x="18240" y="1950"/>
                  <a:pt x="18228" y="1974"/>
                  <a:pt x="18237" y="1947"/>
                </a:cubicBezTo>
                <a:lnTo>
                  <a:pt x="18310" y="1947"/>
                </a:lnTo>
                <a:lnTo>
                  <a:pt x="18310" y="1923"/>
                </a:lnTo>
                <a:cubicBezTo>
                  <a:pt x="18242" y="1924"/>
                  <a:pt x="18327" y="1931"/>
                  <a:pt x="18221" y="1923"/>
                </a:cubicBezTo>
                <a:cubicBezTo>
                  <a:pt x="18220" y="1924"/>
                  <a:pt x="18219" y="1925"/>
                  <a:pt x="18219" y="1928"/>
                </a:cubicBezTo>
                <a:lnTo>
                  <a:pt x="18205" y="1947"/>
                </a:lnTo>
                <a:lnTo>
                  <a:pt x="18197" y="1939"/>
                </a:lnTo>
                <a:cubicBezTo>
                  <a:pt x="18196" y="1938"/>
                  <a:pt x="18193" y="1935"/>
                  <a:pt x="18193" y="1935"/>
                </a:cubicBezTo>
                <a:cubicBezTo>
                  <a:pt x="18180" y="1922"/>
                  <a:pt x="18110" y="1947"/>
                  <a:pt x="18075" y="1947"/>
                </a:cubicBezTo>
                <a:lnTo>
                  <a:pt x="18075" y="1955"/>
                </a:lnTo>
                <a:cubicBezTo>
                  <a:pt x="18126" y="1955"/>
                  <a:pt x="18109" y="1967"/>
                  <a:pt x="18136" y="1966"/>
                </a:cubicBezTo>
                <a:cubicBezTo>
                  <a:pt x="18180" y="1966"/>
                  <a:pt x="18176" y="1955"/>
                  <a:pt x="18205" y="1947"/>
                </a:cubicBezTo>
                <a:close/>
                <a:moveTo>
                  <a:pt x="19898" y="5277"/>
                </a:moveTo>
                <a:cubicBezTo>
                  <a:pt x="19902" y="5289"/>
                  <a:pt x="19896" y="5295"/>
                  <a:pt x="19910" y="5298"/>
                </a:cubicBezTo>
                <a:cubicBezTo>
                  <a:pt x="19934" y="5305"/>
                  <a:pt x="19917" y="5299"/>
                  <a:pt x="19923" y="5285"/>
                </a:cubicBezTo>
                <a:cubicBezTo>
                  <a:pt x="19961" y="5286"/>
                  <a:pt x="19954" y="5277"/>
                  <a:pt x="19963" y="5309"/>
                </a:cubicBezTo>
                <a:cubicBezTo>
                  <a:pt x="19982" y="5299"/>
                  <a:pt x="19984" y="5295"/>
                  <a:pt x="20012" y="5293"/>
                </a:cubicBezTo>
                <a:cubicBezTo>
                  <a:pt x="19995" y="5270"/>
                  <a:pt x="20011" y="5287"/>
                  <a:pt x="19988" y="5276"/>
                </a:cubicBezTo>
                <a:lnTo>
                  <a:pt x="19960" y="5265"/>
                </a:lnTo>
                <a:cubicBezTo>
                  <a:pt x="19938" y="5262"/>
                  <a:pt x="19926" y="5270"/>
                  <a:pt x="19898" y="5277"/>
                </a:cubicBezTo>
                <a:close/>
                <a:moveTo>
                  <a:pt x="16220" y="2538"/>
                </a:moveTo>
                <a:cubicBezTo>
                  <a:pt x="16181" y="2538"/>
                  <a:pt x="16209" y="2531"/>
                  <a:pt x="16181" y="2533"/>
                </a:cubicBezTo>
                <a:cubicBezTo>
                  <a:pt x="16170" y="2533"/>
                  <a:pt x="16165" y="2538"/>
                  <a:pt x="16139" y="2538"/>
                </a:cubicBezTo>
                <a:lnTo>
                  <a:pt x="16139" y="2555"/>
                </a:lnTo>
                <a:cubicBezTo>
                  <a:pt x="16209" y="2536"/>
                  <a:pt x="16174" y="2557"/>
                  <a:pt x="16218" y="2553"/>
                </a:cubicBezTo>
                <a:cubicBezTo>
                  <a:pt x="16233" y="2552"/>
                  <a:pt x="16245" y="2547"/>
                  <a:pt x="16277" y="2547"/>
                </a:cubicBezTo>
                <a:cubicBezTo>
                  <a:pt x="16265" y="2529"/>
                  <a:pt x="16261" y="2519"/>
                  <a:pt x="16244" y="2506"/>
                </a:cubicBezTo>
                <a:lnTo>
                  <a:pt x="16239" y="2520"/>
                </a:lnTo>
                <a:cubicBezTo>
                  <a:pt x="16235" y="2528"/>
                  <a:pt x="16229" y="2538"/>
                  <a:pt x="16220" y="2538"/>
                </a:cubicBezTo>
                <a:close/>
                <a:moveTo>
                  <a:pt x="16860" y="4370"/>
                </a:moveTo>
                <a:cubicBezTo>
                  <a:pt x="16842" y="4365"/>
                  <a:pt x="16841" y="4363"/>
                  <a:pt x="16820" y="4361"/>
                </a:cubicBezTo>
                <a:lnTo>
                  <a:pt x="16820" y="4386"/>
                </a:lnTo>
                <a:cubicBezTo>
                  <a:pt x="16859" y="4389"/>
                  <a:pt x="16902" y="4431"/>
                  <a:pt x="16876" y="4321"/>
                </a:cubicBezTo>
                <a:lnTo>
                  <a:pt x="16860" y="4321"/>
                </a:lnTo>
                <a:cubicBezTo>
                  <a:pt x="16863" y="4360"/>
                  <a:pt x="16868" y="4335"/>
                  <a:pt x="16860" y="4370"/>
                </a:cubicBezTo>
                <a:close/>
                <a:moveTo>
                  <a:pt x="17524" y="2538"/>
                </a:moveTo>
                <a:cubicBezTo>
                  <a:pt x="17563" y="2549"/>
                  <a:pt x="17558" y="2573"/>
                  <a:pt x="17597" y="2538"/>
                </a:cubicBezTo>
                <a:lnTo>
                  <a:pt x="17630" y="2555"/>
                </a:lnTo>
                <a:cubicBezTo>
                  <a:pt x="17625" y="2535"/>
                  <a:pt x="17612" y="2520"/>
                  <a:pt x="17591" y="2519"/>
                </a:cubicBezTo>
                <a:cubicBezTo>
                  <a:pt x="17524" y="2514"/>
                  <a:pt x="17528" y="2534"/>
                  <a:pt x="17524" y="2538"/>
                </a:cubicBezTo>
                <a:close/>
                <a:moveTo>
                  <a:pt x="16828" y="1736"/>
                </a:moveTo>
                <a:cubicBezTo>
                  <a:pt x="16863" y="1733"/>
                  <a:pt x="16842" y="1737"/>
                  <a:pt x="16868" y="1720"/>
                </a:cubicBezTo>
                <a:cubicBezTo>
                  <a:pt x="16888" y="1747"/>
                  <a:pt x="16867" y="1737"/>
                  <a:pt x="16904" y="1731"/>
                </a:cubicBezTo>
                <a:cubicBezTo>
                  <a:pt x="16947" y="1725"/>
                  <a:pt x="16932" y="1723"/>
                  <a:pt x="16941" y="1744"/>
                </a:cubicBezTo>
                <a:cubicBezTo>
                  <a:pt x="16960" y="1732"/>
                  <a:pt x="16950" y="1735"/>
                  <a:pt x="16974" y="1728"/>
                </a:cubicBezTo>
                <a:cubicBezTo>
                  <a:pt x="16955" y="1695"/>
                  <a:pt x="16942" y="1719"/>
                  <a:pt x="16918" y="1718"/>
                </a:cubicBezTo>
                <a:cubicBezTo>
                  <a:pt x="16889" y="1717"/>
                  <a:pt x="16829" y="1694"/>
                  <a:pt x="16828" y="1736"/>
                </a:cubicBezTo>
                <a:close/>
                <a:moveTo>
                  <a:pt x="0" y="3308"/>
                </a:moveTo>
                <a:cubicBezTo>
                  <a:pt x="40" y="3289"/>
                  <a:pt x="69" y="3284"/>
                  <a:pt x="130" y="3284"/>
                </a:cubicBezTo>
                <a:lnTo>
                  <a:pt x="130" y="3268"/>
                </a:lnTo>
                <a:cubicBezTo>
                  <a:pt x="84" y="3268"/>
                  <a:pt x="99" y="3275"/>
                  <a:pt x="89" y="3251"/>
                </a:cubicBezTo>
                <a:cubicBezTo>
                  <a:pt x="63" y="3258"/>
                  <a:pt x="84" y="3252"/>
                  <a:pt x="66" y="3261"/>
                </a:cubicBezTo>
                <a:cubicBezTo>
                  <a:pt x="61" y="3263"/>
                  <a:pt x="45" y="3271"/>
                  <a:pt x="39" y="3274"/>
                </a:cubicBezTo>
                <a:cubicBezTo>
                  <a:pt x="8" y="3291"/>
                  <a:pt x="7" y="3290"/>
                  <a:pt x="0" y="3308"/>
                </a:cubicBezTo>
                <a:close/>
                <a:moveTo>
                  <a:pt x="17873" y="5447"/>
                </a:moveTo>
                <a:lnTo>
                  <a:pt x="17719" y="5447"/>
                </a:lnTo>
                <a:cubicBezTo>
                  <a:pt x="17741" y="5477"/>
                  <a:pt x="17779" y="5460"/>
                  <a:pt x="17849" y="5465"/>
                </a:cubicBezTo>
                <a:cubicBezTo>
                  <a:pt x="17883" y="5467"/>
                  <a:pt x="17869" y="5486"/>
                  <a:pt x="17873" y="5447"/>
                </a:cubicBezTo>
                <a:close/>
                <a:moveTo>
                  <a:pt x="20619" y="2992"/>
                </a:moveTo>
                <a:cubicBezTo>
                  <a:pt x="20638" y="2988"/>
                  <a:pt x="20638" y="2986"/>
                  <a:pt x="20660" y="2984"/>
                </a:cubicBezTo>
                <a:cubicBezTo>
                  <a:pt x="20666" y="3008"/>
                  <a:pt x="20659" y="2996"/>
                  <a:pt x="20676" y="3008"/>
                </a:cubicBezTo>
                <a:lnTo>
                  <a:pt x="20702" y="2994"/>
                </a:lnTo>
                <a:cubicBezTo>
                  <a:pt x="20720" y="2987"/>
                  <a:pt x="20714" y="2993"/>
                  <a:pt x="20733" y="2984"/>
                </a:cubicBezTo>
                <a:cubicBezTo>
                  <a:pt x="20727" y="2973"/>
                  <a:pt x="20728" y="2975"/>
                  <a:pt x="20725" y="2960"/>
                </a:cubicBezTo>
                <a:cubicBezTo>
                  <a:pt x="20702" y="2965"/>
                  <a:pt x="20698" y="2965"/>
                  <a:pt x="20670" y="2970"/>
                </a:cubicBezTo>
                <a:cubicBezTo>
                  <a:pt x="20641" y="2974"/>
                  <a:pt x="20634" y="2972"/>
                  <a:pt x="20619" y="2992"/>
                </a:cubicBezTo>
                <a:close/>
                <a:moveTo>
                  <a:pt x="16301" y="5609"/>
                </a:moveTo>
                <a:lnTo>
                  <a:pt x="16301" y="5617"/>
                </a:lnTo>
                <a:cubicBezTo>
                  <a:pt x="16325" y="5617"/>
                  <a:pt x="16363" y="5623"/>
                  <a:pt x="16371" y="5622"/>
                </a:cubicBezTo>
                <a:cubicBezTo>
                  <a:pt x="16386" y="5619"/>
                  <a:pt x="16387" y="5613"/>
                  <a:pt x="16399" y="5611"/>
                </a:cubicBezTo>
                <a:cubicBezTo>
                  <a:pt x="16427" y="5608"/>
                  <a:pt x="16430" y="5638"/>
                  <a:pt x="16455" y="5601"/>
                </a:cubicBezTo>
                <a:cubicBezTo>
                  <a:pt x="16410" y="5592"/>
                  <a:pt x="16449" y="5608"/>
                  <a:pt x="16376" y="5597"/>
                </a:cubicBezTo>
                <a:cubicBezTo>
                  <a:pt x="16375" y="5597"/>
                  <a:pt x="16361" y="5594"/>
                  <a:pt x="16357" y="5595"/>
                </a:cubicBezTo>
                <a:cubicBezTo>
                  <a:pt x="16327" y="5597"/>
                  <a:pt x="16335" y="5609"/>
                  <a:pt x="16301" y="5609"/>
                </a:cubicBezTo>
                <a:close/>
                <a:moveTo>
                  <a:pt x="18764" y="3308"/>
                </a:moveTo>
                <a:cubicBezTo>
                  <a:pt x="18797" y="3309"/>
                  <a:pt x="18799" y="3313"/>
                  <a:pt x="18821" y="3324"/>
                </a:cubicBezTo>
                <a:cubicBezTo>
                  <a:pt x="18874" y="3289"/>
                  <a:pt x="18856" y="3299"/>
                  <a:pt x="18894" y="3308"/>
                </a:cubicBezTo>
                <a:cubicBezTo>
                  <a:pt x="18867" y="3258"/>
                  <a:pt x="18880" y="3292"/>
                  <a:pt x="18845" y="3292"/>
                </a:cubicBezTo>
                <a:lnTo>
                  <a:pt x="18795" y="3289"/>
                </a:lnTo>
                <a:cubicBezTo>
                  <a:pt x="18775" y="3290"/>
                  <a:pt x="18765" y="3278"/>
                  <a:pt x="18764" y="3308"/>
                </a:cubicBezTo>
                <a:close/>
                <a:moveTo>
                  <a:pt x="21016" y="5318"/>
                </a:moveTo>
                <a:cubicBezTo>
                  <a:pt x="21053" y="5318"/>
                  <a:pt x="21045" y="5324"/>
                  <a:pt x="21081" y="5326"/>
                </a:cubicBezTo>
                <a:cubicBezTo>
                  <a:pt x="21107" y="5327"/>
                  <a:pt x="21136" y="5326"/>
                  <a:pt x="21162" y="5326"/>
                </a:cubicBezTo>
                <a:lnTo>
                  <a:pt x="21162" y="5318"/>
                </a:lnTo>
                <a:cubicBezTo>
                  <a:pt x="21108" y="5318"/>
                  <a:pt x="21166" y="5301"/>
                  <a:pt x="21089" y="5301"/>
                </a:cubicBezTo>
                <a:cubicBezTo>
                  <a:pt x="21039" y="5301"/>
                  <a:pt x="21068" y="5313"/>
                  <a:pt x="21016" y="5301"/>
                </a:cubicBezTo>
                <a:lnTo>
                  <a:pt x="21016" y="5318"/>
                </a:lnTo>
                <a:close/>
                <a:moveTo>
                  <a:pt x="18958" y="3073"/>
                </a:moveTo>
                <a:cubicBezTo>
                  <a:pt x="18957" y="3072"/>
                  <a:pt x="18955" y="3067"/>
                  <a:pt x="18955" y="3069"/>
                </a:cubicBezTo>
                <a:cubicBezTo>
                  <a:pt x="18954" y="3070"/>
                  <a:pt x="18951" y="3066"/>
                  <a:pt x="18950" y="3065"/>
                </a:cubicBezTo>
                <a:cubicBezTo>
                  <a:pt x="18944" y="3061"/>
                  <a:pt x="18946" y="3061"/>
                  <a:pt x="18934" y="3057"/>
                </a:cubicBezTo>
                <a:cubicBezTo>
                  <a:pt x="18942" y="3091"/>
                  <a:pt x="18944" y="3087"/>
                  <a:pt x="18974" y="3098"/>
                </a:cubicBezTo>
                <a:cubicBezTo>
                  <a:pt x="19015" y="3114"/>
                  <a:pt x="19007" y="3111"/>
                  <a:pt x="19023" y="3081"/>
                </a:cubicBezTo>
                <a:cubicBezTo>
                  <a:pt x="19005" y="3077"/>
                  <a:pt x="19005" y="3075"/>
                  <a:pt x="18983" y="3073"/>
                </a:cubicBezTo>
                <a:lnTo>
                  <a:pt x="18983" y="3049"/>
                </a:lnTo>
                <a:lnTo>
                  <a:pt x="18958" y="3049"/>
                </a:lnTo>
                <a:lnTo>
                  <a:pt x="18958" y="3073"/>
                </a:lnTo>
                <a:close/>
                <a:moveTo>
                  <a:pt x="17136" y="2587"/>
                </a:moveTo>
                <a:cubicBezTo>
                  <a:pt x="17104" y="2584"/>
                  <a:pt x="17109" y="2579"/>
                  <a:pt x="17071" y="2579"/>
                </a:cubicBezTo>
                <a:cubicBezTo>
                  <a:pt x="17063" y="2609"/>
                  <a:pt x="17063" y="2589"/>
                  <a:pt x="17055" y="2619"/>
                </a:cubicBezTo>
                <a:cubicBezTo>
                  <a:pt x="17057" y="2619"/>
                  <a:pt x="17059" y="2615"/>
                  <a:pt x="17060" y="2617"/>
                </a:cubicBezTo>
                <a:cubicBezTo>
                  <a:pt x="17061" y="2618"/>
                  <a:pt x="17064" y="2614"/>
                  <a:pt x="17065" y="2614"/>
                </a:cubicBezTo>
                <a:cubicBezTo>
                  <a:pt x="17107" y="2594"/>
                  <a:pt x="17126" y="2636"/>
                  <a:pt x="17144" y="2587"/>
                </a:cubicBezTo>
                <a:cubicBezTo>
                  <a:pt x="17178" y="2600"/>
                  <a:pt x="17131" y="2575"/>
                  <a:pt x="17155" y="2592"/>
                </a:cubicBezTo>
                <a:cubicBezTo>
                  <a:pt x="17160" y="2595"/>
                  <a:pt x="17165" y="2601"/>
                  <a:pt x="17168" y="2603"/>
                </a:cubicBezTo>
                <a:cubicBezTo>
                  <a:pt x="17166" y="2578"/>
                  <a:pt x="17168" y="2588"/>
                  <a:pt x="17160" y="2571"/>
                </a:cubicBezTo>
                <a:cubicBezTo>
                  <a:pt x="17110" y="2575"/>
                  <a:pt x="17147" y="2574"/>
                  <a:pt x="17136" y="2587"/>
                </a:cubicBezTo>
                <a:close/>
                <a:moveTo>
                  <a:pt x="15386" y="2547"/>
                </a:moveTo>
                <a:cubicBezTo>
                  <a:pt x="15408" y="2541"/>
                  <a:pt x="15395" y="2547"/>
                  <a:pt x="15415" y="2527"/>
                </a:cubicBezTo>
                <a:lnTo>
                  <a:pt x="15434" y="2506"/>
                </a:lnTo>
                <a:cubicBezTo>
                  <a:pt x="15408" y="2489"/>
                  <a:pt x="15426" y="2490"/>
                  <a:pt x="15377" y="2490"/>
                </a:cubicBezTo>
                <a:cubicBezTo>
                  <a:pt x="15323" y="2490"/>
                  <a:pt x="15373" y="2501"/>
                  <a:pt x="15386" y="2547"/>
                </a:cubicBezTo>
                <a:close/>
                <a:moveTo>
                  <a:pt x="16690" y="2044"/>
                </a:moveTo>
                <a:cubicBezTo>
                  <a:pt x="16677" y="1995"/>
                  <a:pt x="16679" y="2034"/>
                  <a:pt x="16690" y="1987"/>
                </a:cubicBezTo>
                <a:lnTo>
                  <a:pt x="16625" y="1987"/>
                </a:lnTo>
                <a:cubicBezTo>
                  <a:pt x="16626" y="2025"/>
                  <a:pt x="16617" y="2014"/>
                  <a:pt x="16642" y="2028"/>
                </a:cubicBezTo>
                <a:cubicBezTo>
                  <a:pt x="16646" y="2030"/>
                  <a:pt x="16683" y="2042"/>
                  <a:pt x="16690" y="2044"/>
                </a:cubicBezTo>
                <a:close/>
                <a:moveTo>
                  <a:pt x="15911" y="1728"/>
                </a:moveTo>
                <a:cubicBezTo>
                  <a:pt x="15913" y="1729"/>
                  <a:pt x="15915" y="1728"/>
                  <a:pt x="15916" y="1729"/>
                </a:cubicBezTo>
                <a:cubicBezTo>
                  <a:pt x="15922" y="1765"/>
                  <a:pt x="15917" y="1710"/>
                  <a:pt x="15928" y="1744"/>
                </a:cubicBezTo>
                <a:cubicBezTo>
                  <a:pt x="15903" y="1754"/>
                  <a:pt x="15917" y="1727"/>
                  <a:pt x="15912" y="1769"/>
                </a:cubicBezTo>
                <a:cubicBezTo>
                  <a:pt x="15952" y="1758"/>
                  <a:pt x="15918" y="1754"/>
                  <a:pt x="15969" y="1753"/>
                </a:cubicBezTo>
                <a:lnTo>
                  <a:pt x="15977" y="1728"/>
                </a:lnTo>
                <a:lnTo>
                  <a:pt x="15953" y="1712"/>
                </a:lnTo>
                <a:cubicBezTo>
                  <a:pt x="15951" y="1712"/>
                  <a:pt x="15949" y="1710"/>
                  <a:pt x="15948" y="1709"/>
                </a:cubicBezTo>
                <a:cubicBezTo>
                  <a:pt x="15946" y="1709"/>
                  <a:pt x="15944" y="1707"/>
                  <a:pt x="15943" y="1706"/>
                </a:cubicBezTo>
                <a:cubicBezTo>
                  <a:pt x="15935" y="1702"/>
                  <a:pt x="15927" y="1699"/>
                  <a:pt x="15920" y="1696"/>
                </a:cubicBezTo>
                <a:lnTo>
                  <a:pt x="15911" y="1728"/>
                </a:lnTo>
                <a:close/>
                <a:moveTo>
                  <a:pt x="23050" y="3170"/>
                </a:moveTo>
                <a:lnTo>
                  <a:pt x="23050" y="3187"/>
                </a:lnTo>
                <a:cubicBezTo>
                  <a:pt x="23079" y="3193"/>
                  <a:pt x="23066" y="3195"/>
                  <a:pt x="23082" y="3170"/>
                </a:cubicBezTo>
                <a:cubicBezTo>
                  <a:pt x="23089" y="3195"/>
                  <a:pt x="23082" y="3188"/>
                  <a:pt x="23107" y="3195"/>
                </a:cubicBezTo>
                <a:lnTo>
                  <a:pt x="23107" y="3162"/>
                </a:lnTo>
                <a:cubicBezTo>
                  <a:pt x="23138" y="3160"/>
                  <a:pt x="23133" y="3154"/>
                  <a:pt x="23171" y="3154"/>
                </a:cubicBezTo>
                <a:cubicBezTo>
                  <a:pt x="23150" y="3123"/>
                  <a:pt x="23165" y="3135"/>
                  <a:pt x="23121" y="3142"/>
                </a:cubicBezTo>
                <a:cubicBezTo>
                  <a:pt x="23059" y="3153"/>
                  <a:pt x="23101" y="3158"/>
                  <a:pt x="23050" y="3170"/>
                </a:cubicBezTo>
                <a:close/>
                <a:moveTo>
                  <a:pt x="18999" y="5261"/>
                </a:moveTo>
                <a:cubicBezTo>
                  <a:pt x="19042" y="5281"/>
                  <a:pt x="19061" y="5258"/>
                  <a:pt x="19048" y="5318"/>
                </a:cubicBezTo>
                <a:cubicBezTo>
                  <a:pt x="19117" y="5271"/>
                  <a:pt x="19072" y="5278"/>
                  <a:pt x="19121" y="5277"/>
                </a:cubicBezTo>
                <a:lnTo>
                  <a:pt x="19121" y="5261"/>
                </a:lnTo>
                <a:cubicBezTo>
                  <a:pt x="19082" y="5262"/>
                  <a:pt x="19086" y="5273"/>
                  <a:pt x="19056" y="5261"/>
                </a:cubicBezTo>
                <a:cubicBezTo>
                  <a:pt x="19039" y="5255"/>
                  <a:pt x="19004" y="5231"/>
                  <a:pt x="18999" y="5261"/>
                </a:cubicBezTo>
                <a:close/>
                <a:moveTo>
                  <a:pt x="15685" y="2336"/>
                </a:moveTo>
                <a:lnTo>
                  <a:pt x="15726" y="2336"/>
                </a:lnTo>
                <a:lnTo>
                  <a:pt x="15726" y="2360"/>
                </a:lnTo>
                <a:cubicBezTo>
                  <a:pt x="15809" y="2353"/>
                  <a:pt x="15782" y="2368"/>
                  <a:pt x="15799" y="2344"/>
                </a:cubicBezTo>
                <a:cubicBezTo>
                  <a:pt x="15765" y="2335"/>
                  <a:pt x="15782" y="2340"/>
                  <a:pt x="15766" y="2312"/>
                </a:cubicBezTo>
                <a:cubicBezTo>
                  <a:pt x="15714" y="2348"/>
                  <a:pt x="15736" y="2314"/>
                  <a:pt x="15708" y="2313"/>
                </a:cubicBezTo>
                <a:cubicBezTo>
                  <a:pt x="15685" y="2313"/>
                  <a:pt x="15695" y="2322"/>
                  <a:pt x="15685" y="2336"/>
                </a:cubicBezTo>
                <a:close/>
                <a:moveTo>
                  <a:pt x="20312" y="5488"/>
                </a:moveTo>
                <a:cubicBezTo>
                  <a:pt x="20280" y="5488"/>
                  <a:pt x="20311" y="5476"/>
                  <a:pt x="20263" y="5488"/>
                </a:cubicBezTo>
                <a:cubicBezTo>
                  <a:pt x="20280" y="5519"/>
                  <a:pt x="20283" y="5498"/>
                  <a:pt x="20309" y="5500"/>
                </a:cubicBezTo>
                <a:lnTo>
                  <a:pt x="20378" y="5501"/>
                </a:lnTo>
                <a:cubicBezTo>
                  <a:pt x="20386" y="5501"/>
                  <a:pt x="20396" y="5503"/>
                  <a:pt x="20417" y="5504"/>
                </a:cubicBezTo>
                <a:cubicBezTo>
                  <a:pt x="20406" y="5459"/>
                  <a:pt x="20396" y="5488"/>
                  <a:pt x="20371" y="5484"/>
                </a:cubicBezTo>
                <a:cubicBezTo>
                  <a:pt x="20354" y="5481"/>
                  <a:pt x="20354" y="5471"/>
                  <a:pt x="20336" y="5471"/>
                </a:cubicBezTo>
                <a:cubicBezTo>
                  <a:pt x="20321" y="5471"/>
                  <a:pt x="20326" y="5488"/>
                  <a:pt x="20312" y="5488"/>
                </a:cubicBezTo>
                <a:close/>
                <a:moveTo>
                  <a:pt x="23058" y="4045"/>
                </a:moveTo>
                <a:lnTo>
                  <a:pt x="23074" y="4102"/>
                </a:lnTo>
                <a:cubicBezTo>
                  <a:pt x="23078" y="4058"/>
                  <a:pt x="23090" y="4062"/>
                  <a:pt x="23123" y="4070"/>
                </a:cubicBezTo>
                <a:lnTo>
                  <a:pt x="23132" y="4021"/>
                </a:lnTo>
                <a:cubicBezTo>
                  <a:pt x="23122" y="4022"/>
                  <a:pt x="23090" y="4026"/>
                  <a:pt x="23089" y="4026"/>
                </a:cubicBezTo>
                <a:cubicBezTo>
                  <a:pt x="23078" y="4028"/>
                  <a:pt x="23089" y="4023"/>
                  <a:pt x="23076" y="4031"/>
                </a:cubicBezTo>
                <a:cubicBezTo>
                  <a:pt x="23075" y="4032"/>
                  <a:pt x="23064" y="4042"/>
                  <a:pt x="23058" y="4045"/>
                </a:cubicBezTo>
                <a:close/>
                <a:moveTo>
                  <a:pt x="19040" y="3097"/>
                </a:moveTo>
                <a:cubicBezTo>
                  <a:pt x="19059" y="3109"/>
                  <a:pt x="19014" y="3106"/>
                  <a:pt x="19046" y="3101"/>
                </a:cubicBezTo>
                <a:cubicBezTo>
                  <a:pt x="19047" y="3101"/>
                  <a:pt x="19050" y="3100"/>
                  <a:pt x="19051" y="3100"/>
                </a:cubicBezTo>
                <a:lnTo>
                  <a:pt x="19082" y="3098"/>
                </a:lnTo>
                <a:cubicBezTo>
                  <a:pt x="19119" y="3091"/>
                  <a:pt x="19094" y="3103"/>
                  <a:pt x="19126" y="3102"/>
                </a:cubicBezTo>
                <a:cubicBezTo>
                  <a:pt x="19139" y="3101"/>
                  <a:pt x="19159" y="3099"/>
                  <a:pt x="19176" y="3100"/>
                </a:cubicBezTo>
                <a:cubicBezTo>
                  <a:pt x="19198" y="3101"/>
                  <a:pt x="19192" y="3116"/>
                  <a:pt x="19202" y="3081"/>
                </a:cubicBezTo>
                <a:cubicBezTo>
                  <a:pt x="19163" y="3065"/>
                  <a:pt x="19141" y="3088"/>
                  <a:pt x="19122" y="3088"/>
                </a:cubicBezTo>
                <a:cubicBezTo>
                  <a:pt x="19088" y="3086"/>
                  <a:pt x="19070" y="3056"/>
                  <a:pt x="19040" y="3097"/>
                </a:cubicBezTo>
                <a:close/>
                <a:moveTo>
                  <a:pt x="16487" y="2660"/>
                </a:moveTo>
                <a:cubicBezTo>
                  <a:pt x="16487" y="2675"/>
                  <a:pt x="16487" y="2661"/>
                  <a:pt x="16496" y="2676"/>
                </a:cubicBezTo>
                <a:cubicBezTo>
                  <a:pt x="16517" y="2662"/>
                  <a:pt x="16512" y="2672"/>
                  <a:pt x="16520" y="2644"/>
                </a:cubicBezTo>
                <a:cubicBezTo>
                  <a:pt x="16533" y="2644"/>
                  <a:pt x="16557" y="2645"/>
                  <a:pt x="16569" y="2644"/>
                </a:cubicBezTo>
                <a:cubicBezTo>
                  <a:pt x="16600" y="2642"/>
                  <a:pt x="16594" y="2646"/>
                  <a:pt x="16601" y="2619"/>
                </a:cubicBezTo>
                <a:cubicBezTo>
                  <a:pt x="16579" y="2619"/>
                  <a:pt x="16571" y="2623"/>
                  <a:pt x="16557" y="2624"/>
                </a:cubicBezTo>
                <a:cubicBezTo>
                  <a:pt x="16535" y="2627"/>
                  <a:pt x="16487" y="2601"/>
                  <a:pt x="16487" y="2660"/>
                </a:cubicBezTo>
                <a:close/>
                <a:moveTo>
                  <a:pt x="14551" y="2060"/>
                </a:moveTo>
                <a:cubicBezTo>
                  <a:pt x="14604" y="2027"/>
                  <a:pt x="14634" y="2064"/>
                  <a:pt x="14648" y="2012"/>
                </a:cubicBezTo>
                <a:cubicBezTo>
                  <a:pt x="14592" y="2025"/>
                  <a:pt x="14608" y="2002"/>
                  <a:pt x="14563" y="2023"/>
                </a:cubicBezTo>
                <a:cubicBezTo>
                  <a:pt x="14561" y="2024"/>
                  <a:pt x="14554" y="2028"/>
                  <a:pt x="14552" y="2029"/>
                </a:cubicBezTo>
                <a:cubicBezTo>
                  <a:pt x="14530" y="2041"/>
                  <a:pt x="14541" y="2031"/>
                  <a:pt x="14527" y="2052"/>
                </a:cubicBezTo>
                <a:cubicBezTo>
                  <a:pt x="14548" y="2058"/>
                  <a:pt x="14533" y="2052"/>
                  <a:pt x="14551" y="2060"/>
                </a:cubicBezTo>
                <a:lnTo>
                  <a:pt x="14526" y="2075"/>
                </a:lnTo>
                <a:cubicBezTo>
                  <a:pt x="14505" y="2087"/>
                  <a:pt x="14520" y="2069"/>
                  <a:pt x="14502" y="2093"/>
                </a:cubicBezTo>
                <a:lnTo>
                  <a:pt x="14543" y="2101"/>
                </a:lnTo>
                <a:cubicBezTo>
                  <a:pt x="14511" y="2108"/>
                  <a:pt x="14474" y="2123"/>
                  <a:pt x="14446" y="2109"/>
                </a:cubicBezTo>
                <a:cubicBezTo>
                  <a:pt x="14443" y="2139"/>
                  <a:pt x="14434" y="2142"/>
                  <a:pt x="14421" y="2166"/>
                </a:cubicBezTo>
                <a:cubicBezTo>
                  <a:pt x="14449" y="2179"/>
                  <a:pt x="14426" y="2168"/>
                  <a:pt x="14455" y="2172"/>
                </a:cubicBezTo>
                <a:lnTo>
                  <a:pt x="14475" y="2176"/>
                </a:lnTo>
                <a:cubicBezTo>
                  <a:pt x="14597" y="2193"/>
                  <a:pt x="14551" y="2168"/>
                  <a:pt x="14615" y="2174"/>
                </a:cubicBezTo>
                <a:lnTo>
                  <a:pt x="14660" y="2171"/>
                </a:lnTo>
                <a:cubicBezTo>
                  <a:pt x="14719" y="2172"/>
                  <a:pt x="14757" y="2166"/>
                  <a:pt x="14804" y="2171"/>
                </a:cubicBezTo>
                <a:cubicBezTo>
                  <a:pt x="14876" y="2179"/>
                  <a:pt x="14811" y="2188"/>
                  <a:pt x="14908" y="2166"/>
                </a:cubicBezTo>
                <a:cubicBezTo>
                  <a:pt x="14898" y="2127"/>
                  <a:pt x="14897" y="2114"/>
                  <a:pt x="14857" y="2120"/>
                </a:cubicBezTo>
                <a:cubicBezTo>
                  <a:pt x="14852" y="2121"/>
                  <a:pt x="14849" y="2121"/>
                  <a:pt x="14841" y="2124"/>
                </a:cubicBezTo>
                <a:cubicBezTo>
                  <a:pt x="14797" y="2136"/>
                  <a:pt x="14820" y="2141"/>
                  <a:pt x="14770" y="2141"/>
                </a:cubicBezTo>
                <a:cubicBezTo>
                  <a:pt x="14750" y="2093"/>
                  <a:pt x="14679" y="2128"/>
                  <a:pt x="14668" y="2130"/>
                </a:cubicBezTo>
                <a:cubicBezTo>
                  <a:pt x="14642" y="2134"/>
                  <a:pt x="14661" y="2135"/>
                  <a:pt x="14637" y="2128"/>
                </a:cubicBezTo>
                <a:cubicBezTo>
                  <a:pt x="14616" y="2121"/>
                  <a:pt x="14627" y="2115"/>
                  <a:pt x="14582" y="2112"/>
                </a:cubicBezTo>
                <a:cubicBezTo>
                  <a:pt x="14575" y="2111"/>
                  <a:pt x="14568" y="2110"/>
                  <a:pt x="14551" y="2109"/>
                </a:cubicBezTo>
                <a:cubicBezTo>
                  <a:pt x="14593" y="2046"/>
                  <a:pt x="14580" y="2153"/>
                  <a:pt x="14600" y="2069"/>
                </a:cubicBezTo>
                <a:cubicBezTo>
                  <a:pt x="14567" y="2069"/>
                  <a:pt x="14574" y="2071"/>
                  <a:pt x="14551" y="2060"/>
                </a:cubicBezTo>
                <a:close/>
                <a:moveTo>
                  <a:pt x="381" y="4102"/>
                </a:moveTo>
                <a:cubicBezTo>
                  <a:pt x="381" y="4129"/>
                  <a:pt x="387" y="4109"/>
                  <a:pt x="404" y="4139"/>
                </a:cubicBezTo>
                <a:cubicBezTo>
                  <a:pt x="404" y="4140"/>
                  <a:pt x="405" y="4142"/>
                  <a:pt x="405" y="4143"/>
                </a:cubicBezTo>
                <a:cubicBezTo>
                  <a:pt x="424" y="4129"/>
                  <a:pt x="414" y="4141"/>
                  <a:pt x="419" y="4122"/>
                </a:cubicBezTo>
                <a:lnTo>
                  <a:pt x="422" y="4092"/>
                </a:lnTo>
                <a:cubicBezTo>
                  <a:pt x="420" y="4082"/>
                  <a:pt x="407" y="4099"/>
                  <a:pt x="423" y="4065"/>
                </a:cubicBezTo>
                <a:lnTo>
                  <a:pt x="429" y="4054"/>
                </a:lnTo>
                <a:cubicBezTo>
                  <a:pt x="407" y="4046"/>
                  <a:pt x="415" y="4036"/>
                  <a:pt x="389" y="4029"/>
                </a:cubicBezTo>
                <a:cubicBezTo>
                  <a:pt x="399" y="4147"/>
                  <a:pt x="381" y="4063"/>
                  <a:pt x="381" y="4102"/>
                </a:cubicBezTo>
                <a:close/>
                <a:moveTo>
                  <a:pt x="16933" y="4523"/>
                </a:moveTo>
                <a:cubicBezTo>
                  <a:pt x="16945" y="4523"/>
                  <a:pt x="16963" y="4525"/>
                  <a:pt x="16974" y="4524"/>
                </a:cubicBezTo>
                <a:lnTo>
                  <a:pt x="17006" y="4515"/>
                </a:lnTo>
                <a:cubicBezTo>
                  <a:pt x="17024" y="4528"/>
                  <a:pt x="17016" y="4517"/>
                  <a:pt x="17022" y="4540"/>
                </a:cubicBezTo>
                <a:cubicBezTo>
                  <a:pt x="17075" y="4522"/>
                  <a:pt x="16994" y="4541"/>
                  <a:pt x="17046" y="4523"/>
                </a:cubicBezTo>
                <a:cubicBezTo>
                  <a:pt x="17057" y="4550"/>
                  <a:pt x="17047" y="4547"/>
                  <a:pt x="17079" y="4532"/>
                </a:cubicBezTo>
                <a:cubicBezTo>
                  <a:pt x="17073" y="4515"/>
                  <a:pt x="17068" y="4503"/>
                  <a:pt x="17040" y="4501"/>
                </a:cubicBezTo>
                <a:cubicBezTo>
                  <a:pt x="17036" y="4501"/>
                  <a:pt x="17021" y="4504"/>
                  <a:pt x="17015" y="4504"/>
                </a:cubicBezTo>
                <a:cubicBezTo>
                  <a:pt x="17000" y="4505"/>
                  <a:pt x="16961" y="4486"/>
                  <a:pt x="16933" y="4523"/>
                </a:cubicBezTo>
                <a:close/>
                <a:moveTo>
                  <a:pt x="18019" y="2206"/>
                </a:moveTo>
                <a:cubicBezTo>
                  <a:pt x="18067" y="2193"/>
                  <a:pt x="18018" y="2194"/>
                  <a:pt x="18069" y="2196"/>
                </a:cubicBezTo>
                <a:cubicBezTo>
                  <a:pt x="18096" y="2197"/>
                  <a:pt x="18096" y="2190"/>
                  <a:pt x="18132" y="2190"/>
                </a:cubicBezTo>
                <a:cubicBezTo>
                  <a:pt x="18125" y="2180"/>
                  <a:pt x="18127" y="2166"/>
                  <a:pt x="18059" y="2166"/>
                </a:cubicBezTo>
                <a:cubicBezTo>
                  <a:pt x="18027" y="2166"/>
                  <a:pt x="18059" y="2177"/>
                  <a:pt x="18011" y="2166"/>
                </a:cubicBezTo>
                <a:cubicBezTo>
                  <a:pt x="18011" y="2194"/>
                  <a:pt x="18009" y="2187"/>
                  <a:pt x="18019" y="2206"/>
                </a:cubicBezTo>
                <a:close/>
                <a:moveTo>
                  <a:pt x="14705" y="2069"/>
                </a:moveTo>
                <a:cubicBezTo>
                  <a:pt x="14706" y="2121"/>
                  <a:pt x="14719" y="2093"/>
                  <a:pt x="14742" y="2090"/>
                </a:cubicBezTo>
                <a:lnTo>
                  <a:pt x="14762" y="2101"/>
                </a:lnTo>
                <a:cubicBezTo>
                  <a:pt x="14774" y="2055"/>
                  <a:pt x="14783" y="2083"/>
                  <a:pt x="14818" y="2052"/>
                </a:cubicBezTo>
                <a:cubicBezTo>
                  <a:pt x="14775" y="2052"/>
                  <a:pt x="14773" y="2045"/>
                  <a:pt x="14737" y="2044"/>
                </a:cubicBezTo>
                <a:cubicBezTo>
                  <a:pt x="14724" y="2078"/>
                  <a:pt x="14759" y="2067"/>
                  <a:pt x="14705" y="2069"/>
                </a:cubicBezTo>
                <a:close/>
                <a:moveTo>
                  <a:pt x="16876" y="1898"/>
                </a:moveTo>
                <a:cubicBezTo>
                  <a:pt x="16897" y="1888"/>
                  <a:pt x="16926" y="1882"/>
                  <a:pt x="16957" y="1882"/>
                </a:cubicBezTo>
                <a:cubicBezTo>
                  <a:pt x="16956" y="1881"/>
                  <a:pt x="16954" y="1877"/>
                  <a:pt x="16953" y="1878"/>
                </a:cubicBezTo>
                <a:lnTo>
                  <a:pt x="16917" y="1850"/>
                </a:lnTo>
                <a:cubicBezTo>
                  <a:pt x="16876" y="1850"/>
                  <a:pt x="16875" y="1849"/>
                  <a:pt x="16844" y="1842"/>
                </a:cubicBezTo>
                <a:cubicBezTo>
                  <a:pt x="16853" y="1874"/>
                  <a:pt x="16853" y="1854"/>
                  <a:pt x="16876" y="1898"/>
                </a:cubicBezTo>
                <a:close/>
                <a:moveTo>
                  <a:pt x="20482" y="3219"/>
                </a:moveTo>
                <a:cubicBezTo>
                  <a:pt x="20532" y="3247"/>
                  <a:pt x="20603" y="3211"/>
                  <a:pt x="20603" y="3211"/>
                </a:cubicBezTo>
                <a:cubicBezTo>
                  <a:pt x="20593" y="3196"/>
                  <a:pt x="20597" y="3193"/>
                  <a:pt x="20578" y="3188"/>
                </a:cubicBezTo>
                <a:lnTo>
                  <a:pt x="20515" y="3199"/>
                </a:lnTo>
                <a:cubicBezTo>
                  <a:pt x="20479" y="3206"/>
                  <a:pt x="20498" y="3196"/>
                  <a:pt x="20482" y="3219"/>
                </a:cubicBezTo>
                <a:close/>
                <a:moveTo>
                  <a:pt x="19850" y="3681"/>
                </a:moveTo>
                <a:cubicBezTo>
                  <a:pt x="19900" y="3694"/>
                  <a:pt x="19853" y="3696"/>
                  <a:pt x="19887" y="3709"/>
                </a:cubicBezTo>
                <a:cubicBezTo>
                  <a:pt x="19894" y="3712"/>
                  <a:pt x="19934" y="3702"/>
                  <a:pt x="19882" y="3697"/>
                </a:cubicBezTo>
                <a:cubicBezTo>
                  <a:pt x="19891" y="3680"/>
                  <a:pt x="19893" y="3678"/>
                  <a:pt x="19898" y="3657"/>
                </a:cubicBezTo>
                <a:cubicBezTo>
                  <a:pt x="19922" y="3663"/>
                  <a:pt x="19911" y="3660"/>
                  <a:pt x="19931" y="3673"/>
                </a:cubicBezTo>
                <a:cubicBezTo>
                  <a:pt x="19963" y="3625"/>
                  <a:pt x="19961" y="3650"/>
                  <a:pt x="19971" y="3624"/>
                </a:cubicBezTo>
                <a:cubicBezTo>
                  <a:pt x="19904" y="3624"/>
                  <a:pt x="19929" y="3628"/>
                  <a:pt x="19896" y="3646"/>
                </a:cubicBezTo>
                <a:lnTo>
                  <a:pt x="19850" y="3681"/>
                </a:lnTo>
                <a:close/>
                <a:moveTo>
                  <a:pt x="14673" y="2619"/>
                </a:moveTo>
                <a:cubicBezTo>
                  <a:pt x="14679" y="2640"/>
                  <a:pt x="14666" y="2620"/>
                  <a:pt x="14713" y="2652"/>
                </a:cubicBezTo>
                <a:cubicBezTo>
                  <a:pt x="14733" y="2642"/>
                  <a:pt x="14781" y="2628"/>
                  <a:pt x="14806" y="2634"/>
                </a:cubicBezTo>
                <a:cubicBezTo>
                  <a:pt x="14831" y="2639"/>
                  <a:pt x="14811" y="2658"/>
                  <a:pt x="14851" y="2636"/>
                </a:cubicBezTo>
                <a:cubicBezTo>
                  <a:pt x="14841" y="2621"/>
                  <a:pt x="14857" y="2619"/>
                  <a:pt x="14770" y="2619"/>
                </a:cubicBezTo>
                <a:lnTo>
                  <a:pt x="14673" y="2619"/>
                </a:lnTo>
                <a:close/>
                <a:moveTo>
                  <a:pt x="4853" y="1858"/>
                </a:moveTo>
                <a:cubicBezTo>
                  <a:pt x="4909" y="1871"/>
                  <a:pt x="4941" y="1879"/>
                  <a:pt x="4942" y="1817"/>
                </a:cubicBezTo>
                <a:lnTo>
                  <a:pt x="4877" y="1817"/>
                </a:lnTo>
                <a:lnTo>
                  <a:pt x="4853" y="1858"/>
                </a:lnTo>
                <a:close/>
                <a:moveTo>
                  <a:pt x="19210" y="5593"/>
                </a:moveTo>
                <a:cubicBezTo>
                  <a:pt x="19211" y="5593"/>
                  <a:pt x="19213" y="5593"/>
                  <a:pt x="19213" y="5594"/>
                </a:cubicBezTo>
                <a:cubicBezTo>
                  <a:pt x="19216" y="5606"/>
                  <a:pt x="19267" y="5597"/>
                  <a:pt x="19283" y="5593"/>
                </a:cubicBezTo>
                <a:cubicBezTo>
                  <a:pt x="19291" y="5613"/>
                  <a:pt x="19288" y="5600"/>
                  <a:pt x="19283" y="5625"/>
                </a:cubicBezTo>
                <a:cubicBezTo>
                  <a:pt x="19312" y="5619"/>
                  <a:pt x="19309" y="5621"/>
                  <a:pt x="19323" y="5601"/>
                </a:cubicBezTo>
                <a:lnTo>
                  <a:pt x="19380" y="5577"/>
                </a:lnTo>
                <a:lnTo>
                  <a:pt x="19225" y="5580"/>
                </a:lnTo>
                <a:cubicBezTo>
                  <a:pt x="19216" y="5583"/>
                  <a:pt x="19213" y="5576"/>
                  <a:pt x="19210" y="5593"/>
                </a:cubicBezTo>
                <a:close/>
                <a:moveTo>
                  <a:pt x="15272" y="2522"/>
                </a:moveTo>
                <a:cubicBezTo>
                  <a:pt x="15261" y="2522"/>
                  <a:pt x="15232" y="2504"/>
                  <a:pt x="15232" y="2530"/>
                </a:cubicBezTo>
                <a:cubicBezTo>
                  <a:pt x="15232" y="2580"/>
                  <a:pt x="15294" y="2522"/>
                  <a:pt x="15345" y="2547"/>
                </a:cubicBezTo>
                <a:cubicBezTo>
                  <a:pt x="15342" y="2509"/>
                  <a:pt x="15338" y="2524"/>
                  <a:pt x="15321" y="2498"/>
                </a:cubicBezTo>
                <a:lnTo>
                  <a:pt x="15272" y="2522"/>
                </a:lnTo>
                <a:close/>
                <a:moveTo>
                  <a:pt x="15467" y="1696"/>
                </a:moveTo>
                <a:lnTo>
                  <a:pt x="15467" y="1712"/>
                </a:lnTo>
                <a:cubicBezTo>
                  <a:pt x="15488" y="1720"/>
                  <a:pt x="15477" y="1720"/>
                  <a:pt x="15499" y="1736"/>
                </a:cubicBezTo>
                <a:lnTo>
                  <a:pt x="15473" y="1767"/>
                </a:lnTo>
                <a:lnTo>
                  <a:pt x="15499" y="1777"/>
                </a:lnTo>
                <a:cubicBezTo>
                  <a:pt x="15500" y="1777"/>
                  <a:pt x="15502" y="1780"/>
                  <a:pt x="15503" y="1781"/>
                </a:cubicBezTo>
                <a:cubicBezTo>
                  <a:pt x="15504" y="1781"/>
                  <a:pt x="15506" y="1784"/>
                  <a:pt x="15507" y="1785"/>
                </a:cubicBezTo>
                <a:cubicBezTo>
                  <a:pt x="15512" y="1765"/>
                  <a:pt x="15515" y="1737"/>
                  <a:pt x="15523" y="1720"/>
                </a:cubicBezTo>
                <a:lnTo>
                  <a:pt x="15548" y="1688"/>
                </a:lnTo>
                <a:cubicBezTo>
                  <a:pt x="15527" y="1688"/>
                  <a:pt x="15516" y="1690"/>
                  <a:pt x="15509" y="1691"/>
                </a:cubicBezTo>
                <a:cubicBezTo>
                  <a:pt x="15488" y="1692"/>
                  <a:pt x="15492" y="1693"/>
                  <a:pt x="15467" y="1696"/>
                </a:cubicBezTo>
                <a:close/>
                <a:moveTo>
                  <a:pt x="14413" y="1680"/>
                </a:moveTo>
                <a:cubicBezTo>
                  <a:pt x="14429" y="1704"/>
                  <a:pt x="14429" y="1698"/>
                  <a:pt x="14450" y="1716"/>
                </a:cubicBezTo>
                <a:cubicBezTo>
                  <a:pt x="14477" y="1739"/>
                  <a:pt x="14452" y="1736"/>
                  <a:pt x="14502" y="1736"/>
                </a:cubicBezTo>
                <a:cubicBezTo>
                  <a:pt x="14484" y="1659"/>
                  <a:pt x="14574" y="1680"/>
                  <a:pt x="14413" y="1680"/>
                </a:cubicBezTo>
                <a:close/>
                <a:moveTo>
                  <a:pt x="20020" y="5488"/>
                </a:moveTo>
                <a:cubicBezTo>
                  <a:pt x="20026" y="5493"/>
                  <a:pt x="20020" y="5494"/>
                  <a:pt x="20033" y="5498"/>
                </a:cubicBezTo>
                <a:cubicBezTo>
                  <a:pt x="20050" y="5503"/>
                  <a:pt x="20069" y="5492"/>
                  <a:pt x="20108" y="5496"/>
                </a:cubicBezTo>
                <a:cubicBezTo>
                  <a:pt x="20166" y="5503"/>
                  <a:pt x="20221" y="5517"/>
                  <a:pt x="20255" y="5488"/>
                </a:cubicBezTo>
                <a:cubicBezTo>
                  <a:pt x="20178" y="5488"/>
                  <a:pt x="20226" y="5477"/>
                  <a:pt x="20107" y="5486"/>
                </a:cubicBezTo>
                <a:cubicBezTo>
                  <a:pt x="20077" y="5488"/>
                  <a:pt x="20065" y="5470"/>
                  <a:pt x="20020" y="5488"/>
                </a:cubicBezTo>
                <a:close/>
                <a:moveTo>
                  <a:pt x="17257" y="1485"/>
                </a:moveTo>
                <a:lnTo>
                  <a:pt x="17257" y="1509"/>
                </a:lnTo>
                <a:lnTo>
                  <a:pt x="17306" y="1534"/>
                </a:lnTo>
                <a:cubicBezTo>
                  <a:pt x="17323" y="1508"/>
                  <a:pt x="17319" y="1528"/>
                  <a:pt x="17322" y="1493"/>
                </a:cubicBezTo>
                <a:cubicBezTo>
                  <a:pt x="17375" y="1493"/>
                  <a:pt x="17358" y="1494"/>
                  <a:pt x="17371" y="1477"/>
                </a:cubicBezTo>
                <a:cubicBezTo>
                  <a:pt x="17302" y="1461"/>
                  <a:pt x="17376" y="1485"/>
                  <a:pt x="17281" y="1485"/>
                </a:cubicBezTo>
                <a:cubicBezTo>
                  <a:pt x="17278" y="1443"/>
                  <a:pt x="17289" y="1470"/>
                  <a:pt x="17265" y="1461"/>
                </a:cubicBezTo>
                <a:cubicBezTo>
                  <a:pt x="17260" y="1471"/>
                  <a:pt x="17257" y="1470"/>
                  <a:pt x="17257" y="1485"/>
                </a:cubicBezTo>
                <a:close/>
                <a:moveTo>
                  <a:pt x="14713" y="1720"/>
                </a:moveTo>
                <a:cubicBezTo>
                  <a:pt x="14721" y="1731"/>
                  <a:pt x="14721" y="1703"/>
                  <a:pt x="14721" y="1744"/>
                </a:cubicBezTo>
                <a:cubicBezTo>
                  <a:pt x="14759" y="1724"/>
                  <a:pt x="14756" y="1724"/>
                  <a:pt x="14794" y="1744"/>
                </a:cubicBezTo>
                <a:cubicBezTo>
                  <a:pt x="14800" y="1729"/>
                  <a:pt x="14775" y="1717"/>
                  <a:pt x="14859" y="1736"/>
                </a:cubicBezTo>
                <a:cubicBezTo>
                  <a:pt x="14856" y="1707"/>
                  <a:pt x="14867" y="1712"/>
                  <a:pt x="14842" y="1707"/>
                </a:cubicBezTo>
                <a:lnTo>
                  <a:pt x="14831" y="1706"/>
                </a:lnTo>
                <a:cubicBezTo>
                  <a:pt x="14780" y="1701"/>
                  <a:pt x="14742" y="1700"/>
                  <a:pt x="14713" y="1720"/>
                </a:cubicBezTo>
                <a:cubicBezTo>
                  <a:pt x="14653" y="1680"/>
                  <a:pt x="14710" y="1713"/>
                  <a:pt x="14647" y="1689"/>
                </a:cubicBezTo>
                <a:cubicBezTo>
                  <a:pt x="14624" y="1680"/>
                  <a:pt x="14658" y="1689"/>
                  <a:pt x="14624" y="1680"/>
                </a:cubicBezTo>
                <a:lnTo>
                  <a:pt x="14593" y="1705"/>
                </a:lnTo>
                <a:cubicBezTo>
                  <a:pt x="14554" y="1676"/>
                  <a:pt x="14599" y="1685"/>
                  <a:pt x="14551" y="1680"/>
                </a:cubicBezTo>
                <a:cubicBezTo>
                  <a:pt x="14557" y="1746"/>
                  <a:pt x="14585" y="1684"/>
                  <a:pt x="14567" y="1728"/>
                </a:cubicBezTo>
                <a:cubicBezTo>
                  <a:pt x="14633" y="1723"/>
                  <a:pt x="14601" y="1744"/>
                  <a:pt x="14632" y="1736"/>
                </a:cubicBezTo>
                <a:cubicBezTo>
                  <a:pt x="14656" y="1721"/>
                  <a:pt x="14643" y="1720"/>
                  <a:pt x="14673" y="1712"/>
                </a:cubicBezTo>
                <a:cubicBezTo>
                  <a:pt x="14681" y="1734"/>
                  <a:pt x="14674" y="1733"/>
                  <a:pt x="14713" y="1736"/>
                </a:cubicBezTo>
                <a:lnTo>
                  <a:pt x="14713" y="1720"/>
                </a:lnTo>
                <a:close/>
                <a:moveTo>
                  <a:pt x="16990" y="4985"/>
                </a:moveTo>
                <a:lnTo>
                  <a:pt x="16990" y="5002"/>
                </a:lnTo>
                <a:cubicBezTo>
                  <a:pt x="17025" y="5002"/>
                  <a:pt x="17030" y="5005"/>
                  <a:pt x="17055" y="4993"/>
                </a:cubicBezTo>
                <a:cubicBezTo>
                  <a:pt x="17071" y="5004"/>
                  <a:pt x="17077" y="5008"/>
                  <a:pt x="17095" y="5018"/>
                </a:cubicBezTo>
                <a:lnTo>
                  <a:pt x="17113" y="5003"/>
                </a:lnTo>
                <a:cubicBezTo>
                  <a:pt x="17154" y="4968"/>
                  <a:pt x="17151" y="4980"/>
                  <a:pt x="17152" y="4945"/>
                </a:cubicBezTo>
                <a:lnTo>
                  <a:pt x="17141" y="4958"/>
                </a:lnTo>
                <a:cubicBezTo>
                  <a:pt x="17118" y="4978"/>
                  <a:pt x="17104" y="4971"/>
                  <a:pt x="17084" y="4973"/>
                </a:cubicBezTo>
                <a:cubicBezTo>
                  <a:pt x="17039" y="4976"/>
                  <a:pt x="17105" y="4985"/>
                  <a:pt x="16990" y="4985"/>
                </a:cubicBezTo>
                <a:close/>
                <a:moveTo>
                  <a:pt x="454" y="3000"/>
                </a:moveTo>
                <a:cubicBezTo>
                  <a:pt x="477" y="3000"/>
                  <a:pt x="502" y="3000"/>
                  <a:pt x="497" y="2973"/>
                </a:cubicBezTo>
                <a:cubicBezTo>
                  <a:pt x="497" y="2972"/>
                  <a:pt x="496" y="2970"/>
                  <a:pt x="495" y="2969"/>
                </a:cubicBezTo>
                <a:lnTo>
                  <a:pt x="494" y="2935"/>
                </a:lnTo>
                <a:cubicBezTo>
                  <a:pt x="461" y="2927"/>
                  <a:pt x="415" y="2879"/>
                  <a:pt x="446" y="2976"/>
                </a:cubicBezTo>
                <a:cubicBezTo>
                  <a:pt x="451" y="2994"/>
                  <a:pt x="445" y="2983"/>
                  <a:pt x="454" y="3000"/>
                </a:cubicBezTo>
                <a:close/>
                <a:moveTo>
                  <a:pt x="19744" y="5480"/>
                </a:moveTo>
                <a:cubicBezTo>
                  <a:pt x="19722" y="5480"/>
                  <a:pt x="19729" y="5483"/>
                  <a:pt x="19720" y="5496"/>
                </a:cubicBezTo>
                <a:lnTo>
                  <a:pt x="19836" y="5500"/>
                </a:lnTo>
                <a:cubicBezTo>
                  <a:pt x="19858" y="5501"/>
                  <a:pt x="19923" y="5496"/>
                  <a:pt x="19963" y="5496"/>
                </a:cubicBezTo>
                <a:cubicBezTo>
                  <a:pt x="19942" y="5467"/>
                  <a:pt x="19942" y="5479"/>
                  <a:pt x="19886" y="5482"/>
                </a:cubicBezTo>
                <a:cubicBezTo>
                  <a:pt x="19833" y="5486"/>
                  <a:pt x="19895" y="5468"/>
                  <a:pt x="19804" y="5483"/>
                </a:cubicBezTo>
                <a:cubicBezTo>
                  <a:pt x="19774" y="5488"/>
                  <a:pt x="19778" y="5480"/>
                  <a:pt x="19744" y="5480"/>
                </a:cubicBezTo>
                <a:close/>
                <a:moveTo>
                  <a:pt x="7097" y="1534"/>
                </a:moveTo>
                <a:cubicBezTo>
                  <a:pt x="7104" y="1558"/>
                  <a:pt x="7101" y="1547"/>
                  <a:pt x="7113" y="1566"/>
                </a:cubicBezTo>
                <a:cubicBezTo>
                  <a:pt x="7134" y="1561"/>
                  <a:pt x="7135" y="1560"/>
                  <a:pt x="7161" y="1556"/>
                </a:cubicBezTo>
                <a:cubicBezTo>
                  <a:pt x="7173" y="1554"/>
                  <a:pt x="7173" y="1555"/>
                  <a:pt x="7184" y="1553"/>
                </a:cubicBezTo>
                <a:lnTo>
                  <a:pt x="7214" y="1548"/>
                </a:lnTo>
                <a:cubicBezTo>
                  <a:pt x="7236" y="1545"/>
                  <a:pt x="7216" y="1551"/>
                  <a:pt x="7236" y="1544"/>
                </a:cubicBezTo>
                <a:cubicBezTo>
                  <a:pt x="7271" y="1531"/>
                  <a:pt x="7221" y="1551"/>
                  <a:pt x="7247" y="1538"/>
                </a:cubicBezTo>
                <a:cubicBezTo>
                  <a:pt x="7250" y="1537"/>
                  <a:pt x="7256" y="1534"/>
                  <a:pt x="7258" y="1533"/>
                </a:cubicBezTo>
                <a:cubicBezTo>
                  <a:pt x="7270" y="1526"/>
                  <a:pt x="7263" y="1535"/>
                  <a:pt x="7276" y="1518"/>
                </a:cubicBezTo>
                <a:lnTo>
                  <a:pt x="7182" y="1528"/>
                </a:lnTo>
                <a:cubicBezTo>
                  <a:pt x="7107" y="1527"/>
                  <a:pt x="7219" y="1536"/>
                  <a:pt x="7097" y="1534"/>
                </a:cubicBezTo>
                <a:close/>
                <a:moveTo>
                  <a:pt x="21413" y="3729"/>
                </a:moveTo>
                <a:cubicBezTo>
                  <a:pt x="21426" y="3777"/>
                  <a:pt x="21425" y="3746"/>
                  <a:pt x="21454" y="3746"/>
                </a:cubicBezTo>
                <a:cubicBezTo>
                  <a:pt x="21476" y="3746"/>
                  <a:pt x="21536" y="3770"/>
                  <a:pt x="21519" y="3697"/>
                </a:cubicBezTo>
                <a:cubicBezTo>
                  <a:pt x="21470" y="3697"/>
                  <a:pt x="21486" y="3695"/>
                  <a:pt x="21465" y="3709"/>
                </a:cubicBezTo>
                <a:cubicBezTo>
                  <a:pt x="21444" y="3723"/>
                  <a:pt x="21440" y="3723"/>
                  <a:pt x="21413" y="3729"/>
                </a:cubicBezTo>
                <a:close/>
                <a:moveTo>
                  <a:pt x="15556" y="2498"/>
                </a:moveTo>
                <a:cubicBezTo>
                  <a:pt x="15564" y="2532"/>
                  <a:pt x="15570" y="2537"/>
                  <a:pt x="15523" y="2538"/>
                </a:cubicBezTo>
                <a:cubicBezTo>
                  <a:pt x="15549" y="2576"/>
                  <a:pt x="15562" y="2543"/>
                  <a:pt x="15608" y="2540"/>
                </a:cubicBezTo>
                <a:cubicBezTo>
                  <a:pt x="15639" y="2538"/>
                  <a:pt x="15623" y="2508"/>
                  <a:pt x="15620" y="2482"/>
                </a:cubicBezTo>
                <a:cubicBezTo>
                  <a:pt x="15598" y="2487"/>
                  <a:pt x="15578" y="2493"/>
                  <a:pt x="15556" y="2498"/>
                </a:cubicBezTo>
                <a:close/>
                <a:moveTo>
                  <a:pt x="17953" y="4491"/>
                </a:moveTo>
                <a:cubicBezTo>
                  <a:pt x="17912" y="4492"/>
                  <a:pt x="17939" y="4499"/>
                  <a:pt x="17903" y="4488"/>
                </a:cubicBezTo>
                <a:lnTo>
                  <a:pt x="17880" y="4491"/>
                </a:lnTo>
                <a:cubicBezTo>
                  <a:pt x="17823" y="4518"/>
                  <a:pt x="17913" y="4482"/>
                  <a:pt x="17865" y="4499"/>
                </a:cubicBezTo>
                <a:cubicBezTo>
                  <a:pt x="17843" y="4467"/>
                  <a:pt x="17852" y="4475"/>
                  <a:pt x="17816" y="4483"/>
                </a:cubicBezTo>
                <a:cubicBezTo>
                  <a:pt x="17847" y="4525"/>
                  <a:pt x="17855" y="4480"/>
                  <a:pt x="17873" y="4523"/>
                </a:cubicBezTo>
                <a:lnTo>
                  <a:pt x="17897" y="4507"/>
                </a:lnTo>
                <a:lnTo>
                  <a:pt x="17962" y="4507"/>
                </a:lnTo>
                <a:cubicBezTo>
                  <a:pt x="17976" y="4535"/>
                  <a:pt x="17963" y="4522"/>
                  <a:pt x="17986" y="4540"/>
                </a:cubicBezTo>
                <a:cubicBezTo>
                  <a:pt x="17991" y="4492"/>
                  <a:pt x="17983" y="4537"/>
                  <a:pt x="18011" y="4499"/>
                </a:cubicBezTo>
                <a:cubicBezTo>
                  <a:pt x="17989" y="4497"/>
                  <a:pt x="17989" y="4495"/>
                  <a:pt x="17970" y="4491"/>
                </a:cubicBezTo>
                <a:cubicBezTo>
                  <a:pt x="17977" y="4476"/>
                  <a:pt x="17976" y="4481"/>
                  <a:pt x="17978" y="4459"/>
                </a:cubicBezTo>
                <a:lnTo>
                  <a:pt x="17953" y="4491"/>
                </a:lnTo>
                <a:close/>
                <a:moveTo>
                  <a:pt x="17978" y="2279"/>
                </a:moveTo>
                <a:cubicBezTo>
                  <a:pt x="17991" y="2297"/>
                  <a:pt x="17979" y="2289"/>
                  <a:pt x="18002" y="2295"/>
                </a:cubicBezTo>
                <a:cubicBezTo>
                  <a:pt x="17998" y="2349"/>
                  <a:pt x="17958" y="2346"/>
                  <a:pt x="18027" y="2328"/>
                </a:cubicBezTo>
                <a:cubicBezTo>
                  <a:pt x="18041" y="2348"/>
                  <a:pt x="18041" y="2353"/>
                  <a:pt x="18067" y="2360"/>
                </a:cubicBezTo>
                <a:cubicBezTo>
                  <a:pt x="18083" y="2316"/>
                  <a:pt x="18084" y="2356"/>
                  <a:pt x="18100" y="2312"/>
                </a:cubicBezTo>
                <a:cubicBezTo>
                  <a:pt x="18077" y="2313"/>
                  <a:pt x="18079" y="2316"/>
                  <a:pt x="18067" y="2317"/>
                </a:cubicBezTo>
                <a:cubicBezTo>
                  <a:pt x="18065" y="2317"/>
                  <a:pt x="18063" y="2317"/>
                  <a:pt x="18062" y="2317"/>
                </a:cubicBezTo>
                <a:cubicBezTo>
                  <a:pt x="18060" y="2317"/>
                  <a:pt x="18055" y="2317"/>
                  <a:pt x="18053" y="2317"/>
                </a:cubicBezTo>
                <a:cubicBezTo>
                  <a:pt x="18052" y="2316"/>
                  <a:pt x="18050" y="2315"/>
                  <a:pt x="18050" y="2315"/>
                </a:cubicBezTo>
                <a:lnTo>
                  <a:pt x="18034" y="2300"/>
                </a:lnTo>
                <a:cubicBezTo>
                  <a:pt x="18015" y="2288"/>
                  <a:pt x="18001" y="2251"/>
                  <a:pt x="17978" y="2279"/>
                </a:cubicBezTo>
                <a:close/>
                <a:moveTo>
                  <a:pt x="16641" y="2619"/>
                </a:moveTo>
                <a:lnTo>
                  <a:pt x="16641" y="2636"/>
                </a:lnTo>
                <a:cubicBezTo>
                  <a:pt x="16684" y="2639"/>
                  <a:pt x="16656" y="2628"/>
                  <a:pt x="16666" y="2652"/>
                </a:cubicBezTo>
                <a:cubicBezTo>
                  <a:pt x="16690" y="2646"/>
                  <a:pt x="16761" y="2643"/>
                  <a:pt x="16780" y="2619"/>
                </a:cubicBezTo>
                <a:cubicBezTo>
                  <a:pt x="16793" y="2602"/>
                  <a:pt x="16789" y="2610"/>
                  <a:pt x="16781" y="2601"/>
                </a:cubicBezTo>
                <a:cubicBezTo>
                  <a:pt x="16763" y="2584"/>
                  <a:pt x="16771" y="2599"/>
                  <a:pt x="16746" y="2610"/>
                </a:cubicBezTo>
                <a:lnTo>
                  <a:pt x="16690" y="2619"/>
                </a:lnTo>
                <a:cubicBezTo>
                  <a:pt x="16681" y="2603"/>
                  <a:pt x="16694" y="2603"/>
                  <a:pt x="16666" y="2595"/>
                </a:cubicBezTo>
                <a:cubicBezTo>
                  <a:pt x="16672" y="2625"/>
                  <a:pt x="16679" y="2619"/>
                  <a:pt x="16641" y="2619"/>
                </a:cubicBezTo>
                <a:close/>
                <a:moveTo>
                  <a:pt x="17670" y="1906"/>
                </a:moveTo>
                <a:cubicBezTo>
                  <a:pt x="17638" y="1906"/>
                  <a:pt x="17637" y="1909"/>
                  <a:pt x="17614" y="1915"/>
                </a:cubicBezTo>
                <a:cubicBezTo>
                  <a:pt x="17607" y="1898"/>
                  <a:pt x="17623" y="1898"/>
                  <a:pt x="17565" y="1898"/>
                </a:cubicBezTo>
                <a:cubicBezTo>
                  <a:pt x="17563" y="1920"/>
                  <a:pt x="17561" y="1920"/>
                  <a:pt x="17557" y="1939"/>
                </a:cubicBezTo>
                <a:cubicBezTo>
                  <a:pt x="17609" y="1939"/>
                  <a:pt x="17630" y="1931"/>
                  <a:pt x="17686" y="1931"/>
                </a:cubicBezTo>
                <a:cubicBezTo>
                  <a:pt x="17700" y="1882"/>
                  <a:pt x="17697" y="1920"/>
                  <a:pt x="17686" y="1874"/>
                </a:cubicBezTo>
                <a:lnTo>
                  <a:pt x="17670" y="1906"/>
                </a:lnTo>
                <a:close/>
                <a:moveTo>
                  <a:pt x="21203" y="4629"/>
                </a:moveTo>
                <a:cubicBezTo>
                  <a:pt x="21217" y="4681"/>
                  <a:pt x="21227" y="4614"/>
                  <a:pt x="21268" y="4669"/>
                </a:cubicBezTo>
                <a:cubicBezTo>
                  <a:pt x="21231" y="4684"/>
                  <a:pt x="21256" y="4648"/>
                  <a:pt x="21234" y="4668"/>
                </a:cubicBezTo>
                <a:cubicBezTo>
                  <a:pt x="21217" y="4683"/>
                  <a:pt x="21231" y="4669"/>
                  <a:pt x="21227" y="4686"/>
                </a:cubicBezTo>
                <a:cubicBezTo>
                  <a:pt x="21236" y="4686"/>
                  <a:pt x="21262" y="4690"/>
                  <a:pt x="21262" y="4690"/>
                </a:cubicBezTo>
                <a:cubicBezTo>
                  <a:pt x="21297" y="4691"/>
                  <a:pt x="21251" y="4691"/>
                  <a:pt x="21289" y="4683"/>
                </a:cubicBezTo>
                <a:cubicBezTo>
                  <a:pt x="21312" y="4679"/>
                  <a:pt x="21305" y="4693"/>
                  <a:pt x="21349" y="4694"/>
                </a:cubicBezTo>
                <a:cubicBezTo>
                  <a:pt x="21321" y="4656"/>
                  <a:pt x="21280" y="4686"/>
                  <a:pt x="21276" y="4629"/>
                </a:cubicBezTo>
                <a:cubicBezTo>
                  <a:pt x="21262" y="4628"/>
                  <a:pt x="21217" y="4612"/>
                  <a:pt x="21203" y="4629"/>
                </a:cubicBezTo>
                <a:close/>
                <a:moveTo>
                  <a:pt x="22078" y="4029"/>
                </a:moveTo>
                <a:cubicBezTo>
                  <a:pt x="22091" y="4067"/>
                  <a:pt x="22099" y="4044"/>
                  <a:pt x="22110" y="4086"/>
                </a:cubicBezTo>
                <a:cubicBezTo>
                  <a:pt x="22120" y="4085"/>
                  <a:pt x="22134" y="4083"/>
                  <a:pt x="22138" y="4082"/>
                </a:cubicBezTo>
                <a:cubicBezTo>
                  <a:pt x="22163" y="4080"/>
                  <a:pt x="22144" y="4092"/>
                  <a:pt x="22161" y="4079"/>
                </a:cubicBezTo>
                <a:cubicBezTo>
                  <a:pt x="22174" y="4069"/>
                  <a:pt x="22174" y="4039"/>
                  <a:pt x="22183" y="4021"/>
                </a:cubicBezTo>
                <a:cubicBezTo>
                  <a:pt x="22134" y="4021"/>
                  <a:pt x="22118" y="4029"/>
                  <a:pt x="22078" y="4029"/>
                </a:cubicBezTo>
                <a:close/>
                <a:moveTo>
                  <a:pt x="15475" y="2125"/>
                </a:moveTo>
                <a:cubicBezTo>
                  <a:pt x="15442" y="2128"/>
                  <a:pt x="15442" y="2129"/>
                  <a:pt x="15434" y="2158"/>
                </a:cubicBezTo>
                <a:cubicBezTo>
                  <a:pt x="15448" y="2161"/>
                  <a:pt x="15454" y="2161"/>
                  <a:pt x="15464" y="2163"/>
                </a:cubicBezTo>
                <a:lnTo>
                  <a:pt x="15482" y="2168"/>
                </a:lnTo>
                <a:cubicBezTo>
                  <a:pt x="15510" y="2165"/>
                  <a:pt x="15491" y="2162"/>
                  <a:pt x="15504" y="2155"/>
                </a:cubicBezTo>
                <a:cubicBezTo>
                  <a:pt x="15516" y="2148"/>
                  <a:pt x="15526" y="2148"/>
                  <a:pt x="15539" y="2141"/>
                </a:cubicBezTo>
                <a:lnTo>
                  <a:pt x="15500" y="2103"/>
                </a:lnTo>
                <a:cubicBezTo>
                  <a:pt x="15496" y="2078"/>
                  <a:pt x="15494" y="2112"/>
                  <a:pt x="15491" y="2069"/>
                </a:cubicBezTo>
                <a:lnTo>
                  <a:pt x="15467" y="2069"/>
                </a:lnTo>
                <a:cubicBezTo>
                  <a:pt x="15472" y="2092"/>
                  <a:pt x="15475" y="2093"/>
                  <a:pt x="15475" y="2125"/>
                </a:cubicBezTo>
                <a:close/>
                <a:moveTo>
                  <a:pt x="6927" y="1558"/>
                </a:moveTo>
                <a:cubicBezTo>
                  <a:pt x="6927" y="1602"/>
                  <a:pt x="6976" y="1572"/>
                  <a:pt x="7002" y="1568"/>
                </a:cubicBezTo>
                <a:cubicBezTo>
                  <a:pt x="7059" y="1559"/>
                  <a:pt x="7061" y="1584"/>
                  <a:pt x="7089" y="1542"/>
                </a:cubicBezTo>
                <a:cubicBezTo>
                  <a:pt x="7054" y="1525"/>
                  <a:pt x="7048" y="1541"/>
                  <a:pt x="7008" y="1542"/>
                </a:cubicBezTo>
                <a:cubicBezTo>
                  <a:pt x="6983" y="1543"/>
                  <a:pt x="6927" y="1533"/>
                  <a:pt x="6927" y="1558"/>
                </a:cubicBezTo>
                <a:close/>
                <a:moveTo>
                  <a:pt x="19347" y="5496"/>
                </a:moveTo>
                <a:lnTo>
                  <a:pt x="19499" y="5491"/>
                </a:lnTo>
                <a:cubicBezTo>
                  <a:pt x="19513" y="5492"/>
                  <a:pt x="19529" y="5496"/>
                  <a:pt x="19550" y="5496"/>
                </a:cubicBezTo>
                <a:cubicBezTo>
                  <a:pt x="19548" y="5495"/>
                  <a:pt x="19546" y="5491"/>
                  <a:pt x="19545" y="5492"/>
                </a:cubicBezTo>
                <a:cubicBezTo>
                  <a:pt x="19545" y="5493"/>
                  <a:pt x="19542" y="5489"/>
                  <a:pt x="19541" y="5488"/>
                </a:cubicBezTo>
                <a:lnTo>
                  <a:pt x="19518" y="5463"/>
                </a:lnTo>
                <a:cubicBezTo>
                  <a:pt x="19441" y="5500"/>
                  <a:pt x="19326" y="5440"/>
                  <a:pt x="19326" y="5481"/>
                </a:cubicBezTo>
                <a:cubicBezTo>
                  <a:pt x="19327" y="5493"/>
                  <a:pt x="19329" y="5496"/>
                  <a:pt x="19347" y="5496"/>
                </a:cubicBezTo>
                <a:close/>
                <a:moveTo>
                  <a:pt x="21835" y="3916"/>
                </a:moveTo>
                <a:cubicBezTo>
                  <a:pt x="21835" y="3928"/>
                  <a:pt x="21852" y="3952"/>
                  <a:pt x="21859" y="3964"/>
                </a:cubicBezTo>
                <a:cubicBezTo>
                  <a:pt x="21923" y="3947"/>
                  <a:pt x="21880" y="3960"/>
                  <a:pt x="21932" y="3964"/>
                </a:cubicBezTo>
                <a:cubicBezTo>
                  <a:pt x="21929" y="3934"/>
                  <a:pt x="21925" y="3924"/>
                  <a:pt x="21891" y="3924"/>
                </a:cubicBezTo>
                <a:lnTo>
                  <a:pt x="21891" y="3916"/>
                </a:lnTo>
                <a:cubicBezTo>
                  <a:pt x="21927" y="3916"/>
                  <a:pt x="21931" y="3901"/>
                  <a:pt x="21932" y="3900"/>
                </a:cubicBezTo>
                <a:cubicBezTo>
                  <a:pt x="21905" y="3900"/>
                  <a:pt x="21835" y="3890"/>
                  <a:pt x="21835" y="3916"/>
                </a:cubicBezTo>
                <a:close/>
                <a:moveTo>
                  <a:pt x="18894" y="1979"/>
                </a:moveTo>
                <a:cubicBezTo>
                  <a:pt x="18843" y="1945"/>
                  <a:pt x="18843" y="1931"/>
                  <a:pt x="18756" y="1931"/>
                </a:cubicBezTo>
                <a:lnTo>
                  <a:pt x="18756" y="1947"/>
                </a:lnTo>
                <a:cubicBezTo>
                  <a:pt x="18793" y="1938"/>
                  <a:pt x="18777" y="1929"/>
                  <a:pt x="18796" y="1955"/>
                </a:cubicBezTo>
                <a:lnTo>
                  <a:pt x="18764" y="1955"/>
                </a:lnTo>
                <a:cubicBezTo>
                  <a:pt x="18785" y="1986"/>
                  <a:pt x="18786" y="1983"/>
                  <a:pt x="18814" y="1986"/>
                </a:cubicBezTo>
                <a:cubicBezTo>
                  <a:pt x="18858" y="1991"/>
                  <a:pt x="18864" y="1998"/>
                  <a:pt x="18894" y="1979"/>
                </a:cubicBezTo>
                <a:lnTo>
                  <a:pt x="18903" y="1995"/>
                </a:lnTo>
                <a:cubicBezTo>
                  <a:pt x="18948" y="1983"/>
                  <a:pt x="18918" y="1972"/>
                  <a:pt x="18999" y="1979"/>
                </a:cubicBezTo>
                <a:cubicBezTo>
                  <a:pt x="19076" y="1985"/>
                  <a:pt x="19067" y="1976"/>
                  <a:pt x="19096" y="1996"/>
                </a:cubicBezTo>
                <a:cubicBezTo>
                  <a:pt x="19123" y="1981"/>
                  <a:pt x="19111" y="1995"/>
                  <a:pt x="19129" y="1971"/>
                </a:cubicBezTo>
                <a:cubicBezTo>
                  <a:pt x="19090" y="1968"/>
                  <a:pt x="19122" y="1973"/>
                  <a:pt x="19072" y="1947"/>
                </a:cubicBezTo>
                <a:cubicBezTo>
                  <a:pt x="19053" y="1957"/>
                  <a:pt x="19051" y="1961"/>
                  <a:pt x="19023" y="1963"/>
                </a:cubicBezTo>
                <a:cubicBezTo>
                  <a:pt x="19018" y="1942"/>
                  <a:pt x="19024" y="1957"/>
                  <a:pt x="19015" y="1939"/>
                </a:cubicBezTo>
                <a:cubicBezTo>
                  <a:pt x="18982" y="1955"/>
                  <a:pt x="18906" y="1931"/>
                  <a:pt x="18894" y="1979"/>
                </a:cubicBezTo>
                <a:close/>
                <a:moveTo>
                  <a:pt x="22337" y="3130"/>
                </a:moveTo>
                <a:cubicBezTo>
                  <a:pt x="22357" y="3120"/>
                  <a:pt x="22477" y="3128"/>
                  <a:pt x="22523" y="3106"/>
                </a:cubicBezTo>
                <a:cubicBezTo>
                  <a:pt x="22503" y="3078"/>
                  <a:pt x="22437" y="3075"/>
                  <a:pt x="22406" y="3094"/>
                </a:cubicBezTo>
                <a:cubicBezTo>
                  <a:pt x="22393" y="3102"/>
                  <a:pt x="22403" y="3100"/>
                  <a:pt x="22385" y="3105"/>
                </a:cubicBezTo>
                <a:cubicBezTo>
                  <a:pt x="22360" y="3113"/>
                  <a:pt x="22350" y="3099"/>
                  <a:pt x="22337" y="3130"/>
                </a:cubicBezTo>
                <a:close/>
                <a:moveTo>
                  <a:pt x="22499" y="1129"/>
                </a:moveTo>
                <a:cubicBezTo>
                  <a:pt x="22457" y="1119"/>
                  <a:pt x="22474" y="1127"/>
                  <a:pt x="22443" y="1126"/>
                </a:cubicBezTo>
                <a:cubicBezTo>
                  <a:pt x="22415" y="1124"/>
                  <a:pt x="22413" y="1102"/>
                  <a:pt x="22402" y="1145"/>
                </a:cubicBezTo>
                <a:cubicBezTo>
                  <a:pt x="22441" y="1154"/>
                  <a:pt x="22450" y="1144"/>
                  <a:pt x="22487" y="1157"/>
                </a:cubicBezTo>
                <a:cubicBezTo>
                  <a:pt x="22518" y="1168"/>
                  <a:pt x="22485" y="1165"/>
                  <a:pt x="22525" y="1165"/>
                </a:cubicBezTo>
                <a:cubicBezTo>
                  <a:pt x="22550" y="1164"/>
                  <a:pt x="22547" y="1176"/>
                  <a:pt x="22556" y="1145"/>
                </a:cubicBezTo>
                <a:cubicBezTo>
                  <a:pt x="22523" y="1145"/>
                  <a:pt x="22530" y="1148"/>
                  <a:pt x="22507" y="1137"/>
                </a:cubicBezTo>
                <a:cubicBezTo>
                  <a:pt x="22522" y="1117"/>
                  <a:pt x="22518" y="1119"/>
                  <a:pt x="22548" y="1112"/>
                </a:cubicBezTo>
                <a:cubicBezTo>
                  <a:pt x="22536" y="1096"/>
                  <a:pt x="22551" y="1096"/>
                  <a:pt x="22507" y="1096"/>
                </a:cubicBezTo>
                <a:cubicBezTo>
                  <a:pt x="22493" y="1130"/>
                  <a:pt x="22513" y="1095"/>
                  <a:pt x="22499" y="1129"/>
                </a:cubicBezTo>
                <a:close/>
                <a:moveTo>
                  <a:pt x="15394" y="2012"/>
                </a:moveTo>
                <a:cubicBezTo>
                  <a:pt x="15350" y="2011"/>
                  <a:pt x="15372" y="2008"/>
                  <a:pt x="15355" y="2002"/>
                </a:cubicBezTo>
                <a:cubicBezTo>
                  <a:pt x="15312" y="1988"/>
                  <a:pt x="15365" y="2004"/>
                  <a:pt x="15321" y="2004"/>
                </a:cubicBezTo>
                <a:cubicBezTo>
                  <a:pt x="15305" y="2004"/>
                  <a:pt x="15294" y="1993"/>
                  <a:pt x="15272" y="1987"/>
                </a:cubicBezTo>
                <a:cubicBezTo>
                  <a:pt x="15266" y="2012"/>
                  <a:pt x="15272" y="2005"/>
                  <a:pt x="15248" y="2012"/>
                </a:cubicBezTo>
                <a:cubicBezTo>
                  <a:pt x="15244" y="1969"/>
                  <a:pt x="15256" y="1997"/>
                  <a:pt x="15232" y="1987"/>
                </a:cubicBezTo>
                <a:cubicBezTo>
                  <a:pt x="15232" y="2061"/>
                  <a:pt x="15228" y="2037"/>
                  <a:pt x="15302" y="2040"/>
                </a:cubicBezTo>
                <a:lnTo>
                  <a:pt x="15394" y="2012"/>
                </a:lnTo>
                <a:close/>
                <a:moveTo>
                  <a:pt x="13700" y="2320"/>
                </a:moveTo>
                <a:cubicBezTo>
                  <a:pt x="13711" y="2342"/>
                  <a:pt x="13715" y="2327"/>
                  <a:pt x="13676" y="2384"/>
                </a:cubicBezTo>
                <a:cubicBezTo>
                  <a:pt x="13716" y="2388"/>
                  <a:pt x="13734" y="2379"/>
                  <a:pt x="13781" y="2368"/>
                </a:cubicBezTo>
                <a:cubicBezTo>
                  <a:pt x="13773" y="2334"/>
                  <a:pt x="13772" y="2346"/>
                  <a:pt x="13789" y="2320"/>
                </a:cubicBezTo>
                <a:cubicBezTo>
                  <a:pt x="13771" y="2319"/>
                  <a:pt x="13758" y="2315"/>
                  <a:pt x="13749" y="2315"/>
                </a:cubicBezTo>
                <a:cubicBezTo>
                  <a:pt x="13740" y="2315"/>
                  <a:pt x="13721" y="2320"/>
                  <a:pt x="13700" y="2320"/>
                </a:cubicBezTo>
                <a:close/>
                <a:moveTo>
                  <a:pt x="22402" y="4831"/>
                </a:moveTo>
                <a:cubicBezTo>
                  <a:pt x="22433" y="4831"/>
                  <a:pt x="22466" y="4824"/>
                  <a:pt x="22487" y="4812"/>
                </a:cubicBezTo>
                <a:cubicBezTo>
                  <a:pt x="22491" y="4809"/>
                  <a:pt x="22500" y="4802"/>
                  <a:pt x="22501" y="4801"/>
                </a:cubicBezTo>
                <a:lnTo>
                  <a:pt x="22564" y="4775"/>
                </a:lnTo>
                <a:cubicBezTo>
                  <a:pt x="22534" y="4733"/>
                  <a:pt x="22554" y="4800"/>
                  <a:pt x="22459" y="4774"/>
                </a:cubicBezTo>
                <a:cubicBezTo>
                  <a:pt x="22428" y="4766"/>
                  <a:pt x="22448" y="4766"/>
                  <a:pt x="22418" y="4758"/>
                </a:cubicBezTo>
                <a:cubicBezTo>
                  <a:pt x="22430" y="4785"/>
                  <a:pt x="22428" y="4766"/>
                  <a:pt x="22419" y="4791"/>
                </a:cubicBezTo>
                <a:cubicBezTo>
                  <a:pt x="22415" y="4800"/>
                  <a:pt x="22406" y="4823"/>
                  <a:pt x="22402" y="4831"/>
                </a:cubicBezTo>
                <a:close/>
                <a:moveTo>
                  <a:pt x="21430" y="4669"/>
                </a:moveTo>
                <a:cubicBezTo>
                  <a:pt x="21430" y="4688"/>
                  <a:pt x="21427" y="4679"/>
                  <a:pt x="21421" y="4702"/>
                </a:cubicBezTo>
                <a:cubicBezTo>
                  <a:pt x="21471" y="4702"/>
                  <a:pt x="21465" y="4711"/>
                  <a:pt x="21502" y="4702"/>
                </a:cubicBezTo>
                <a:lnTo>
                  <a:pt x="21505" y="4695"/>
                </a:lnTo>
                <a:cubicBezTo>
                  <a:pt x="21505" y="4695"/>
                  <a:pt x="21506" y="4692"/>
                  <a:pt x="21506" y="4691"/>
                </a:cubicBezTo>
                <a:lnTo>
                  <a:pt x="21519" y="4661"/>
                </a:lnTo>
                <a:cubicBezTo>
                  <a:pt x="21510" y="4657"/>
                  <a:pt x="21504" y="4656"/>
                  <a:pt x="21496" y="4652"/>
                </a:cubicBezTo>
                <a:cubicBezTo>
                  <a:pt x="21484" y="4646"/>
                  <a:pt x="21475" y="4637"/>
                  <a:pt x="21470" y="4637"/>
                </a:cubicBezTo>
                <a:cubicBezTo>
                  <a:pt x="21433" y="4637"/>
                  <a:pt x="21434" y="4651"/>
                  <a:pt x="21405" y="4637"/>
                </a:cubicBezTo>
                <a:cubicBezTo>
                  <a:pt x="21411" y="4653"/>
                  <a:pt x="21408" y="4644"/>
                  <a:pt x="21414" y="4652"/>
                </a:cubicBezTo>
                <a:cubicBezTo>
                  <a:pt x="21418" y="4657"/>
                  <a:pt x="21430" y="4658"/>
                  <a:pt x="21430" y="4669"/>
                </a:cubicBezTo>
                <a:close/>
                <a:moveTo>
                  <a:pt x="7405" y="1526"/>
                </a:moveTo>
                <a:cubicBezTo>
                  <a:pt x="7441" y="1533"/>
                  <a:pt x="7459" y="1531"/>
                  <a:pt x="7508" y="1529"/>
                </a:cubicBezTo>
                <a:cubicBezTo>
                  <a:pt x="7569" y="1527"/>
                  <a:pt x="7595" y="1548"/>
                  <a:pt x="7608" y="1493"/>
                </a:cubicBezTo>
                <a:cubicBezTo>
                  <a:pt x="7558" y="1493"/>
                  <a:pt x="7541" y="1499"/>
                  <a:pt x="7502" y="1501"/>
                </a:cubicBezTo>
                <a:cubicBezTo>
                  <a:pt x="7433" y="1505"/>
                  <a:pt x="7421" y="1505"/>
                  <a:pt x="7405" y="1526"/>
                </a:cubicBezTo>
                <a:close/>
                <a:moveTo>
                  <a:pt x="13749" y="5698"/>
                </a:moveTo>
                <a:lnTo>
                  <a:pt x="13749" y="5739"/>
                </a:lnTo>
                <a:cubicBezTo>
                  <a:pt x="13808" y="5753"/>
                  <a:pt x="13745" y="5737"/>
                  <a:pt x="13822" y="5738"/>
                </a:cubicBezTo>
                <a:cubicBezTo>
                  <a:pt x="13868" y="5738"/>
                  <a:pt x="13864" y="5718"/>
                  <a:pt x="13903" y="5715"/>
                </a:cubicBezTo>
                <a:lnTo>
                  <a:pt x="13903" y="5698"/>
                </a:lnTo>
                <a:cubicBezTo>
                  <a:pt x="13846" y="5685"/>
                  <a:pt x="13834" y="5706"/>
                  <a:pt x="13805" y="5703"/>
                </a:cubicBezTo>
                <a:cubicBezTo>
                  <a:pt x="13766" y="5698"/>
                  <a:pt x="13828" y="5690"/>
                  <a:pt x="13749" y="5698"/>
                </a:cubicBezTo>
                <a:close/>
                <a:moveTo>
                  <a:pt x="14745" y="5682"/>
                </a:moveTo>
                <a:cubicBezTo>
                  <a:pt x="14780" y="5729"/>
                  <a:pt x="14805" y="5661"/>
                  <a:pt x="14827" y="5715"/>
                </a:cubicBezTo>
                <a:cubicBezTo>
                  <a:pt x="14879" y="5678"/>
                  <a:pt x="14845" y="5710"/>
                  <a:pt x="14899" y="5715"/>
                </a:cubicBezTo>
                <a:cubicBezTo>
                  <a:pt x="14891" y="5695"/>
                  <a:pt x="14901" y="5708"/>
                  <a:pt x="14875" y="5690"/>
                </a:cubicBezTo>
                <a:cubicBezTo>
                  <a:pt x="14888" y="5687"/>
                  <a:pt x="14893" y="5685"/>
                  <a:pt x="14899" y="5686"/>
                </a:cubicBezTo>
                <a:cubicBezTo>
                  <a:pt x="14931" y="5694"/>
                  <a:pt x="14910" y="5690"/>
                  <a:pt x="14916" y="5706"/>
                </a:cubicBezTo>
                <a:cubicBezTo>
                  <a:pt x="14942" y="5698"/>
                  <a:pt x="14915" y="5692"/>
                  <a:pt x="14956" y="5682"/>
                </a:cubicBezTo>
                <a:cubicBezTo>
                  <a:pt x="14936" y="5653"/>
                  <a:pt x="14913" y="5669"/>
                  <a:pt x="14836" y="5671"/>
                </a:cubicBezTo>
                <a:cubicBezTo>
                  <a:pt x="14807" y="5672"/>
                  <a:pt x="14765" y="5673"/>
                  <a:pt x="14745" y="5682"/>
                </a:cubicBezTo>
                <a:close/>
                <a:moveTo>
                  <a:pt x="17849" y="2328"/>
                </a:moveTo>
                <a:cubicBezTo>
                  <a:pt x="17895" y="2328"/>
                  <a:pt x="17891" y="2328"/>
                  <a:pt x="17921" y="2312"/>
                </a:cubicBezTo>
                <a:lnTo>
                  <a:pt x="17912" y="2360"/>
                </a:lnTo>
                <a:cubicBezTo>
                  <a:pt x="17939" y="2341"/>
                  <a:pt x="17922" y="2340"/>
                  <a:pt x="17944" y="2326"/>
                </a:cubicBezTo>
                <a:cubicBezTo>
                  <a:pt x="17974" y="2306"/>
                  <a:pt x="17961" y="2338"/>
                  <a:pt x="17986" y="2303"/>
                </a:cubicBezTo>
                <a:lnTo>
                  <a:pt x="17930" y="2303"/>
                </a:lnTo>
                <a:cubicBezTo>
                  <a:pt x="17936" y="2298"/>
                  <a:pt x="17931" y="2297"/>
                  <a:pt x="17943" y="2293"/>
                </a:cubicBezTo>
                <a:cubicBezTo>
                  <a:pt x="17962" y="2285"/>
                  <a:pt x="17947" y="2289"/>
                  <a:pt x="17970" y="2287"/>
                </a:cubicBezTo>
                <a:cubicBezTo>
                  <a:pt x="17943" y="2251"/>
                  <a:pt x="17864" y="2261"/>
                  <a:pt x="17849" y="2328"/>
                </a:cubicBezTo>
                <a:close/>
                <a:moveTo>
                  <a:pt x="18343" y="1607"/>
                </a:moveTo>
                <a:cubicBezTo>
                  <a:pt x="18344" y="1607"/>
                  <a:pt x="18346" y="1606"/>
                  <a:pt x="18346" y="1608"/>
                </a:cubicBezTo>
                <a:lnTo>
                  <a:pt x="18365" y="1610"/>
                </a:lnTo>
                <a:cubicBezTo>
                  <a:pt x="18380" y="1611"/>
                  <a:pt x="18376" y="1613"/>
                  <a:pt x="18399" y="1615"/>
                </a:cubicBezTo>
                <a:lnTo>
                  <a:pt x="18416" y="1583"/>
                </a:lnTo>
                <a:cubicBezTo>
                  <a:pt x="18424" y="1585"/>
                  <a:pt x="18459" y="1620"/>
                  <a:pt x="18464" y="1558"/>
                </a:cubicBezTo>
                <a:cubicBezTo>
                  <a:pt x="18407" y="1545"/>
                  <a:pt x="18447" y="1569"/>
                  <a:pt x="18408" y="1559"/>
                </a:cubicBezTo>
                <a:cubicBezTo>
                  <a:pt x="18399" y="1556"/>
                  <a:pt x="18398" y="1553"/>
                  <a:pt x="18377" y="1548"/>
                </a:cubicBezTo>
                <a:cubicBezTo>
                  <a:pt x="18365" y="1545"/>
                  <a:pt x="18356" y="1542"/>
                  <a:pt x="18335" y="1542"/>
                </a:cubicBezTo>
                <a:cubicBezTo>
                  <a:pt x="18347" y="1576"/>
                  <a:pt x="18352" y="1549"/>
                  <a:pt x="18343" y="1590"/>
                </a:cubicBezTo>
                <a:cubicBezTo>
                  <a:pt x="18339" y="1610"/>
                  <a:pt x="18336" y="1592"/>
                  <a:pt x="18343" y="1607"/>
                </a:cubicBezTo>
                <a:close/>
                <a:moveTo>
                  <a:pt x="17921" y="4791"/>
                </a:moveTo>
                <a:lnTo>
                  <a:pt x="17942" y="4861"/>
                </a:lnTo>
                <a:cubicBezTo>
                  <a:pt x="17959" y="4901"/>
                  <a:pt x="17986" y="4876"/>
                  <a:pt x="17988" y="4875"/>
                </a:cubicBezTo>
                <a:lnTo>
                  <a:pt x="17985" y="4840"/>
                </a:lnTo>
                <a:cubicBezTo>
                  <a:pt x="17965" y="4829"/>
                  <a:pt x="17978" y="4832"/>
                  <a:pt x="17946" y="4831"/>
                </a:cubicBezTo>
                <a:cubicBezTo>
                  <a:pt x="17965" y="4805"/>
                  <a:pt x="17973" y="4826"/>
                  <a:pt x="18035" y="4831"/>
                </a:cubicBezTo>
                <a:cubicBezTo>
                  <a:pt x="18017" y="4806"/>
                  <a:pt x="18040" y="4818"/>
                  <a:pt x="18002" y="4815"/>
                </a:cubicBezTo>
                <a:cubicBezTo>
                  <a:pt x="18009" y="4791"/>
                  <a:pt x="18006" y="4802"/>
                  <a:pt x="18019" y="4783"/>
                </a:cubicBezTo>
                <a:cubicBezTo>
                  <a:pt x="17979" y="4783"/>
                  <a:pt x="17979" y="4780"/>
                  <a:pt x="17954" y="4767"/>
                </a:cubicBezTo>
                <a:lnTo>
                  <a:pt x="17921" y="4791"/>
                </a:lnTo>
                <a:close/>
                <a:moveTo>
                  <a:pt x="14324" y="5706"/>
                </a:moveTo>
                <a:cubicBezTo>
                  <a:pt x="14304" y="5695"/>
                  <a:pt x="14309" y="5698"/>
                  <a:pt x="14276" y="5698"/>
                </a:cubicBezTo>
                <a:lnTo>
                  <a:pt x="14276" y="5723"/>
                </a:lnTo>
                <a:cubicBezTo>
                  <a:pt x="14297" y="5728"/>
                  <a:pt x="14285" y="5720"/>
                  <a:pt x="14292" y="5739"/>
                </a:cubicBezTo>
                <a:cubicBezTo>
                  <a:pt x="14337" y="5735"/>
                  <a:pt x="14313" y="5719"/>
                  <a:pt x="14365" y="5715"/>
                </a:cubicBezTo>
                <a:lnTo>
                  <a:pt x="14365" y="5731"/>
                </a:lnTo>
                <a:cubicBezTo>
                  <a:pt x="14423" y="5692"/>
                  <a:pt x="14388" y="5745"/>
                  <a:pt x="14446" y="5706"/>
                </a:cubicBezTo>
                <a:cubicBezTo>
                  <a:pt x="14442" y="5697"/>
                  <a:pt x="14440" y="5684"/>
                  <a:pt x="14421" y="5678"/>
                </a:cubicBezTo>
                <a:lnTo>
                  <a:pt x="14381" y="5666"/>
                </a:lnTo>
                <a:cubicBezTo>
                  <a:pt x="14347" y="5666"/>
                  <a:pt x="14333" y="5690"/>
                  <a:pt x="14324" y="5706"/>
                </a:cubicBezTo>
                <a:close/>
                <a:moveTo>
                  <a:pt x="15070" y="2320"/>
                </a:moveTo>
                <a:lnTo>
                  <a:pt x="15029" y="2320"/>
                </a:lnTo>
                <a:cubicBezTo>
                  <a:pt x="15046" y="2343"/>
                  <a:pt x="15028" y="2335"/>
                  <a:pt x="15070" y="2336"/>
                </a:cubicBezTo>
                <a:lnTo>
                  <a:pt x="15086" y="2336"/>
                </a:lnTo>
                <a:cubicBezTo>
                  <a:pt x="15104" y="2348"/>
                  <a:pt x="15096" y="2337"/>
                  <a:pt x="15102" y="2360"/>
                </a:cubicBezTo>
                <a:cubicBezTo>
                  <a:pt x="15179" y="2342"/>
                  <a:pt x="15132" y="2359"/>
                  <a:pt x="15161" y="2363"/>
                </a:cubicBezTo>
                <a:cubicBezTo>
                  <a:pt x="15173" y="2365"/>
                  <a:pt x="15177" y="2359"/>
                  <a:pt x="15194" y="2356"/>
                </a:cubicBezTo>
                <a:cubicBezTo>
                  <a:pt x="15231" y="2350"/>
                  <a:pt x="15203" y="2358"/>
                  <a:pt x="15223" y="2356"/>
                </a:cubicBezTo>
                <a:cubicBezTo>
                  <a:pt x="15267" y="2351"/>
                  <a:pt x="15201" y="2344"/>
                  <a:pt x="15280" y="2344"/>
                </a:cubicBezTo>
                <a:lnTo>
                  <a:pt x="15280" y="2320"/>
                </a:lnTo>
                <a:lnTo>
                  <a:pt x="15086" y="2328"/>
                </a:lnTo>
                <a:cubicBezTo>
                  <a:pt x="15078" y="2308"/>
                  <a:pt x="15080" y="2321"/>
                  <a:pt x="15086" y="2295"/>
                </a:cubicBezTo>
                <a:lnTo>
                  <a:pt x="15070" y="2320"/>
                </a:lnTo>
                <a:close/>
                <a:moveTo>
                  <a:pt x="20579" y="3405"/>
                </a:moveTo>
                <a:cubicBezTo>
                  <a:pt x="20652" y="3405"/>
                  <a:pt x="20579" y="3381"/>
                  <a:pt x="20676" y="3389"/>
                </a:cubicBezTo>
                <a:cubicBezTo>
                  <a:pt x="20667" y="3428"/>
                  <a:pt x="20671" y="3402"/>
                  <a:pt x="20676" y="3413"/>
                </a:cubicBezTo>
                <a:cubicBezTo>
                  <a:pt x="20718" y="3404"/>
                  <a:pt x="20690" y="3410"/>
                  <a:pt x="20733" y="3413"/>
                </a:cubicBezTo>
                <a:cubicBezTo>
                  <a:pt x="20738" y="3366"/>
                  <a:pt x="20783" y="3387"/>
                  <a:pt x="20672" y="3361"/>
                </a:cubicBezTo>
                <a:cubicBezTo>
                  <a:pt x="20612" y="3347"/>
                  <a:pt x="20621" y="3370"/>
                  <a:pt x="20563" y="3357"/>
                </a:cubicBezTo>
                <a:cubicBezTo>
                  <a:pt x="20563" y="3389"/>
                  <a:pt x="20566" y="3387"/>
                  <a:pt x="20579" y="3405"/>
                </a:cubicBezTo>
                <a:close/>
                <a:moveTo>
                  <a:pt x="21259" y="3916"/>
                </a:moveTo>
                <a:cubicBezTo>
                  <a:pt x="21284" y="3916"/>
                  <a:pt x="21272" y="3905"/>
                  <a:pt x="21318" y="3915"/>
                </a:cubicBezTo>
                <a:cubicBezTo>
                  <a:pt x="21392" y="3933"/>
                  <a:pt x="21378" y="3913"/>
                  <a:pt x="21389" y="3867"/>
                </a:cubicBezTo>
                <a:cubicBezTo>
                  <a:pt x="21362" y="3865"/>
                  <a:pt x="21369" y="3864"/>
                  <a:pt x="21345" y="3863"/>
                </a:cubicBezTo>
                <a:cubicBezTo>
                  <a:pt x="21339" y="3862"/>
                  <a:pt x="21326" y="3861"/>
                  <a:pt x="21323" y="3861"/>
                </a:cubicBezTo>
                <a:cubicBezTo>
                  <a:pt x="21303" y="3866"/>
                  <a:pt x="21316" y="3855"/>
                  <a:pt x="21308" y="3875"/>
                </a:cubicBezTo>
                <a:cubicBezTo>
                  <a:pt x="21276" y="3875"/>
                  <a:pt x="21278" y="3872"/>
                  <a:pt x="21259" y="3859"/>
                </a:cubicBezTo>
                <a:cubicBezTo>
                  <a:pt x="21253" y="3872"/>
                  <a:pt x="21231" y="3916"/>
                  <a:pt x="21259" y="3916"/>
                </a:cubicBezTo>
                <a:close/>
                <a:moveTo>
                  <a:pt x="17273" y="2328"/>
                </a:moveTo>
                <a:lnTo>
                  <a:pt x="17273" y="2344"/>
                </a:lnTo>
                <a:cubicBezTo>
                  <a:pt x="17315" y="2345"/>
                  <a:pt x="17297" y="2337"/>
                  <a:pt x="17314" y="2360"/>
                </a:cubicBezTo>
                <a:cubicBezTo>
                  <a:pt x="17284" y="2367"/>
                  <a:pt x="17277" y="2376"/>
                  <a:pt x="17241" y="2376"/>
                </a:cubicBezTo>
                <a:lnTo>
                  <a:pt x="17241" y="2393"/>
                </a:lnTo>
                <a:cubicBezTo>
                  <a:pt x="17276" y="2393"/>
                  <a:pt x="17271" y="2401"/>
                  <a:pt x="17330" y="2401"/>
                </a:cubicBezTo>
                <a:cubicBezTo>
                  <a:pt x="17361" y="2401"/>
                  <a:pt x="17333" y="2403"/>
                  <a:pt x="17354" y="2393"/>
                </a:cubicBezTo>
                <a:cubicBezTo>
                  <a:pt x="17346" y="2371"/>
                  <a:pt x="17371" y="2377"/>
                  <a:pt x="17322" y="2376"/>
                </a:cubicBezTo>
                <a:lnTo>
                  <a:pt x="17322" y="2352"/>
                </a:lnTo>
                <a:cubicBezTo>
                  <a:pt x="17343" y="2346"/>
                  <a:pt x="17329" y="2353"/>
                  <a:pt x="17346" y="2344"/>
                </a:cubicBezTo>
                <a:cubicBezTo>
                  <a:pt x="17341" y="2323"/>
                  <a:pt x="17349" y="2335"/>
                  <a:pt x="17330" y="2328"/>
                </a:cubicBezTo>
                <a:cubicBezTo>
                  <a:pt x="17346" y="2306"/>
                  <a:pt x="17358" y="2314"/>
                  <a:pt x="17362" y="2263"/>
                </a:cubicBezTo>
                <a:cubicBezTo>
                  <a:pt x="17318" y="2273"/>
                  <a:pt x="17338" y="2270"/>
                  <a:pt x="17317" y="2298"/>
                </a:cubicBezTo>
                <a:cubicBezTo>
                  <a:pt x="17301" y="2320"/>
                  <a:pt x="17290" y="2323"/>
                  <a:pt x="17273" y="2328"/>
                </a:cubicBezTo>
                <a:close/>
                <a:moveTo>
                  <a:pt x="17063" y="1850"/>
                </a:moveTo>
                <a:cubicBezTo>
                  <a:pt x="17063" y="1902"/>
                  <a:pt x="17081" y="1904"/>
                  <a:pt x="17030" y="1930"/>
                </a:cubicBezTo>
                <a:lnTo>
                  <a:pt x="17019" y="1936"/>
                </a:lnTo>
                <a:cubicBezTo>
                  <a:pt x="17018" y="1936"/>
                  <a:pt x="17016" y="1938"/>
                  <a:pt x="17014" y="1939"/>
                </a:cubicBezTo>
                <a:cubicBezTo>
                  <a:pt x="17048" y="1947"/>
                  <a:pt x="17036" y="1949"/>
                  <a:pt x="17063" y="1931"/>
                </a:cubicBezTo>
                <a:cubicBezTo>
                  <a:pt x="17076" y="1950"/>
                  <a:pt x="17072" y="1939"/>
                  <a:pt x="17079" y="1963"/>
                </a:cubicBezTo>
                <a:lnTo>
                  <a:pt x="17136" y="1923"/>
                </a:lnTo>
                <a:cubicBezTo>
                  <a:pt x="17104" y="1920"/>
                  <a:pt x="17111" y="1911"/>
                  <a:pt x="17087" y="1923"/>
                </a:cubicBezTo>
                <a:cubicBezTo>
                  <a:pt x="17093" y="1907"/>
                  <a:pt x="17090" y="1916"/>
                  <a:pt x="17096" y="1907"/>
                </a:cubicBezTo>
                <a:lnTo>
                  <a:pt x="17107" y="1894"/>
                </a:lnTo>
                <a:cubicBezTo>
                  <a:pt x="17108" y="1893"/>
                  <a:pt x="17109" y="1890"/>
                  <a:pt x="17110" y="1889"/>
                </a:cubicBezTo>
                <a:lnTo>
                  <a:pt x="17136" y="1850"/>
                </a:lnTo>
                <a:cubicBezTo>
                  <a:pt x="17108" y="1835"/>
                  <a:pt x="17128" y="1866"/>
                  <a:pt x="17090" y="1831"/>
                </a:cubicBezTo>
                <a:cubicBezTo>
                  <a:pt x="17077" y="1819"/>
                  <a:pt x="17089" y="1824"/>
                  <a:pt x="17071" y="1817"/>
                </a:cubicBezTo>
                <a:cubicBezTo>
                  <a:pt x="17066" y="1839"/>
                  <a:pt x="17063" y="1833"/>
                  <a:pt x="17063" y="1850"/>
                </a:cubicBezTo>
                <a:close/>
                <a:moveTo>
                  <a:pt x="20158" y="4645"/>
                </a:moveTo>
                <a:lnTo>
                  <a:pt x="20093" y="4655"/>
                </a:lnTo>
                <a:cubicBezTo>
                  <a:pt x="20114" y="4682"/>
                  <a:pt x="20110" y="4672"/>
                  <a:pt x="20135" y="4671"/>
                </a:cubicBezTo>
                <a:cubicBezTo>
                  <a:pt x="20182" y="4670"/>
                  <a:pt x="20160" y="4687"/>
                  <a:pt x="20209" y="4664"/>
                </a:cubicBezTo>
                <a:lnTo>
                  <a:pt x="20245" y="4642"/>
                </a:lnTo>
                <a:cubicBezTo>
                  <a:pt x="20256" y="4633"/>
                  <a:pt x="20238" y="4664"/>
                  <a:pt x="20259" y="4626"/>
                </a:cubicBezTo>
                <a:cubicBezTo>
                  <a:pt x="20273" y="4599"/>
                  <a:pt x="20264" y="4624"/>
                  <a:pt x="20271" y="4596"/>
                </a:cubicBezTo>
                <a:cubicBezTo>
                  <a:pt x="20234" y="4610"/>
                  <a:pt x="20269" y="4596"/>
                  <a:pt x="20248" y="4614"/>
                </a:cubicBezTo>
                <a:cubicBezTo>
                  <a:pt x="20220" y="4638"/>
                  <a:pt x="20197" y="4631"/>
                  <a:pt x="20196" y="4620"/>
                </a:cubicBezTo>
                <a:cubicBezTo>
                  <a:pt x="20192" y="4594"/>
                  <a:pt x="20175" y="4630"/>
                  <a:pt x="20209" y="4608"/>
                </a:cubicBezTo>
                <a:cubicBezTo>
                  <a:pt x="20210" y="4607"/>
                  <a:pt x="20212" y="4606"/>
                  <a:pt x="20214" y="4605"/>
                </a:cubicBezTo>
                <a:cubicBezTo>
                  <a:pt x="20195" y="4600"/>
                  <a:pt x="20182" y="4596"/>
                  <a:pt x="20166" y="4588"/>
                </a:cubicBezTo>
                <a:cubicBezTo>
                  <a:pt x="20144" y="4620"/>
                  <a:pt x="20137" y="4607"/>
                  <a:pt x="20158" y="4645"/>
                </a:cubicBezTo>
                <a:close/>
                <a:moveTo>
                  <a:pt x="17500" y="2287"/>
                </a:moveTo>
                <a:cubicBezTo>
                  <a:pt x="17517" y="2351"/>
                  <a:pt x="17546" y="2272"/>
                  <a:pt x="17533" y="2336"/>
                </a:cubicBezTo>
                <a:lnTo>
                  <a:pt x="17597" y="2336"/>
                </a:lnTo>
                <a:cubicBezTo>
                  <a:pt x="17580" y="2312"/>
                  <a:pt x="17591" y="2320"/>
                  <a:pt x="17549" y="2320"/>
                </a:cubicBezTo>
                <a:cubicBezTo>
                  <a:pt x="17555" y="2306"/>
                  <a:pt x="17551" y="2312"/>
                  <a:pt x="17555" y="2301"/>
                </a:cubicBezTo>
                <a:cubicBezTo>
                  <a:pt x="17575" y="2240"/>
                  <a:pt x="17577" y="2287"/>
                  <a:pt x="17581" y="2239"/>
                </a:cubicBezTo>
                <a:cubicBezTo>
                  <a:pt x="17554" y="2250"/>
                  <a:pt x="17522" y="2222"/>
                  <a:pt x="17488" y="2251"/>
                </a:cubicBezTo>
                <a:lnTo>
                  <a:pt x="17471" y="2275"/>
                </a:lnTo>
                <a:cubicBezTo>
                  <a:pt x="17470" y="2277"/>
                  <a:pt x="17469" y="2279"/>
                  <a:pt x="17468" y="2280"/>
                </a:cubicBezTo>
                <a:cubicBezTo>
                  <a:pt x="17450" y="2308"/>
                  <a:pt x="17442" y="2289"/>
                  <a:pt x="17459" y="2306"/>
                </a:cubicBezTo>
                <a:cubicBezTo>
                  <a:pt x="17473" y="2320"/>
                  <a:pt x="17483" y="2299"/>
                  <a:pt x="17500" y="2287"/>
                </a:cubicBezTo>
                <a:close/>
                <a:moveTo>
                  <a:pt x="16860" y="4993"/>
                </a:moveTo>
                <a:cubicBezTo>
                  <a:pt x="16826" y="4979"/>
                  <a:pt x="16858" y="5010"/>
                  <a:pt x="16787" y="5010"/>
                </a:cubicBezTo>
                <a:cubicBezTo>
                  <a:pt x="16805" y="5035"/>
                  <a:pt x="16786" y="5025"/>
                  <a:pt x="16834" y="5024"/>
                </a:cubicBezTo>
                <a:lnTo>
                  <a:pt x="16852" y="5024"/>
                </a:lnTo>
                <a:cubicBezTo>
                  <a:pt x="16870" y="5023"/>
                  <a:pt x="16867" y="5022"/>
                  <a:pt x="16886" y="5019"/>
                </a:cubicBezTo>
                <a:cubicBezTo>
                  <a:pt x="16947" y="5009"/>
                  <a:pt x="16961" y="5021"/>
                  <a:pt x="16982" y="4993"/>
                </a:cubicBezTo>
                <a:cubicBezTo>
                  <a:pt x="16959" y="4963"/>
                  <a:pt x="16985" y="4993"/>
                  <a:pt x="16909" y="4960"/>
                </a:cubicBezTo>
                <a:cubicBezTo>
                  <a:pt x="16909" y="4960"/>
                  <a:pt x="16885" y="4944"/>
                  <a:pt x="16864" y="4956"/>
                </a:cubicBezTo>
                <a:cubicBezTo>
                  <a:pt x="16843" y="4968"/>
                  <a:pt x="16854" y="4967"/>
                  <a:pt x="16860" y="4993"/>
                </a:cubicBezTo>
                <a:close/>
                <a:moveTo>
                  <a:pt x="559" y="2028"/>
                </a:moveTo>
                <a:cubicBezTo>
                  <a:pt x="559" y="2094"/>
                  <a:pt x="586" y="2097"/>
                  <a:pt x="543" y="2109"/>
                </a:cubicBezTo>
                <a:cubicBezTo>
                  <a:pt x="549" y="2134"/>
                  <a:pt x="554" y="2135"/>
                  <a:pt x="543" y="2158"/>
                </a:cubicBezTo>
                <a:cubicBezTo>
                  <a:pt x="590" y="2157"/>
                  <a:pt x="588" y="2145"/>
                  <a:pt x="609" y="2102"/>
                </a:cubicBezTo>
                <a:cubicBezTo>
                  <a:pt x="609" y="2102"/>
                  <a:pt x="615" y="2091"/>
                  <a:pt x="617" y="2086"/>
                </a:cubicBezTo>
                <a:cubicBezTo>
                  <a:pt x="631" y="2059"/>
                  <a:pt x="632" y="2078"/>
                  <a:pt x="632" y="2044"/>
                </a:cubicBezTo>
                <a:cubicBezTo>
                  <a:pt x="632" y="1996"/>
                  <a:pt x="587" y="2021"/>
                  <a:pt x="559" y="2028"/>
                </a:cubicBezTo>
                <a:close/>
                <a:moveTo>
                  <a:pt x="16722" y="2506"/>
                </a:moveTo>
                <a:cubicBezTo>
                  <a:pt x="16738" y="2538"/>
                  <a:pt x="16725" y="2536"/>
                  <a:pt x="16722" y="2571"/>
                </a:cubicBezTo>
                <a:lnTo>
                  <a:pt x="16797" y="2552"/>
                </a:lnTo>
                <a:cubicBezTo>
                  <a:pt x="16819" y="2546"/>
                  <a:pt x="16812" y="2557"/>
                  <a:pt x="16820" y="2530"/>
                </a:cubicBezTo>
                <a:cubicBezTo>
                  <a:pt x="16829" y="2535"/>
                  <a:pt x="16847" y="2539"/>
                  <a:pt x="16852" y="2543"/>
                </a:cubicBezTo>
                <a:cubicBezTo>
                  <a:pt x="16873" y="2556"/>
                  <a:pt x="16832" y="2551"/>
                  <a:pt x="16876" y="2555"/>
                </a:cubicBezTo>
                <a:lnTo>
                  <a:pt x="16880" y="2514"/>
                </a:lnTo>
                <a:cubicBezTo>
                  <a:pt x="16897" y="2522"/>
                  <a:pt x="16885" y="2518"/>
                  <a:pt x="16892" y="2522"/>
                </a:cubicBezTo>
                <a:cubicBezTo>
                  <a:pt x="16900" y="2526"/>
                  <a:pt x="16888" y="2523"/>
                  <a:pt x="16909" y="2530"/>
                </a:cubicBezTo>
                <a:lnTo>
                  <a:pt x="16909" y="2498"/>
                </a:lnTo>
                <a:lnTo>
                  <a:pt x="16825" y="2507"/>
                </a:lnTo>
                <a:cubicBezTo>
                  <a:pt x="16801" y="2500"/>
                  <a:pt x="16838" y="2505"/>
                  <a:pt x="16810" y="2500"/>
                </a:cubicBezTo>
                <a:lnTo>
                  <a:pt x="16722" y="2506"/>
                </a:lnTo>
                <a:close/>
                <a:moveTo>
                  <a:pt x="19202" y="2644"/>
                </a:moveTo>
                <a:cubicBezTo>
                  <a:pt x="19230" y="2658"/>
                  <a:pt x="19467" y="2680"/>
                  <a:pt x="19514" y="2682"/>
                </a:cubicBezTo>
                <a:lnTo>
                  <a:pt x="19599" y="2684"/>
                </a:lnTo>
                <a:cubicBezTo>
                  <a:pt x="19575" y="2652"/>
                  <a:pt x="19612" y="2689"/>
                  <a:pt x="19531" y="2665"/>
                </a:cubicBezTo>
                <a:cubicBezTo>
                  <a:pt x="19478" y="2649"/>
                  <a:pt x="19506" y="2658"/>
                  <a:pt x="19469" y="2668"/>
                </a:cubicBezTo>
                <a:cubicBezTo>
                  <a:pt x="19486" y="2642"/>
                  <a:pt x="19482" y="2662"/>
                  <a:pt x="19485" y="2628"/>
                </a:cubicBezTo>
                <a:lnTo>
                  <a:pt x="19453" y="2660"/>
                </a:lnTo>
                <a:cubicBezTo>
                  <a:pt x="19424" y="2646"/>
                  <a:pt x="19391" y="2635"/>
                  <a:pt x="19355" y="2652"/>
                </a:cubicBezTo>
                <a:cubicBezTo>
                  <a:pt x="19358" y="2619"/>
                  <a:pt x="19374" y="2628"/>
                  <a:pt x="19347" y="2619"/>
                </a:cubicBezTo>
                <a:lnTo>
                  <a:pt x="19347" y="2644"/>
                </a:lnTo>
                <a:cubicBezTo>
                  <a:pt x="19287" y="2644"/>
                  <a:pt x="19293" y="2644"/>
                  <a:pt x="19237" y="2628"/>
                </a:cubicBezTo>
                <a:cubicBezTo>
                  <a:pt x="19237" y="2628"/>
                  <a:pt x="19221" y="2607"/>
                  <a:pt x="19202" y="2644"/>
                </a:cubicBezTo>
                <a:close/>
                <a:moveTo>
                  <a:pt x="14729" y="2506"/>
                </a:moveTo>
                <a:cubicBezTo>
                  <a:pt x="14721" y="2543"/>
                  <a:pt x="14731" y="2539"/>
                  <a:pt x="14718" y="2560"/>
                </a:cubicBezTo>
                <a:cubicBezTo>
                  <a:pt x="14707" y="2578"/>
                  <a:pt x="14718" y="2542"/>
                  <a:pt x="14705" y="2579"/>
                </a:cubicBezTo>
                <a:cubicBezTo>
                  <a:pt x="14757" y="2583"/>
                  <a:pt x="14783" y="2608"/>
                  <a:pt x="14810" y="2571"/>
                </a:cubicBezTo>
                <a:lnTo>
                  <a:pt x="14778" y="2571"/>
                </a:lnTo>
                <a:cubicBezTo>
                  <a:pt x="14788" y="2534"/>
                  <a:pt x="14817" y="2535"/>
                  <a:pt x="14875" y="2530"/>
                </a:cubicBezTo>
                <a:lnTo>
                  <a:pt x="14875" y="2514"/>
                </a:lnTo>
                <a:cubicBezTo>
                  <a:pt x="14753" y="2486"/>
                  <a:pt x="14824" y="2499"/>
                  <a:pt x="14778" y="2466"/>
                </a:cubicBezTo>
                <a:cubicBezTo>
                  <a:pt x="14768" y="2504"/>
                  <a:pt x="14761" y="2491"/>
                  <a:pt x="14729" y="2506"/>
                </a:cubicBezTo>
                <a:close/>
                <a:moveTo>
                  <a:pt x="15839" y="2563"/>
                </a:moveTo>
                <a:cubicBezTo>
                  <a:pt x="15832" y="2578"/>
                  <a:pt x="15833" y="2573"/>
                  <a:pt x="15831" y="2595"/>
                </a:cubicBezTo>
                <a:cubicBezTo>
                  <a:pt x="15775" y="2596"/>
                  <a:pt x="15815" y="2607"/>
                  <a:pt x="15766" y="2611"/>
                </a:cubicBezTo>
                <a:cubicBezTo>
                  <a:pt x="15761" y="2659"/>
                  <a:pt x="15770" y="2614"/>
                  <a:pt x="15742" y="2652"/>
                </a:cubicBezTo>
                <a:cubicBezTo>
                  <a:pt x="15786" y="2673"/>
                  <a:pt x="15796" y="2652"/>
                  <a:pt x="15880" y="2652"/>
                </a:cubicBezTo>
                <a:cubicBezTo>
                  <a:pt x="15899" y="2652"/>
                  <a:pt x="15912" y="2670"/>
                  <a:pt x="15911" y="2637"/>
                </a:cubicBezTo>
                <a:cubicBezTo>
                  <a:pt x="15910" y="2613"/>
                  <a:pt x="15913" y="2635"/>
                  <a:pt x="15896" y="2595"/>
                </a:cubicBezTo>
                <a:cubicBezTo>
                  <a:pt x="15871" y="2613"/>
                  <a:pt x="15883" y="2590"/>
                  <a:pt x="15880" y="2628"/>
                </a:cubicBezTo>
                <a:cubicBezTo>
                  <a:pt x="15853" y="2608"/>
                  <a:pt x="15871" y="2619"/>
                  <a:pt x="15855" y="2587"/>
                </a:cubicBezTo>
                <a:cubicBezTo>
                  <a:pt x="15877" y="2577"/>
                  <a:pt x="15864" y="2580"/>
                  <a:pt x="15896" y="2579"/>
                </a:cubicBezTo>
                <a:lnTo>
                  <a:pt x="15896" y="2555"/>
                </a:lnTo>
                <a:cubicBezTo>
                  <a:pt x="15840" y="2561"/>
                  <a:pt x="15906" y="2568"/>
                  <a:pt x="15839" y="2563"/>
                </a:cubicBezTo>
                <a:close/>
                <a:moveTo>
                  <a:pt x="19874" y="3146"/>
                </a:moveTo>
                <a:cubicBezTo>
                  <a:pt x="19910" y="3200"/>
                  <a:pt x="19920" y="3186"/>
                  <a:pt x="20037" y="3191"/>
                </a:cubicBezTo>
                <a:lnTo>
                  <a:pt x="20247" y="3203"/>
                </a:lnTo>
                <a:cubicBezTo>
                  <a:pt x="20231" y="3159"/>
                  <a:pt x="20232" y="3198"/>
                  <a:pt x="20155" y="3173"/>
                </a:cubicBezTo>
                <a:lnTo>
                  <a:pt x="19957" y="3152"/>
                </a:lnTo>
                <a:cubicBezTo>
                  <a:pt x="19955" y="3151"/>
                  <a:pt x="19953" y="3150"/>
                  <a:pt x="19951" y="3149"/>
                </a:cubicBezTo>
                <a:cubicBezTo>
                  <a:pt x="19947" y="3148"/>
                  <a:pt x="19954" y="3139"/>
                  <a:pt x="19923" y="3146"/>
                </a:cubicBezTo>
                <a:cubicBezTo>
                  <a:pt x="19897" y="3152"/>
                  <a:pt x="19932" y="3151"/>
                  <a:pt x="19901" y="3150"/>
                </a:cubicBezTo>
                <a:cubicBezTo>
                  <a:pt x="19901" y="3150"/>
                  <a:pt x="19878" y="3146"/>
                  <a:pt x="19874" y="3146"/>
                </a:cubicBezTo>
                <a:close/>
                <a:moveTo>
                  <a:pt x="18359" y="4953"/>
                </a:moveTo>
                <a:cubicBezTo>
                  <a:pt x="18402" y="4953"/>
                  <a:pt x="18405" y="4944"/>
                  <a:pt x="18424" y="4969"/>
                </a:cubicBezTo>
                <a:cubicBezTo>
                  <a:pt x="18396" y="4970"/>
                  <a:pt x="18395" y="4974"/>
                  <a:pt x="18381" y="4975"/>
                </a:cubicBezTo>
                <a:cubicBezTo>
                  <a:pt x="18352" y="4977"/>
                  <a:pt x="18368" y="4972"/>
                  <a:pt x="18334" y="4969"/>
                </a:cubicBezTo>
                <a:cubicBezTo>
                  <a:pt x="18294" y="4967"/>
                  <a:pt x="18300" y="4977"/>
                  <a:pt x="18273" y="4958"/>
                </a:cubicBezTo>
                <a:cubicBezTo>
                  <a:pt x="18253" y="4945"/>
                  <a:pt x="18286" y="4956"/>
                  <a:pt x="18254" y="4945"/>
                </a:cubicBezTo>
                <a:cubicBezTo>
                  <a:pt x="18255" y="4967"/>
                  <a:pt x="18257" y="4967"/>
                  <a:pt x="18262" y="4985"/>
                </a:cubicBezTo>
                <a:cubicBezTo>
                  <a:pt x="18298" y="4985"/>
                  <a:pt x="18339" y="4982"/>
                  <a:pt x="18371" y="4991"/>
                </a:cubicBezTo>
                <a:cubicBezTo>
                  <a:pt x="18372" y="4991"/>
                  <a:pt x="18388" y="4997"/>
                  <a:pt x="18389" y="4997"/>
                </a:cubicBezTo>
                <a:lnTo>
                  <a:pt x="18426" y="4992"/>
                </a:lnTo>
                <a:cubicBezTo>
                  <a:pt x="18441" y="4996"/>
                  <a:pt x="18418" y="4993"/>
                  <a:pt x="18448" y="5002"/>
                </a:cubicBezTo>
                <a:lnTo>
                  <a:pt x="18448" y="4985"/>
                </a:lnTo>
                <a:cubicBezTo>
                  <a:pt x="18475" y="4977"/>
                  <a:pt x="18456" y="4988"/>
                  <a:pt x="18455" y="4974"/>
                </a:cubicBezTo>
                <a:lnTo>
                  <a:pt x="18456" y="4937"/>
                </a:lnTo>
                <a:cubicBezTo>
                  <a:pt x="18480" y="4943"/>
                  <a:pt x="18469" y="4940"/>
                  <a:pt x="18489" y="4953"/>
                </a:cubicBezTo>
                <a:cubicBezTo>
                  <a:pt x="18493" y="4933"/>
                  <a:pt x="18497" y="4920"/>
                  <a:pt x="18505" y="4904"/>
                </a:cubicBezTo>
                <a:cubicBezTo>
                  <a:pt x="18473" y="4902"/>
                  <a:pt x="18415" y="4869"/>
                  <a:pt x="18359" y="4953"/>
                </a:cubicBezTo>
                <a:close/>
                <a:moveTo>
                  <a:pt x="4966" y="1817"/>
                </a:moveTo>
                <a:cubicBezTo>
                  <a:pt x="4970" y="1855"/>
                  <a:pt x="4977" y="1852"/>
                  <a:pt x="5005" y="1853"/>
                </a:cubicBezTo>
                <a:cubicBezTo>
                  <a:pt x="5080" y="1856"/>
                  <a:pt x="5043" y="1840"/>
                  <a:pt x="5120" y="1858"/>
                </a:cubicBezTo>
                <a:lnTo>
                  <a:pt x="5137" y="1826"/>
                </a:lnTo>
                <a:cubicBezTo>
                  <a:pt x="5167" y="1833"/>
                  <a:pt x="5207" y="1823"/>
                  <a:pt x="5235" y="1810"/>
                </a:cubicBezTo>
                <a:cubicBezTo>
                  <a:pt x="5269" y="1794"/>
                  <a:pt x="5250" y="1807"/>
                  <a:pt x="5258" y="1785"/>
                </a:cubicBezTo>
                <a:cubicBezTo>
                  <a:pt x="5225" y="1771"/>
                  <a:pt x="5264" y="1788"/>
                  <a:pt x="5199" y="1787"/>
                </a:cubicBezTo>
                <a:cubicBezTo>
                  <a:pt x="5156" y="1786"/>
                  <a:pt x="5039" y="1811"/>
                  <a:pt x="4966" y="1817"/>
                </a:cubicBezTo>
                <a:close/>
                <a:moveTo>
                  <a:pt x="21648" y="3567"/>
                </a:moveTo>
                <a:lnTo>
                  <a:pt x="21614" y="3607"/>
                </a:lnTo>
                <a:lnTo>
                  <a:pt x="21648" y="3648"/>
                </a:lnTo>
                <a:cubicBezTo>
                  <a:pt x="21672" y="3631"/>
                  <a:pt x="21664" y="3650"/>
                  <a:pt x="21665" y="3608"/>
                </a:cubicBezTo>
                <a:cubicBezTo>
                  <a:pt x="21667" y="3609"/>
                  <a:pt x="21669" y="3609"/>
                  <a:pt x="21670" y="3611"/>
                </a:cubicBezTo>
                <a:cubicBezTo>
                  <a:pt x="21671" y="3614"/>
                  <a:pt x="21674" y="3614"/>
                  <a:pt x="21675" y="3614"/>
                </a:cubicBezTo>
                <a:cubicBezTo>
                  <a:pt x="21700" y="3624"/>
                  <a:pt x="21688" y="3617"/>
                  <a:pt x="21713" y="3608"/>
                </a:cubicBezTo>
                <a:cubicBezTo>
                  <a:pt x="21718" y="3629"/>
                  <a:pt x="21721" y="3632"/>
                  <a:pt x="21729" y="3648"/>
                </a:cubicBezTo>
                <a:lnTo>
                  <a:pt x="21754" y="3631"/>
                </a:lnTo>
                <a:cubicBezTo>
                  <a:pt x="21755" y="3630"/>
                  <a:pt x="21757" y="3630"/>
                  <a:pt x="21758" y="3629"/>
                </a:cubicBezTo>
                <a:cubicBezTo>
                  <a:pt x="21774" y="3625"/>
                  <a:pt x="21790" y="3627"/>
                  <a:pt x="21802" y="3632"/>
                </a:cubicBezTo>
                <a:cubicBezTo>
                  <a:pt x="21799" y="3591"/>
                  <a:pt x="21820" y="3543"/>
                  <a:pt x="21713" y="3567"/>
                </a:cubicBezTo>
                <a:cubicBezTo>
                  <a:pt x="21707" y="3580"/>
                  <a:pt x="21705" y="3553"/>
                  <a:pt x="21713" y="3592"/>
                </a:cubicBezTo>
                <a:cubicBezTo>
                  <a:pt x="21674" y="3581"/>
                  <a:pt x="21700" y="3574"/>
                  <a:pt x="21666" y="3558"/>
                </a:cubicBezTo>
                <a:cubicBezTo>
                  <a:pt x="21650" y="3550"/>
                  <a:pt x="21619" y="3551"/>
                  <a:pt x="21592" y="3551"/>
                </a:cubicBezTo>
                <a:cubicBezTo>
                  <a:pt x="21611" y="3578"/>
                  <a:pt x="21616" y="3575"/>
                  <a:pt x="21648" y="3567"/>
                </a:cubicBezTo>
                <a:close/>
                <a:moveTo>
                  <a:pt x="20384" y="4613"/>
                </a:moveTo>
                <a:cubicBezTo>
                  <a:pt x="20493" y="4613"/>
                  <a:pt x="20456" y="4657"/>
                  <a:pt x="20506" y="4652"/>
                </a:cubicBezTo>
                <a:cubicBezTo>
                  <a:pt x="20540" y="4649"/>
                  <a:pt x="20525" y="4658"/>
                  <a:pt x="20563" y="4661"/>
                </a:cubicBezTo>
                <a:cubicBezTo>
                  <a:pt x="20553" y="4636"/>
                  <a:pt x="20580" y="4650"/>
                  <a:pt x="20538" y="4645"/>
                </a:cubicBezTo>
                <a:cubicBezTo>
                  <a:pt x="20542" y="4598"/>
                  <a:pt x="20561" y="4619"/>
                  <a:pt x="20603" y="4629"/>
                </a:cubicBezTo>
                <a:cubicBezTo>
                  <a:pt x="20600" y="4589"/>
                  <a:pt x="20567" y="4567"/>
                  <a:pt x="20534" y="4561"/>
                </a:cubicBezTo>
                <a:cubicBezTo>
                  <a:pt x="20504" y="4555"/>
                  <a:pt x="20512" y="4569"/>
                  <a:pt x="20512" y="4571"/>
                </a:cubicBezTo>
                <a:cubicBezTo>
                  <a:pt x="20506" y="4582"/>
                  <a:pt x="20525" y="4588"/>
                  <a:pt x="20497" y="4591"/>
                </a:cubicBezTo>
                <a:cubicBezTo>
                  <a:pt x="20482" y="4593"/>
                  <a:pt x="20497" y="4588"/>
                  <a:pt x="20469" y="4583"/>
                </a:cubicBezTo>
                <a:cubicBezTo>
                  <a:pt x="20464" y="4582"/>
                  <a:pt x="20447" y="4582"/>
                  <a:pt x="20439" y="4586"/>
                </a:cubicBezTo>
                <a:lnTo>
                  <a:pt x="20409" y="4605"/>
                </a:lnTo>
                <a:cubicBezTo>
                  <a:pt x="20398" y="4582"/>
                  <a:pt x="20401" y="4589"/>
                  <a:pt x="20401" y="4556"/>
                </a:cubicBezTo>
                <a:cubicBezTo>
                  <a:pt x="20375" y="4562"/>
                  <a:pt x="20375" y="4567"/>
                  <a:pt x="20352" y="4556"/>
                </a:cubicBezTo>
                <a:cubicBezTo>
                  <a:pt x="20363" y="4597"/>
                  <a:pt x="20374" y="4572"/>
                  <a:pt x="20384" y="4613"/>
                </a:cubicBezTo>
                <a:close/>
                <a:moveTo>
                  <a:pt x="17014" y="5617"/>
                </a:moveTo>
                <a:cubicBezTo>
                  <a:pt x="17006" y="5632"/>
                  <a:pt x="17005" y="5632"/>
                  <a:pt x="17024" y="5639"/>
                </a:cubicBezTo>
                <a:cubicBezTo>
                  <a:pt x="17050" y="5648"/>
                  <a:pt x="17087" y="5637"/>
                  <a:pt x="17109" y="5638"/>
                </a:cubicBezTo>
                <a:lnTo>
                  <a:pt x="17156" y="5640"/>
                </a:lnTo>
                <a:cubicBezTo>
                  <a:pt x="17207" y="5639"/>
                  <a:pt x="17184" y="5631"/>
                  <a:pt x="17209" y="5623"/>
                </a:cubicBezTo>
                <a:cubicBezTo>
                  <a:pt x="17218" y="5620"/>
                  <a:pt x="17230" y="5623"/>
                  <a:pt x="17243" y="5620"/>
                </a:cubicBezTo>
                <a:cubicBezTo>
                  <a:pt x="17273" y="5613"/>
                  <a:pt x="17266" y="5620"/>
                  <a:pt x="17273" y="5593"/>
                </a:cubicBezTo>
                <a:cubicBezTo>
                  <a:pt x="17222" y="5593"/>
                  <a:pt x="17241" y="5582"/>
                  <a:pt x="17158" y="5587"/>
                </a:cubicBezTo>
                <a:cubicBezTo>
                  <a:pt x="17135" y="5589"/>
                  <a:pt x="17167" y="5586"/>
                  <a:pt x="17142" y="5588"/>
                </a:cubicBezTo>
                <a:lnTo>
                  <a:pt x="17075" y="5591"/>
                </a:lnTo>
                <a:cubicBezTo>
                  <a:pt x="17065" y="5590"/>
                  <a:pt x="17073" y="5590"/>
                  <a:pt x="17058" y="5591"/>
                </a:cubicBezTo>
                <a:cubicBezTo>
                  <a:pt x="16934" y="5596"/>
                  <a:pt x="17018" y="5579"/>
                  <a:pt x="16925" y="5601"/>
                </a:cubicBezTo>
                <a:cubicBezTo>
                  <a:pt x="16932" y="5606"/>
                  <a:pt x="16927" y="5606"/>
                  <a:pt x="16940" y="5610"/>
                </a:cubicBezTo>
                <a:cubicBezTo>
                  <a:pt x="16974" y="5620"/>
                  <a:pt x="16974" y="5598"/>
                  <a:pt x="17014" y="5617"/>
                </a:cubicBezTo>
                <a:close/>
                <a:moveTo>
                  <a:pt x="18618" y="2603"/>
                </a:moveTo>
                <a:cubicBezTo>
                  <a:pt x="18637" y="2590"/>
                  <a:pt x="18627" y="2593"/>
                  <a:pt x="18651" y="2587"/>
                </a:cubicBezTo>
                <a:lnTo>
                  <a:pt x="18651" y="2611"/>
                </a:lnTo>
                <a:cubicBezTo>
                  <a:pt x="18703" y="2610"/>
                  <a:pt x="18672" y="2599"/>
                  <a:pt x="18705" y="2599"/>
                </a:cubicBezTo>
                <a:lnTo>
                  <a:pt x="18829" y="2619"/>
                </a:lnTo>
                <a:cubicBezTo>
                  <a:pt x="18882" y="2636"/>
                  <a:pt x="18995" y="2607"/>
                  <a:pt x="19059" y="2648"/>
                </a:cubicBezTo>
                <a:cubicBezTo>
                  <a:pt x="19072" y="2657"/>
                  <a:pt x="19063" y="2653"/>
                  <a:pt x="19075" y="2656"/>
                </a:cubicBezTo>
                <a:cubicBezTo>
                  <a:pt x="19079" y="2657"/>
                  <a:pt x="19092" y="2657"/>
                  <a:pt x="19104" y="2660"/>
                </a:cubicBezTo>
                <a:cubicBezTo>
                  <a:pt x="19095" y="2621"/>
                  <a:pt x="19099" y="2647"/>
                  <a:pt x="19104" y="2636"/>
                </a:cubicBezTo>
                <a:cubicBezTo>
                  <a:pt x="19139" y="2644"/>
                  <a:pt x="19132" y="2656"/>
                  <a:pt x="19153" y="2628"/>
                </a:cubicBezTo>
                <a:cubicBezTo>
                  <a:pt x="19093" y="2626"/>
                  <a:pt x="19116" y="2608"/>
                  <a:pt x="19015" y="2613"/>
                </a:cubicBezTo>
                <a:lnTo>
                  <a:pt x="18987" y="2610"/>
                </a:lnTo>
                <a:cubicBezTo>
                  <a:pt x="18943" y="2608"/>
                  <a:pt x="18988" y="2619"/>
                  <a:pt x="18953" y="2616"/>
                </a:cubicBezTo>
                <a:lnTo>
                  <a:pt x="18871" y="2602"/>
                </a:lnTo>
                <a:cubicBezTo>
                  <a:pt x="18852" y="2595"/>
                  <a:pt x="18855" y="2591"/>
                  <a:pt x="18837" y="2579"/>
                </a:cubicBezTo>
                <a:cubicBezTo>
                  <a:pt x="18813" y="2592"/>
                  <a:pt x="18791" y="2586"/>
                  <a:pt x="18747" y="2581"/>
                </a:cubicBezTo>
                <a:lnTo>
                  <a:pt x="18690" y="2572"/>
                </a:lnTo>
                <a:cubicBezTo>
                  <a:pt x="18618" y="2558"/>
                  <a:pt x="18716" y="2587"/>
                  <a:pt x="18626" y="2563"/>
                </a:cubicBezTo>
                <a:cubicBezTo>
                  <a:pt x="18617" y="2582"/>
                  <a:pt x="18618" y="2573"/>
                  <a:pt x="18618" y="2603"/>
                </a:cubicBezTo>
                <a:close/>
                <a:moveTo>
                  <a:pt x="19372" y="4183"/>
                </a:moveTo>
                <a:cubicBezTo>
                  <a:pt x="19348" y="4183"/>
                  <a:pt x="19381" y="4180"/>
                  <a:pt x="19358" y="4174"/>
                </a:cubicBezTo>
                <a:cubicBezTo>
                  <a:pt x="19356" y="4174"/>
                  <a:pt x="19286" y="4187"/>
                  <a:pt x="19268" y="4201"/>
                </a:cubicBezTo>
                <a:cubicBezTo>
                  <a:pt x="19243" y="4220"/>
                  <a:pt x="19259" y="4200"/>
                  <a:pt x="19242" y="4232"/>
                </a:cubicBezTo>
                <a:lnTo>
                  <a:pt x="19396" y="4248"/>
                </a:lnTo>
                <a:cubicBezTo>
                  <a:pt x="19389" y="4242"/>
                  <a:pt x="19394" y="4243"/>
                  <a:pt x="19382" y="4238"/>
                </a:cubicBezTo>
                <a:cubicBezTo>
                  <a:pt x="19362" y="4230"/>
                  <a:pt x="19382" y="4234"/>
                  <a:pt x="19355" y="4232"/>
                </a:cubicBezTo>
                <a:cubicBezTo>
                  <a:pt x="19364" y="4200"/>
                  <a:pt x="19375" y="4207"/>
                  <a:pt x="19404" y="4191"/>
                </a:cubicBezTo>
                <a:cubicBezTo>
                  <a:pt x="19411" y="4211"/>
                  <a:pt x="19408" y="4213"/>
                  <a:pt x="19445" y="4216"/>
                </a:cubicBezTo>
                <a:cubicBezTo>
                  <a:pt x="19443" y="4217"/>
                  <a:pt x="19441" y="4217"/>
                  <a:pt x="19440" y="4219"/>
                </a:cubicBezTo>
                <a:cubicBezTo>
                  <a:pt x="19439" y="4221"/>
                  <a:pt x="19436" y="4221"/>
                  <a:pt x="19434" y="4222"/>
                </a:cubicBezTo>
                <a:cubicBezTo>
                  <a:pt x="19423" y="4224"/>
                  <a:pt x="19424" y="4223"/>
                  <a:pt x="19412" y="4224"/>
                </a:cubicBezTo>
                <a:lnTo>
                  <a:pt x="19412" y="4256"/>
                </a:lnTo>
                <a:lnTo>
                  <a:pt x="19518" y="4256"/>
                </a:lnTo>
                <a:lnTo>
                  <a:pt x="19518" y="4224"/>
                </a:lnTo>
                <a:cubicBezTo>
                  <a:pt x="19494" y="4218"/>
                  <a:pt x="19466" y="4207"/>
                  <a:pt x="19444" y="4184"/>
                </a:cubicBezTo>
                <a:cubicBezTo>
                  <a:pt x="19443" y="4182"/>
                  <a:pt x="19438" y="4177"/>
                  <a:pt x="19436" y="4175"/>
                </a:cubicBezTo>
                <a:cubicBezTo>
                  <a:pt x="19488" y="4163"/>
                  <a:pt x="19472" y="4168"/>
                  <a:pt x="19469" y="4159"/>
                </a:cubicBezTo>
                <a:cubicBezTo>
                  <a:pt x="19468" y="4158"/>
                  <a:pt x="19466" y="4157"/>
                  <a:pt x="19465" y="4158"/>
                </a:cubicBezTo>
                <a:lnTo>
                  <a:pt x="19451" y="4157"/>
                </a:lnTo>
                <a:cubicBezTo>
                  <a:pt x="19436" y="4159"/>
                  <a:pt x="19436" y="4160"/>
                  <a:pt x="19426" y="4164"/>
                </a:cubicBezTo>
                <a:cubicBezTo>
                  <a:pt x="19406" y="4170"/>
                  <a:pt x="19385" y="4183"/>
                  <a:pt x="19372" y="4183"/>
                </a:cubicBezTo>
                <a:close/>
                <a:moveTo>
                  <a:pt x="15159" y="1785"/>
                </a:moveTo>
                <a:cubicBezTo>
                  <a:pt x="15139" y="1772"/>
                  <a:pt x="15150" y="1775"/>
                  <a:pt x="15126" y="1769"/>
                </a:cubicBezTo>
                <a:cubicBezTo>
                  <a:pt x="15128" y="1788"/>
                  <a:pt x="15140" y="1812"/>
                  <a:pt x="15168" y="1815"/>
                </a:cubicBezTo>
                <a:cubicBezTo>
                  <a:pt x="15248" y="1823"/>
                  <a:pt x="15209" y="1751"/>
                  <a:pt x="15224" y="1736"/>
                </a:cubicBezTo>
                <a:cubicBezTo>
                  <a:pt x="15225" y="1735"/>
                  <a:pt x="15286" y="1741"/>
                  <a:pt x="15312" y="1712"/>
                </a:cubicBezTo>
                <a:cubicBezTo>
                  <a:pt x="15321" y="1703"/>
                  <a:pt x="15316" y="1712"/>
                  <a:pt x="15321" y="1696"/>
                </a:cubicBezTo>
                <a:lnTo>
                  <a:pt x="15223" y="1693"/>
                </a:lnTo>
                <a:cubicBezTo>
                  <a:pt x="15196" y="1692"/>
                  <a:pt x="15185" y="1682"/>
                  <a:pt x="15146" y="1691"/>
                </a:cubicBezTo>
                <a:cubicBezTo>
                  <a:pt x="15095" y="1704"/>
                  <a:pt x="15088" y="1714"/>
                  <a:pt x="15061" y="1696"/>
                </a:cubicBezTo>
                <a:cubicBezTo>
                  <a:pt x="15067" y="1722"/>
                  <a:pt x="15070" y="1708"/>
                  <a:pt x="15061" y="1728"/>
                </a:cubicBezTo>
                <a:cubicBezTo>
                  <a:pt x="15118" y="1729"/>
                  <a:pt x="15109" y="1753"/>
                  <a:pt x="15159" y="1720"/>
                </a:cubicBezTo>
                <a:cubicBezTo>
                  <a:pt x="15172" y="1756"/>
                  <a:pt x="15179" y="1723"/>
                  <a:pt x="15183" y="1769"/>
                </a:cubicBezTo>
                <a:cubicBezTo>
                  <a:pt x="15159" y="1774"/>
                  <a:pt x="15171" y="1768"/>
                  <a:pt x="15159" y="1785"/>
                </a:cubicBezTo>
                <a:close/>
                <a:moveTo>
                  <a:pt x="15037" y="2506"/>
                </a:moveTo>
                <a:cubicBezTo>
                  <a:pt x="15011" y="2506"/>
                  <a:pt x="14981" y="2505"/>
                  <a:pt x="14956" y="2506"/>
                </a:cubicBezTo>
                <a:lnTo>
                  <a:pt x="14891" y="2514"/>
                </a:lnTo>
                <a:cubicBezTo>
                  <a:pt x="14941" y="2588"/>
                  <a:pt x="14934" y="2520"/>
                  <a:pt x="14940" y="2579"/>
                </a:cubicBezTo>
                <a:cubicBezTo>
                  <a:pt x="14941" y="2577"/>
                  <a:pt x="14943" y="2573"/>
                  <a:pt x="14943" y="2574"/>
                </a:cubicBezTo>
                <a:lnTo>
                  <a:pt x="14948" y="2547"/>
                </a:lnTo>
                <a:lnTo>
                  <a:pt x="14998" y="2552"/>
                </a:lnTo>
                <a:cubicBezTo>
                  <a:pt x="15109" y="2556"/>
                  <a:pt x="15012" y="2552"/>
                  <a:pt x="15078" y="2547"/>
                </a:cubicBezTo>
                <a:cubicBezTo>
                  <a:pt x="15072" y="2571"/>
                  <a:pt x="15068" y="2566"/>
                  <a:pt x="15078" y="2587"/>
                </a:cubicBezTo>
                <a:cubicBezTo>
                  <a:pt x="15103" y="2569"/>
                  <a:pt x="15093" y="2590"/>
                  <a:pt x="15086" y="2555"/>
                </a:cubicBezTo>
                <a:lnTo>
                  <a:pt x="15162" y="2536"/>
                </a:lnTo>
                <a:cubicBezTo>
                  <a:pt x="15180" y="2536"/>
                  <a:pt x="15167" y="2526"/>
                  <a:pt x="15175" y="2547"/>
                </a:cubicBezTo>
                <a:lnTo>
                  <a:pt x="15199" y="2547"/>
                </a:lnTo>
                <a:cubicBezTo>
                  <a:pt x="15217" y="2469"/>
                  <a:pt x="15214" y="2564"/>
                  <a:pt x="15232" y="2498"/>
                </a:cubicBezTo>
                <a:cubicBezTo>
                  <a:pt x="15204" y="2499"/>
                  <a:pt x="15200" y="2503"/>
                  <a:pt x="15175" y="2506"/>
                </a:cubicBezTo>
                <a:lnTo>
                  <a:pt x="15100" y="2507"/>
                </a:lnTo>
                <a:cubicBezTo>
                  <a:pt x="15099" y="2507"/>
                  <a:pt x="15096" y="2506"/>
                  <a:pt x="15095" y="2506"/>
                </a:cubicBezTo>
                <a:cubicBezTo>
                  <a:pt x="15033" y="2492"/>
                  <a:pt x="15079" y="2501"/>
                  <a:pt x="15037" y="2474"/>
                </a:cubicBezTo>
                <a:cubicBezTo>
                  <a:pt x="15042" y="2498"/>
                  <a:pt x="15045" y="2487"/>
                  <a:pt x="15037" y="2506"/>
                </a:cubicBezTo>
                <a:close/>
                <a:moveTo>
                  <a:pt x="17338" y="5625"/>
                </a:moveTo>
                <a:cubicBezTo>
                  <a:pt x="17376" y="5625"/>
                  <a:pt x="17364" y="5618"/>
                  <a:pt x="17396" y="5617"/>
                </a:cubicBezTo>
                <a:lnTo>
                  <a:pt x="17471" y="5631"/>
                </a:lnTo>
                <a:cubicBezTo>
                  <a:pt x="17473" y="5631"/>
                  <a:pt x="17476" y="5632"/>
                  <a:pt x="17477" y="5632"/>
                </a:cubicBezTo>
                <a:cubicBezTo>
                  <a:pt x="17479" y="5631"/>
                  <a:pt x="17482" y="5631"/>
                  <a:pt x="17483" y="5631"/>
                </a:cubicBezTo>
                <a:cubicBezTo>
                  <a:pt x="17496" y="5629"/>
                  <a:pt x="17494" y="5628"/>
                  <a:pt x="17500" y="5626"/>
                </a:cubicBezTo>
                <a:cubicBezTo>
                  <a:pt x="17506" y="5623"/>
                  <a:pt x="17492" y="5623"/>
                  <a:pt x="17523" y="5615"/>
                </a:cubicBezTo>
                <a:cubicBezTo>
                  <a:pt x="17566" y="5604"/>
                  <a:pt x="17536" y="5644"/>
                  <a:pt x="17664" y="5631"/>
                </a:cubicBezTo>
                <a:lnTo>
                  <a:pt x="17679" y="5630"/>
                </a:lnTo>
                <a:cubicBezTo>
                  <a:pt x="17680" y="5629"/>
                  <a:pt x="17682" y="5629"/>
                  <a:pt x="17683" y="5628"/>
                </a:cubicBezTo>
                <a:cubicBezTo>
                  <a:pt x="17716" y="5616"/>
                  <a:pt x="17686" y="5609"/>
                  <a:pt x="17768" y="5609"/>
                </a:cubicBezTo>
                <a:cubicBezTo>
                  <a:pt x="17754" y="5589"/>
                  <a:pt x="17766" y="5594"/>
                  <a:pt x="17745" y="5589"/>
                </a:cubicBezTo>
                <a:lnTo>
                  <a:pt x="17721" y="5592"/>
                </a:lnTo>
                <a:cubicBezTo>
                  <a:pt x="17681" y="5601"/>
                  <a:pt x="17712" y="5594"/>
                  <a:pt x="17676" y="5589"/>
                </a:cubicBezTo>
                <a:cubicBezTo>
                  <a:pt x="17609" y="5579"/>
                  <a:pt x="17548" y="5602"/>
                  <a:pt x="17520" y="5597"/>
                </a:cubicBezTo>
                <a:cubicBezTo>
                  <a:pt x="17484" y="5591"/>
                  <a:pt x="17526" y="5585"/>
                  <a:pt x="17452" y="5585"/>
                </a:cubicBezTo>
                <a:cubicBezTo>
                  <a:pt x="17416" y="5585"/>
                  <a:pt x="17414" y="5592"/>
                  <a:pt x="17389" y="5591"/>
                </a:cubicBezTo>
                <a:cubicBezTo>
                  <a:pt x="17373" y="5590"/>
                  <a:pt x="17353" y="5585"/>
                  <a:pt x="17322" y="5585"/>
                </a:cubicBezTo>
                <a:cubicBezTo>
                  <a:pt x="17330" y="5615"/>
                  <a:pt x="17330" y="5595"/>
                  <a:pt x="17338" y="5625"/>
                </a:cubicBezTo>
                <a:close/>
                <a:moveTo>
                  <a:pt x="19145" y="5261"/>
                </a:moveTo>
                <a:cubicBezTo>
                  <a:pt x="19144" y="5310"/>
                  <a:pt x="19135" y="5293"/>
                  <a:pt x="19112" y="5326"/>
                </a:cubicBezTo>
                <a:cubicBezTo>
                  <a:pt x="19113" y="5326"/>
                  <a:pt x="19116" y="5325"/>
                  <a:pt x="19116" y="5327"/>
                </a:cubicBezTo>
                <a:lnTo>
                  <a:pt x="19122" y="5330"/>
                </a:lnTo>
                <a:cubicBezTo>
                  <a:pt x="19126" y="5335"/>
                  <a:pt x="19123" y="5325"/>
                  <a:pt x="19129" y="5342"/>
                </a:cubicBezTo>
                <a:cubicBezTo>
                  <a:pt x="19216" y="5321"/>
                  <a:pt x="19210" y="5306"/>
                  <a:pt x="19236" y="5287"/>
                </a:cubicBezTo>
                <a:cubicBezTo>
                  <a:pt x="19246" y="5279"/>
                  <a:pt x="19240" y="5284"/>
                  <a:pt x="19248" y="5281"/>
                </a:cubicBezTo>
                <a:lnTo>
                  <a:pt x="19347" y="5277"/>
                </a:lnTo>
                <a:cubicBezTo>
                  <a:pt x="19345" y="5304"/>
                  <a:pt x="19344" y="5311"/>
                  <a:pt x="19321" y="5305"/>
                </a:cubicBezTo>
                <a:cubicBezTo>
                  <a:pt x="19294" y="5297"/>
                  <a:pt x="19322" y="5293"/>
                  <a:pt x="19258" y="5293"/>
                </a:cubicBezTo>
                <a:cubicBezTo>
                  <a:pt x="19271" y="5341"/>
                  <a:pt x="19288" y="5321"/>
                  <a:pt x="19338" y="5327"/>
                </a:cubicBezTo>
                <a:cubicBezTo>
                  <a:pt x="19409" y="5334"/>
                  <a:pt x="19388" y="5325"/>
                  <a:pt x="19406" y="5328"/>
                </a:cubicBezTo>
                <a:cubicBezTo>
                  <a:pt x="19426" y="5331"/>
                  <a:pt x="19413" y="5323"/>
                  <a:pt x="19420" y="5342"/>
                </a:cubicBezTo>
                <a:cubicBezTo>
                  <a:pt x="19484" y="5337"/>
                  <a:pt x="19471" y="5317"/>
                  <a:pt x="19476" y="5305"/>
                </a:cubicBezTo>
                <a:cubicBezTo>
                  <a:pt x="19477" y="5304"/>
                  <a:pt x="19490" y="5290"/>
                  <a:pt x="19493" y="5285"/>
                </a:cubicBezTo>
                <a:cubicBezTo>
                  <a:pt x="19462" y="5288"/>
                  <a:pt x="19469" y="5280"/>
                  <a:pt x="19461" y="5309"/>
                </a:cubicBezTo>
                <a:cubicBezTo>
                  <a:pt x="19403" y="5271"/>
                  <a:pt x="19405" y="5315"/>
                  <a:pt x="19404" y="5318"/>
                </a:cubicBezTo>
                <a:cubicBezTo>
                  <a:pt x="19386" y="5305"/>
                  <a:pt x="19388" y="5322"/>
                  <a:pt x="19388" y="5269"/>
                </a:cubicBezTo>
                <a:lnTo>
                  <a:pt x="19210" y="5269"/>
                </a:lnTo>
                <a:cubicBezTo>
                  <a:pt x="19219" y="5230"/>
                  <a:pt x="19215" y="5256"/>
                  <a:pt x="19210" y="5245"/>
                </a:cubicBezTo>
                <a:cubicBezTo>
                  <a:pt x="19148" y="5250"/>
                  <a:pt x="19241" y="5261"/>
                  <a:pt x="19145" y="5261"/>
                </a:cubicBezTo>
                <a:close/>
                <a:moveTo>
                  <a:pt x="16965" y="2036"/>
                </a:moveTo>
                <a:lnTo>
                  <a:pt x="17095" y="2028"/>
                </a:lnTo>
                <a:cubicBezTo>
                  <a:pt x="17079" y="2006"/>
                  <a:pt x="17106" y="2013"/>
                  <a:pt x="17012" y="2009"/>
                </a:cubicBezTo>
                <a:lnTo>
                  <a:pt x="16855" y="2000"/>
                </a:lnTo>
                <a:cubicBezTo>
                  <a:pt x="16805" y="1998"/>
                  <a:pt x="16811" y="2009"/>
                  <a:pt x="16771" y="1987"/>
                </a:cubicBezTo>
                <a:cubicBezTo>
                  <a:pt x="16743" y="2055"/>
                  <a:pt x="16768" y="2001"/>
                  <a:pt x="16744" y="2026"/>
                </a:cubicBezTo>
                <a:cubicBezTo>
                  <a:pt x="16729" y="2042"/>
                  <a:pt x="16729" y="2068"/>
                  <a:pt x="16757" y="2073"/>
                </a:cubicBezTo>
                <a:cubicBezTo>
                  <a:pt x="16792" y="2079"/>
                  <a:pt x="16757" y="2052"/>
                  <a:pt x="16822" y="2069"/>
                </a:cubicBezTo>
                <a:lnTo>
                  <a:pt x="16876" y="2085"/>
                </a:lnTo>
                <a:cubicBezTo>
                  <a:pt x="16895" y="2045"/>
                  <a:pt x="16891" y="2025"/>
                  <a:pt x="16909" y="2012"/>
                </a:cubicBezTo>
                <a:cubicBezTo>
                  <a:pt x="16909" y="2013"/>
                  <a:pt x="16909" y="2014"/>
                  <a:pt x="16909" y="2016"/>
                </a:cubicBezTo>
                <a:cubicBezTo>
                  <a:pt x="16910" y="2033"/>
                  <a:pt x="16916" y="2034"/>
                  <a:pt x="16922" y="2038"/>
                </a:cubicBezTo>
                <a:lnTo>
                  <a:pt x="16965" y="2060"/>
                </a:lnTo>
                <a:lnTo>
                  <a:pt x="16965" y="2036"/>
                </a:lnTo>
                <a:close/>
                <a:moveTo>
                  <a:pt x="15450" y="5083"/>
                </a:moveTo>
                <a:cubicBezTo>
                  <a:pt x="15458" y="5110"/>
                  <a:pt x="15454" y="5088"/>
                  <a:pt x="15459" y="5110"/>
                </a:cubicBezTo>
                <a:cubicBezTo>
                  <a:pt x="15466" y="5135"/>
                  <a:pt x="15451" y="5111"/>
                  <a:pt x="15466" y="5134"/>
                </a:cubicBezTo>
                <a:cubicBezTo>
                  <a:pt x="15483" y="5159"/>
                  <a:pt x="15482" y="5142"/>
                  <a:pt x="15486" y="5142"/>
                </a:cubicBezTo>
                <a:cubicBezTo>
                  <a:pt x="15500" y="5139"/>
                  <a:pt x="15474" y="5136"/>
                  <a:pt x="15515" y="5131"/>
                </a:cubicBezTo>
                <a:cubicBezTo>
                  <a:pt x="15522" y="5145"/>
                  <a:pt x="15525" y="5157"/>
                  <a:pt x="15531" y="5172"/>
                </a:cubicBezTo>
                <a:cubicBezTo>
                  <a:pt x="15599" y="5157"/>
                  <a:pt x="15587" y="5192"/>
                  <a:pt x="15679" y="5166"/>
                </a:cubicBezTo>
                <a:cubicBezTo>
                  <a:pt x="15694" y="5161"/>
                  <a:pt x="15705" y="5161"/>
                  <a:pt x="15710" y="5160"/>
                </a:cubicBezTo>
                <a:cubicBezTo>
                  <a:pt x="15734" y="5155"/>
                  <a:pt x="15734" y="5164"/>
                  <a:pt x="15726" y="5123"/>
                </a:cubicBezTo>
                <a:cubicBezTo>
                  <a:pt x="15654" y="5123"/>
                  <a:pt x="15664" y="5116"/>
                  <a:pt x="15603" y="5110"/>
                </a:cubicBezTo>
                <a:cubicBezTo>
                  <a:pt x="15562" y="5106"/>
                  <a:pt x="15529" y="5052"/>
                  <a:pt x="15450" y="5083"/>
                </a:cubicBezTo>
                <a:close/>
                <a:moveTo>
                  <a:pt x="18707" y="4953"/>
                </a:moveTo>
                <a:cubicBezTo>
                  <a:pt x="18731" y="4959"/>
                  <a:pt x="18720" y="4956"/>
                  <a:pt x="18740" y="4969"/>
                </a:cubicBezTo>
                <a:cubicBezTo>
                  <a:pt x="18758" y="4957"/>
                  <a:pt x="18750" y="4968"/>
                  <a:pt x="18756" y="4945"/>
                </a:cubicBezTo>
                <a:cubicBezTo>
                  <a:pt x="18809" y="4946"/>
                  <a:pt x="18775" y="4952"/>
                  <a:pt x="18814" y="4964"/>
                </a:cubicBezTo>
                <a:cubicBezTo>
                  <a:pt x="18830" y="4968"/>
                  <a:pt x="18835" y="4961"/>
                  <a:pt x="18869" y="4969"/>
                </a:cubicBezTo>
                <a:lnTo>
                  <a:pt x="18829" y="4953"/>
                </a:lnTo>
                <a:cubicBezTo>
                  <a:pt x="18836" y="4938"/>
                  <a:pt x="18835" y="4943"/>
                  <a:pt x="18837" y="4921"/>
                </a:cubicBezTo>
                <a:cubicBezTo>
                  <a:pt x="18878" y="4937"/>
                  <a:pt x="18807" y="4903"/>
                  <a:pt x="18850" y="4931"/>
                </a:cubicBezTo>
                <a:cubicBezTo>
                  <a:pt x="18868" y="4943"/>
                  <a:pt x="18846" y="4938"/>
                  <a:pt x="18864" y="4937"/>
                </a:cubicBezTo>
                <a:lnTo>
                  <a:pt x="18874" y="4935"/>
                </a:lnTo>
                <a:cubicBezTo>
                  <a:pt x="18888" y="4931"/>
                  <a:pt x="18910" y="4925"/>
                  <a:pt x="18913" y="4911"/>
                </a:cubicBezTo>
                <a:cubicBezTo>
                  <a:pt x="18920" y="4882"/>
                  <a:pt x="18914" y="4912"/>
                  <a:pt x="18853" y="4912"/>
                </a:cubicBezTo>
                <a:cubicBezTo>
                  <a:pt x="18847" y="4888"/>
                  <a:pt x="18853" y="4895"/>
                  <a:pt x="18829" y="4888"/>
                </a:cubicBezTo>
                <a:cubicBezTo>
                  <a:pt x="18807" y="4903"/>
                  <a:pt x="18805" y="4918"/>
                  <a:pt x="18780" y="4920"/>
                </a:cubicBezTo>
                <a:cubicBezTo>
                  <a:pt x="18749" y="4922"/>
                  <a:pt x="18753" y="4905"/>
                  <a:pt x="18715" y="4896"/>
                </a:cubicBezTo>
                <a:cubicBezTo>
                  <a:pt x="18730" y="4887"/>
                  <a:pt x="18739" y="4894"/>
                  <a:pt x="18748" y="4872"/>
                </a:cubicBezTo>
                <a:lnTo>
                  <a:pt x="18680" y="4862"/>
                </a:lnTo>
                <a:cubicBezTo>
                  <a:pt x="18664" y="4861"/>
                  <a:pt x="18690" y="4857"/>
                  <a:pt x="18659" y="4864"/>
                </a:cubicBezTo>
                <a:cubicBezTo>
                  <a:pt x="18666" y="4883"/>
                  <a:pt x="18714" y="4910"/>
                  <a:pt x="18626" y="4912"/>
                </a:cubicBezTo>
                <a:cubicBezTo>
                  <a:pt x="18615" y="4859"/>
                  <a:pt x="18641" y="4900"/>
                  <a:pt x="18626" y="4864"/>
                </a:cubicBezTo>
                <a:lnTo>
                  <a:pt x="18595" y="4889"/>
                </a:lnTo>
                <a:cubicBezTo>
                  <a:pt x="18596" y="4918"/>
                  <a:pt x="18604" y="4898"/>
                  <a:pt x="18601" y="4926"/>
                </a:cubicBezTo>
                <a:cubicBezTo>
                  <a:pt x="18601" y="4930"/>
                  <a:pt x="18578" y="4940"/>
                  <a:pt x="18606" y="4956"/>
                </a:cubicBezTo>
                <a:cubicBezTo>
                  <a:pt x="18644" y="4978"/>
                  <a:pt x="18667" y="4935"/>
                  <a:pt x="18683" y="4993"/>
                </a:cubicBezTo>
                <a:cubicBezTo>
                  <a:pt x="18719" y="4990"/>
                  <a:pt x="18699" y="4990"/>
                  <a:pt x="18707" y="4953"/>
                </a:cubicBezTo>
                <a:close/>
                <a:moveTo>
                  <a:pt x="17954" y="5585"/>
                </a:moveTo>
                <a:cubicBezTo>
                  <a:pt x="17922" y="5585"/>
                  <a:pt x="17929" y="5596"/>
                  <a:pt x="17905" y="5597"/>
                </a:cubicBezTo>
                <a:cubicBezTo>
                  <a:pt x="17896" y="5598"/>
                  <a:pt x="17870" y="5593"/>
                  <a:pt x="17849" y="5593"/>
                </a:cubicBezTo>
                <a:cubicBezTo>
                  <a:pt x="17885" y="5643"/>
                  <a:pt x="17888" y="5584"/>
                  <a:pt x="17954" y="5642"/>
                </a:cubicBezTo>
                <a:cubicBezTo>
                  <a:pt x="17979" y="5623"/>
                  <a:pt x="17967" y="5647"/>
                  <a:pt x="17970" y="5609"/>
                </a:cubicBezTo>
                <a:cubicBezTo>
                  <a:pt x="17989" y="5614"/>
                  <a:pt x="17994" y="5617"/>
                  <a:pt x="18019" y="5617"/>
                </a:cubicBezTo>
                <a:cubicBezTo>
                  <a:pt x="18030" y="5617"/>
                  <a:pt x="18038" y="5616"/>
                  <a:pt x="18047" y="5615"/>
                </a:cubicBezTo>
                <a:lnTo>
                  <a:pt x="18121" y="5607"/>
                </a:lnTo>
                <a:cubicBezTo>
                  <a:pt x="18140" y="5601"/>
                  <a:pt x="18140" y="5594"/>
                  <a:pt x="18173" y="5593"/>
                </a:cubicBezTo>
                <a:cubicBezTo>
                  <a:pt x="18133" y="5652"/>
                  <a:pt x="18121" y="5594"/>
                  <a:pt x="18108" y="5634"/>
                </a:cubicBezTo>
                <a:cubicBezTo>
                  <a:pt x="18159" y="5634"/>
                  <a:pt x="18166" y="5627"/>
                  <a:pt x="18185" y="5604"/>
                </a:cubicBezTo>
                <a:cubicBezTo>
                  <a:pt x="18189" y="5600"/>
                  <a:pt x="18156" y="5597"/>
                  <a:pt x="18205" y="5593"/>
                </a:cubicBezTo>
                <a:cubicBezTo>
                  <a:pt x="18214" y="5614"/>
                  <a:pt x="18195" y="5598"/>
                  <a:pt x="18215" y="5605"/>
                </a:cubicBezTo>
                <a:cubicBezTo>
                  <a:pt x="18235" y="5611"/>
                  <a:pt x="18237" y="5601"/>
                  <a:pt x="18294" y="5601"/>
                </a:cubicBezTo>
                <a:lnTo>
                  <a:pt x="18294" y="5625"/>
                </a:lnTo>
                <a:cubicBezTo>
                  <a:pt x="18336" y="5614"/>
                  <a:pt x="18301" y="5618"/>
                  <a:pt x="18335" y="5593"/>
                </a:cubicBezTo>
                <a:cubicBezTo>
                  <a:pt x="18353" y="5640"/>
                  <a:pt x="18332" y="5575"/>
                  <a:pt x="18427" y="5598"/>
                </a:cubicBezTo>
                <a:cubicBezTo>
                  <a:pt x="18448" y="5604"/>
                  <a:pt x="18448" y="5609"/>
                  <a:pt x="18468" y="5605"/>
                </a:cubicBezTo>
                <a:lnTo>
                  <a:pt x="18504" y="5592"/>
                </a:lnTo>
                <a:cubicBezTo>
                  <a:pt x="18534" y="5584"/>
                  <a:pt x="18534" y="5587"/>
                  <a:pt x="18560" y="5593"/>
                </a:cubicBezTo>
                <a:cubicBezTo>
                  <a:pt x="18577" y="5597"/>
                  <a:pt x="18564" y="5595"/>
                  <a:pt x="18576" y="5596"/>
                </a:cubicBezTo>
                <a:cubicBezTo>
                  <a:pt x="18661" y="5608"/>
                  <a:pt x="18638" y="5594"/>
                  <a:pt x="18691" y="5593"/>
                </a:cubicBezTo>
                <a:lnTo>
                  <a:pt x="18691" y="5577"/>
                </a:lnTo>
                <a:cubicBezTo>
                  <a:pt x="18643" y="5577"/>
                  <a:pt x="18636" y="5584"/>
                  <a:pt x="18601" y="5578"/>
                </a:cubicBezTo>
                <a:cubicBezTo>
                  <a:pt x="18585" y="5576"/>
                  <a:pt x="18567" y="5572"/>
                  <a:pt x="18561" y="5572"/>
                </a:cubicBezTo>
                <a:lnTo>
                  <a:pt x="18391" y="5577"/>
                </a:lnTo>
                <a:cubicBezTo>
                  <a:pt x="18318" y="5577"/>
                  <a:pt x="18276" y="5567"/>
                  <a:pt x="18166" y="5578"/>
                </a:cubicBezTo>
                <a:cubicBezTo>
                  <a:pt x="18144" y="5581"/>
                  <a:pt x="18151" y="5582"/>
                  <a:pt x="18127" y="5581"/>
                </a:cubicBezTo>
                <a:cubicBezTo>
                  <a:pt x="18092" y="5579"/>
                  <a:pt x="18109" y="5582"/>
                  <a:pt x="18075" y="5584"/>
                </a:cubicBezTo>
                <a:cubicBezTo>
                  <a:pt x="18054" y="5586"/>
                  <a:pt x="18032" y="5584"/>
                  <a:pt x="18011" y="5585"/>
                </a:cubicBezTo>
                <a:cubicBezTo>
                  <a:pt x="18005" y="5586"/>
                  <a:pt x="17984" y="5589"/>
                  <a:pt x="17984" y="5589"/>
                </a:cubicBezTo>
                <a:cubicBezTo>
                  <a:pt x="17946" y="5590"/>
                  <a:pt x="17993" y="5585"/>
                  <a:pt x="17954" y="5585"/>
                </a:cubicBezTo>
                <a:close/>
                <a:moveTo>
                  <a:pt x="14421" y="2320"/>
                </a:moveTo>
                <a:cubicBezTo>
                  <a:pt x="14400" y="2320"/>
                  <a:pt x="14380" y="2311"/>
                  <a:pt x="14351" y="2316"/>
                </a:cubicBezTo>
                <a:cubicBezTo>
                  <a:pt x="14307" y="2323"/>
                  <a:pt x="14320" y="2327"/>
                  <a:pt x="14257" y="2322"/>
                </a:cubicBezTo>
                <a:lnTo>
                  <a:pt x="14196" y="2317"/>
                </a:lnTo>
                <a:cubicBezTo>
                  <a:pt x="14181" y="2325"/>
                  <a:pt x="14186" y="2333"/>
                  <a:pt x="14195" y="2342"/>
                </a:cubicBezTo>
                <a:cubicBezTo>
                  <a:pt x="14226" y="2373"/>
                  <a:pt x="14185" y="2322"/>
                  <a:pt x="14311" y="2358"/>
                </a:cubicBezTo>
                <a:cubicBezTo>
                  <a:pt x="14312" y="2359"/>
                  <a:pt x="14320" y="2361"/>
                  <a:pt x="14321" y="2362"/>
                </a:cubicBezTo>
                <a:cubicBezTo>
                  <a:pt x="14330" y="2363"/>
                  <a:pt x="14328" y="2361"/>
                  <a:pt x="14335" y="2360"/>
                </a:cubicBezTo>
                <a:cubicBezTo>
                  <a:pt x="14380" y="2355"/>
                  <a:pt x="14351" y="2373"/>
                  <a:pt x="14387" y="2359"/>
                </a:cubicBezTo>
                <a:cubicBezTo>
                  <a:pt x="14456" y="2333"/>
                  <a:pt x="14397" y="2354"/>
                  <a:pt x="14458" y="2349"/>
                </a:cubicBezTo>
                <a:cubicBezTo>
                  <a:pt x="14596" y="2336"/>
                  <a:pt x="14498" y="2359"/>
                  <a:pt x="14556" y="2354"/>
                </a:cubicBezTo>
                <a:cubicBezTo>
                  <a:pt x="14587" y="2352"/>
                  <a:pt x="14563" y="2347"/>
                  <a:pt x="14589" y="2348"/>
                </a:cubicBezTo>
                <a:cubicBezTo>
                  <a:pt x="14607" y="2348"/>
                  <a:pt x="14600" y="2353"/>
                  <a:pt x="14629" y="2350"/>
                </a:cubicBezTo>
                <a:lnTo>
                  <a:pt x="14794" y="2344"/>
                </a:lnTo>
                <a:cubicBezTo>
                  <a:pt x="14826" y="2344"/>
                  <a:pt x="14802" y="2375"/>
                  <a:pt x="14853" y="2347"/>
                </a:cubicBezTo>
                <a:cubicBezTo>
                  <a:pt x="14855" y="2347"/>
                  <a:pt x="14857" y="2345"/>
                  <a:pt x="14859" y="2344"/>
                </a:cubicBezTo>
                <a:cubicBezTo>
                  <a:pt x="14869" y="2358"/>
                  <a:pt x="14873" y="2375"/>
                  <a:pt x="14890" y="2359"/>
                </a:cubicBezTo>
                <a:cubicBezTo>
                  <a:pt x="14908" y="2341"/>
                  <a:pt x="14894" y="2345"/>
                  <a:pt x="14891" y="2312"/>
                </a:cubicBezTo>
                <a:cubicBezTo>
                  <a:pt x="14849" y="2332"/>
                  <a:pt x="14777" y="2312"/>
                  <a:pt x="14740" y="2315"/>
                </a:cubicBezTo>
                <a:lnTo>
                  <a:pt x="14642" y="2316"/>
                </a:lnTo>
                <a:cubicBezTo>
                  <a:pt x="14619" y="2307"/>
                  <a:pt x="14627" y="2314"/>
                  <a:pt x="14624" y="2287"/>
                </a:cubicBezTo>
                <a:lnTo>
                  <a:pt x="14576" y="2320"/>
                </a:lnTo>
                <a:cubicBezTo>
                  <a:pt x="14556" y="2329"/>
                  <a:pt x="14543" y="2324"/>
                  <a:pt x="14515" y="2315"/>
                </a:cubicBezTo>
                <a:cubicBezTo>
                  <a:pt x="14473" y="2302"/>
                  <a:pt x="14482" y="2320"/>
                  <a:pt x="14421" y="2320"/>
                </a:cubicBezTo>
                <a:close/>
                <a:moveTo>
                  <a:pt x="14486" y="2247"/>
                </a:moveTo>
                <a:cubicBezTo>
                  <a:pt x="14491" y="2227"/>
                  <a:pt x="14483" y="2236"/>
                  <a:pt x="14502" y="2231"/>
                </a:cubicBezTo>
                <a:lnTo>
                  <a:pt x="14513" y="2237"/>
                </a:lnTo>
                <a:cubicBezTo>
                  <a:pt x="14537" y="2264"/>
                  <a:pt x="14503" y="2214"/>
                  <a:pt x="14520" y="2245"/>
                </a:cubicBezTo>
                <a:cubicBezTo>
                  <a:pt x="14529" y="2260"/>
                  <a:pt x="14526" y="2247"/>
                  <a:pt x="14527" y="2271"/>
                </a:cubicBezTo>
                <a:cubicBezTo>
                  <a:pt x="14607" y="2271"/>
                  <a:pt x="14532" y="2260"/>
                  <a:pt x="14638" y="2273"/>
                </a:cubicBezTo>
                <a:cubicBezTo>
                  <a:pt x="14674" y="2278"/>
                  <a:pt x="14651" y="2273"/>
                  <a:pt x="14689" y="2272"/>
                </a:cubicBezTo>
                <a:cubicBezTo>
                  <a:pt x="14718" y="2271"/>
                  <a:pt x="14719" y="2277"/>
                  <a:pt x="14745" y="2279"/>
                </a:cubicBezTo>
                <a:cubicBezTo>
                  <a:pt x="14757" y="2251"/>
                  <a:pt x="14736" y="2250"/>
                  <a:pt x="14786" y="2239"/>
                </a:cubicBezTo>
                <a:cubicBezTo>
                  <a:pt x="14800" y="2272"/>
                  <a:pt x="14780" y="2237"/>
                  <a:pt x="14794" y="2271"/>
                </a:cubicBezTo>
                <a:cubicBezTo>
                  <a:pt x="14846" y="2259"/>
                  <a:pt x="14879" y="2226"/>
                  <a:pt x="14932" y="2239"/>
                </a:cubicBezTo>
                <a:lnTo>
                  <a:pt x="14932" y="2271"/>
                </a:lnTo>
                <a:lnTo>
                  <a:pt x="14964" y="2271"/>
                </a:lnTo>
                <a:lnTo>
                  <a:pt x="14964" y="2239"/>
                </a:lnTo>
                <a:lnTo>
                  <a:pt x="15021" y="2239"/>
                </a:lnTo>
                <a:lnTo>
                  <a:pt x="15021" y="2214"/>
                </a:lnTo>
                <a:cubicBezTo>
                  <a:pt x="14956" y="2214"/>
                  <a:pt x="14869" y="2217"/>
                  <a:pt x="14821" y="2217"/>
                </a:cubicBezTo>
                <a:lnTo>
                  <a:pt x="14424" y="2210"/>
                </a:lnTo>
                <a:cubicBezTo>
                  <a:pt x="14411" y="2211"/>
                  <a:pt x="14392" y="2194"/>
                  <a:pt x="14405" y="2241"/>
                </a:cubicBezTo>
                <a:lnTo>
                  <a:pt x="14411" y="2259"/>
                </a:lnTo>
                <a:cubicBezTo>
                  <a:pt x="14423" y="2272"/>
                  <a:pt x="14432" y="2271"/>
                  <a:pt x="14454" y="2271"/>
                </a:cubicBezTo>
                <a:cubicBezTo>
                  <a:pt x="14457" y="2233"/>
                  <a:pt x="14445" y="2257"/>
                  <a:pt x="14470" y="2239"/>
                </a:cubicBezTo>
                <a:lnTo>
                  <a:pt x="14470" y="2271"/>
                </a:lnTo>
                <a:lnTo>
                  <a:pt x="14502" y="2271"/>
                </a:lnTo>
                <a:cubicBezTo>
                  <a:pt x="14508" y="2250"/>
                  <a:pt x="14502" y="2264"/>
                  <a:pt x="14511" y="2247"/>
                </a:cubicBezTo>
                <a:lnTo>
                  <a:pt x="14486" y="2247"/>
                </a:lnTo>
                <a:close/>
                <a:moveTo>
                  <a:pt x="16463" y="1834"/>
                </a:moveTo>
                <a:lnTo>
                  <a:pt x="16285" y="1817"/>
                </a:lnTo>
                <a:cubicBezTo>
                  <a:pt x="16247" y="1817"/>
                  <a:pt x="16254" y="1823"/>
                  <a:pt x="16218" y="1821"/>
                </a:cubicBezTo>
                <a:lnTo>
                  <a:pt x="16147" y="1817"/>
                </a:lnTo>
                <a:cubicBezTo>
                  <a:pt x="16155" y="1845"/>
                  <a:pt x="16162" y="1840"/>
                  <a:pt x="16162" y="1844"/>
                </a:cubicBezTo>
                <a:cubicBezTo>
                  <a:pt x="16170" y="1881"/>
                  <a:pt x="16160" y="1834"/>
                  <a:pt x="16155" y="1874"/>
                </a:cubicBezTo>
                <a:cubicBezTo>
                  <a:pt x="16188" y="1866"/>
                  <a:pt x="16188" y="1866"/>
                  <a:pt x="16212" y="1850"/>
                </a:cubicBezTo>
                <a:cubicBezTo>
                  <a:pt x="16219" y="1883"/>
                  <a:pt x="16224" y="1863"/>
                  <a:pt x="16208" y="1876"/>
                </a:cubicBezTo>
                <a:cubicBezTo>
                  <a:pt x="16186" y="1895"/>
                  <a:pt x="16193" y="1842"/>
                  <a:pt x="16188" y="1898"/>
                </a:cubicBezTo>
                <a:cubicBezTo>
                  <a:pt x="16222" y="1898"/>
                  <a:pt x="16225" y="1893"/>
                  <a:pt x="16248" y="1878"/>
                </a:cubicBezTo>
                <a:cubicBezTo>
                  <a:pt x="16262" y="1869"/>
                  <a:pt x="16259" y="1870"/>
                  <a:pt x="16272" y="1861"/>
                </a:cubicBezTo>
                <a:cubicBezTo>
                  <a:pt x="16293" y="1844"/>
                  <a:pt x="16266" y="1842"/>
                  <a:pt x="16325" y="1842"/>
                </a:cubicBezTo>
                <a:lnTo>
                  <a:pt x="16331" y="1880"/>
                </a:lnTo>
                <a:cubicBezTo>
                  <a:pt x="16339" y="1867"/>
                  <a:pt x="16331" y="1876"/>
                  <a:pt x="16340" y="1864"/>
                </a:cubicBezTo>
                <a:cubicBezTo>
                  <a:pt x="16353" y="1849"/>
                  <a:pt x="16375" y="1835"/>
                  <a:pt x="16388" y="1849"/>
                </a:cubicBezTo>
                <a:cubicBezTo>
                  <a:pt x="16400" y="1861"/>
                  <a:pt x="16397" y="1842"/>
                  <a:pt x="16390" y="1874"/>
                </a:cubicBezTo>
                <a:cubicBezTo>
                  <a:pt x="16427" y="1866"/>
                  <a:pt x="16435" y="1875"/>
                  <a:pt x="16456" y="1872"/>
                </a:cubicBezTo>
                <a:cubicBezTo>
                  <a:pt x="16524" y="1862"/>
                  <a:pt x="16409" y="1855"/>
                  <a:pt x="16544" y="1866"/>
                </a:cubicBezTo>
                <a:cubicBezTo>
                  <a:pt x="16535" y="1905"/>
                  <a:pt x="16539" y="1879"/>
                  <a:pt x="16544" y="1890"/>
                </a:cubicBezTo>
                <a:cubicBezTo>
                  <a:pt x="16579" y="1872"/>
                  <a:pt x="16559" y="1892"/>
                  <a:pt x="16568" y="1866"/>
                </a:cubicBezTo>
                <a:cubicBezTo>
                  <a:pt x="16643" y="1872"/>
                  <a:pt x="16543" y="1889"/>
                  <a:pt x="16651" y="1874"/>
                </a:cubicBezTo>
                <a:cubicBezTo>
                  <a:pt x="16652" y="1874"/>
                  <a:pt x="16654" y="1874"/>
                  <a:pt x="16655" y="1874"/>
                </a:cubicBezTo>
                <a:cubicBezTo>
                  <a:pt x="16666" y="1872"/>
                  <a:pt x="16664" y="1879"/>
                  <a:pt x="16666" y="1858"/>
                </a:cubicBezTo>
                <a:lnTo>
                  <a:pt x="16722" y="1858"/>
                </a:lnTo>
                <a:cubicBezTo>
                  <a:pt x="16728" y="1879"/>
                  <a:pt x="16719" y="1867"/>
                  <a:pt x="16739" y="1874"/>
                </a:cubicBezTo>
                <a:cubicBezTo>
                  <a:pt x="16757" y="1849"/>
                  <a:pt x="16759" y="1863"/>
                  <a:pt x="16779" y="1834"/>
                </a:cubicBezTo>
                <a:cubicBezTo>
                  <a:pt x="16758" y="1829"/>
                  <a:pt x="16755" y="1826"/>
                  <a:pt x="16739" y="1817"/>
                </a:cubicBezTo>
                <a:cubicBezTo>
                  <a:pt x="16716" y="1832"/>
                  <a:pt x="16723" y="1839"/>
                  <a:pt x="16692" y="1844"/>
                </a:cubicBezTo>
                <a:cubicBezTo>
                  <a:pt x="16655" y="1850"/>
                  <a:pt x="16690" y="1838"/>
                  <a:pt x="16641" y="1834"/>
                </a:cubicBezTo>
                <a:lnTo>
                  <a:pt x="16641" y="1801"/>
                </a:lnTo>
                <a:lnTo>
                  <a:pt x="16528" y="1801"/>
                </a:lnTo>
                <a:lnTo>
                  <a:pt x="16528" y="1825"/>
                </a:lnTo>
                <a:cubicBezTo>
                  <a:pt x="16493" y="1807"/>
                  <a:pt x="16513" y="1828"/>
                  <a:pt x="16504" y="1801"/>
                </a:cubicBezTo>
                <a:cubicBezTo>
                  <a:pt x="16472" y="1804"/>
                  <a:pt x="16470" y="1805"/>
                  <a:pt x="16463" y="1834"/>
                </a:cubicBezTo>
                <a:close/>
                <a:moveTo>
                  <a:pt x="20952" y="4637"/>
                </a:moveTo>
                <a:lnTo>
                  <a:pt x="20984" y="4629"/>
                </a:lnTo>
                <a:cubicBezTo>
                  <a:pt x="20985" y="4629"/>
                  <a:pt x="20987" y="4629"/>
                  <a:pt x="20988" y="4629"/>
                </a:cubicBezTo>
                <a:cubicBezTo>
                  <a:pt x="21004" y="4626"/>
                  <a:pt x="20978" y="4626"/>
                  <a:pt x="21000" y="4628"/>
                </a:cubicBezTo>
                <a:cubicBezTo>
                  <a:pt x="21000" y="4628"/>
                  <a:pt x="21026" y="4634"/>
                  <a:pt x="21026" y="4634"/>
                </a:cubicBezTo>
                <a:cubicBezTo>
                  <a:pt x="21063" y="4648"/>
                  <a:pt x="21036" y="4624"/>
                  <a:pt x="21057" y="4653"/>
                </a:cubicBezTo>
                <a:cubicBezTo>
                  <a:pt x="21038" y="4657"/>
                  <a:pt x="21038" y="4659"/>
                  <a:pt x="21016" y="4661"/>
                </a:cubicBezTo>
                <a:lnTo>
                  <a:pt x="21016" y="4677"/>
                </a:lnTo>
                <a:cubicBezTo>
                  <a:pt x="21081" y="4683"/>
                  <a:pt x="21140" y="4677"/>
                  <a:pt x="21178" y="4686"/>
                </a:cubicBezTo>
                <a:cubicBezTo>
                  <a:pt x="21161" y="4621"/>
                  <a:pt x="21168" y="4705"/>
                  <a:pt x="21137" y="4639"/>
                </a:cubicBezTo>
                <a:lnTo>
                  <a:pt x="21131" y="4627"/>
                </a:lnTo>
                <a:cubicBezTo>
                  <a:pt x="21130" y="4626"/>
                  <a:pt x="21129" y="4624"/>
                  <a:pt x="21128" y="4623"/>
                </a:cubicBezTo>
                <a:cubicBezTo>
                  <a:pt x="21110" y="4603"/>
                  <a:pt x="21070" y="4606"/>
                  <a:pt x="21044" y="4611"/>
                </a:cubicBezTo>
                <a:cubicBezTo>
                  <a:pt x="21043" y="4611"/>
                  <a:pt x="21040" y="4612"/>
                  <a:pt x="21039" y="4612"/>
                </a:cubicBezTo>
                <a:cubicBezTo>
                  <a:pt x="20991" y="4622"/>
                  <a:pt x="21015" y="4603"/>
                  <a:pt x="20978" y="4601"/>
                </a:cubicBezTo>
                <a:cubicBezTo>
                  <a:pt x="20885" y="4596"/>
                  <a:pt x="20867" y="4586"/>
                  <a:pt x="20862" y="4629"/>
                </a:cubicBezTo>
                <a:lnTo>
                  <a:pt x="20853" y="4614"/>
                </a:lnTo>
                <a:cubicBezTo>
                  <a:pt x="20852" y="4613"/>
                  <a:pt x="20850" y="4611"/>
                  <a:pt x="20849" y="4610"/>
                </a:cubicBezTo>
                <a:cubicBezTo>
                  <a:pt x="20848" y="4608"/>
                  <a:pt x="20847" y="4606"/>
                  <a:pt x="20846" y="4605"/>
                </a:cubicBezTo>
                <a:cubicBezTo>
                  <a:pt x="20844" y="4603"/>
                  <a:pt x="20840" y="4598"/>
                  <a:pt x="20838" y="4596"/>
                </a:cubicBezTo>
                <a:cubicBezTo>
                  <a:pt x="20797" y="4607"/>
                  <a:pt x="20830" y="4615"/>
                  <a:pt x="20794" y="4608"/>
                </a:cubicBezTo>
                <a:lnTo>
                  <a:pt x="20728" y="4586"/>
                </a:lnTo>
                <a:cubicBezTo>
                  <a:pt x="20727" y="4585"/>
                  <a:pt x="20725" y="4585"/>
                  <a:pt x="20723" y="4585"/>
                </a:cubicBezTo>
                <a:cubicBezTo>
                  <a:pt x="20650" y="4569"/>
                  <a:pt x="20704" y="4574"/>
                  <a:pt x="20644" y="4588"/>
                </a:cubicBezTo>
                <a:cubicBezTo>
                  <a:pt x="20657" y="4647"/>
                  <a:pt x="20695" y="4603"/>
                  <a:pt x="20667" y="4631"/>
                </a:cubicBezTo>
                <a:cubicBezTo>
                  <a:pt x="20650" y="4649"/>
                  <a:pt x="20649" y="4620"/>
                  <a:pt x="20627" y="4605"/>
                </a:cubicBezTo>
                <a:cubicBezTo>
                  <a:pt x="20618" y="4625"/>
                  <a:pt x="20622" y="4620"/>
                  <a:pt x="20627" y="4645"/>
                </a:cubicBezTo>
                <a:cubicBezTo>
                  <a:pt x="20587" y="4654"/>
                  <a:pt x="20599" y="4633"/>
                  <a:pt x="20579" y="4661"/>
                </a:cubicBezTo>
                <a:cubicBezTo>
                  <a:pt x="20661" y="4661"/>
                  <a:pt x="20628" y="4647"/>
                  <a:pt x="20676" y="4668"/>
                </a:cubicBezTo>
                <a:cubicBezTo>
                  <a:pt x="20698" y="4678"/>
                  <a:pt x="20669" y="4674"/>
                  <a:pt x="20708" y="4677"/>
                </a:cubicBezTo>
                <a:cubicBezTo>
                  <a:pt x="20705" y="4646"/>
                  <a:pt x="20705" y="4672"/>
                  <a:pt x="20692" y="4637"/>
                </a:cubicBezTo>
                <a:cubicBezTo>
                  <a:pt x="20728" y="4656"/>
                  <a:pt x="20712" y="4631"/>
                  <a:pt x="20717" y="4669"/>
                </a:cubicBezTo>
                <a:cubicBezTo>
                  <a:pt x="20758" y="4666"/>
                  <a:pt x="20728" y="4663"/>
                  <a:pt x="20765" y="4653"/>
                </a:cubicBezTo>
                <a:cubicBezTo>
                  <a:pt x="20794" y="4672"/>
                  <a:pt x="20780" y="4674"/>
                  <a:pt x="20846" y="4677"/>
                </a:cubicBezTo>
                <a:cubicBezTo>
                  <a:pt x="20927" y="4681"/>
                  <a:pt x="20932" y="4681"/>
                  <a:pt x="20935" y="4645"/>
                </a:cubicBezTo>
                <a:lnTo>
                  <a:pt x="20943" y="4677"/>
                </a:lnTo>
                <a:lnTo>
                  <a:pt x="21008" y="4677"/>
                </a:lnTo>
                <a:cubicBezTo>
                  <a:pt x="20997" y="4634"/>
                  <a:pt x="20988" y="4668"/>
                  <a:pt x="20952" y="4637"/>
                </a:cubicBezTo>
                <a:close/>
                <a:moveTo>
                  <a:pt x="15248" y="1915"/>
                </a:moveTo>
                <a:cubicBezTo>
                  <a:pt x="15204" y="1918"/>
                  <a:pt x="15176" y="1930"/>
                  <a:pt x="15134" y="1931"/>
                </a:cubicBezTo>
                <a:cubicBezTo>
                  <a:pt x="15128" y="1920"/>
                  <a:pt x="15130" y="1922"/>
                  <a:pt x="15126" y="1906"/>
                </a:cubicBezTo>
                <a:cubicBezTo>
                  <a:pt x="15149" y="1905"/>
                  <a:pt x="15146" y="1903"/>
                  <a:pt x="15160" y="1902"/>
                </a:cubicBezTo>
                <a:cubicBezTo>
                  <a:pt x="15161" y="1901"/>
                  <a:pt x="15164" y="1901"/>
                  <a:pt x="15165" y="1901"/>
                </a:cubicBezTo>
                <a:cubicBezTo>
                  <a:pt x="15167" y="1901"/>
                  <a:pt x="15169" y="1901"/>
                  <a:pt x="15171" y="1901"/>
                </a:cubicBezTo>
                <a:cubicBezTo>
                  <a:pt x="15173" y="1901"/>
                  <a:pt x="15175" y="1900"/>
                  <a:pt x="15176" y="1900"/>
                </a:cubicBezTo>
                <a:cubicBezTo>
                  <a:pt x="15178" y="1900"/>
                  <a:pt x="15180" y="1900"/>
                  <a:pt x="15182" y="1900"/>
                </a:cubicBezTo>
                <a:lnTo>
                  <a:pt x="15248" y="1915"/>
                </a:lnTo>
                <a:close/>
                <a:moveTo>
                  <a:pt x="18659" y="4159"/>
                </a:moveTo>
                <a:cubicBezTo>
                  <a:pt x="18657" y="4158"/>
                  <a:pt x="18655" y="4156"/>
                  <a:pt x="18654" y="4158"/>
                </a:cubicBezTo>
                <a:lnTo>
                  <a:pt x="18602" y="4151"/>
                </a:lnTo>
                <a:cubicBezTo>
                  <a:pt x="18607" y="4177"/>
                  <a:pt x="18610" y="4163"/>
                  <a:pt x="18602" y="4183"/>
                </a:cubicBezTo>
                <a:cubicBezTo>
                  <a:pt x="18536" y="4165"/>
                  <a:pt x="18641" y="4159"/>
                  <a:pt x="18505" y="4159"/>
                </a:cubicBezTo>
                <a:cubicBezTo>
                  <a:pt x="18509" y="4214"/>
                  <a:pt x="18542" y="4177"/>
                  <a:pt x="18505" y="4232"/>
                </a:cubicBezTo>
                <a:cubicBezTo>
                  <a:pt x="18568" y="4233"/>
                  <a:pt x="18518" y="4232"/>
                  <a:pt x="18537" y="4249"/>
                </a:cubicBezTo>
                <a:cubicBezTo>
                  <a:pt x="18560" y="4269"/>
                  <a:pt x="18577" y="4250"/>
                  <a:pt x="18590" y="4248"/>
                </a:cubicBezTo>
                <a:lnTo>
                  <a:pt x="18653" y="4234"/>
                </a:lnTo>
                <a:cubicBezTo>
                  <a:pt x="18673" y="4229"/>
                  <a:pt x="18692" y="4228"/>
                  <a:pt x="18704" y="4227"/>
                </a:cubicBezTo>
                <a:cubicBezTo>
                  <a:pt x="18757" y="4222"/>
                  <a:pt x="18745" y="4247"/>
                  <a:pt x="18782" y="4241"/>
                </a:cubicBezTo>
                <a:cubicBezTo>
                  <a:pt x="18840" y="4232"/>
                  <a:pt x="18793" y="4243"/>
                  <a:pt x="18848" y="4242"/>
                </a:cubicBezTo>
                <a:cubicBezTo>
                  <a:pt x="18918" y="4239"/>
                  <a:pt x="18905" y="4266"/>
                  <a:pt x="18952" y="4242"/>
                </a:cubicBezTo>
                <a:cubicBezTo>
                  <a:pt x="18971" y="4232"/>
                  <a:pt x="18946" y="4240"/>
                  <a:pt x="18975" y="4231"/>
                </a:cubicBezTo>
                <a:cubicBezTo>
                  <a:pt x="19012" y="4220"/>
                  <a:pt x="18990" y="4241"/>
                  <a:pt x="19047" y="4231"/>
                </a:cubicBezTo>
                <a:lnTo>
                  <a:pt x="19192" y="4233"/>
                </a:lnTo>
                <a:cubicBezTo>
                  <a:pt x="19204" y="4224"/>
                  <a:pt x="19201" y="4216"/>
                  <a:pt x="19202" y="4183"/>
                </a:cubicBezTo>
                <a:cubicBezTo>
                  <a:pt x="19142" y="4185"/>
                  <a:pt x="19142" y="4227"/>
                  <a:pt x="19070" y="4194"/>
                </a:cubicBezTo>
                <a:cubicBezTo>
                  <a:pt x="19053" y="4186"/>
                  <a:pt x="19073" y="4191"/>
                  <a:pt x="19055" y="4188"/>
                </a:cubicBezTo>
                <a:cubicBezTo>
                  <a:pt x="19035" y="4185"/>
                  <a:pt x="19052" y="4201"/>
                  <a:pt x="18997" y="4177"/>
                </a:cubicBezTo>
                <a:cubicBezTo>
                  <a:pt x="18983" y="4170"/>
                  <a:pt x="18994" y="4170"/>
                  <a:pt x="18976" y="4170"/>
                </a:cubicBezTo>
                <a:cubicBezTo>
                  <a:pt x="18975" y="4170"/>
                  <a:pt x="18951" y="4179"/>
                  <a:pt x="18948" y="4180"/>
                </a:cubicBezTo>
                <a:cubicBezTo>
                  <a:pt x="18931" y="4191"/>
                  <a:pt x="18922" y="4209"/>
                  <a:pt x="18903" y="4211"/>
                </a:cubicBezTo>
                <a:cubicBezTo>
                  <a:pt x="18850" y="4214"/>
                  <a:pt x="18865" y="4163"/>
                  <a:pt x="18796" y="4199"/>
                </a:cubicBezTo>
                <a:cubicBezTo>
                  <a:pt x="18783" y="4147"/>
                  <a:pt x="18783" y="4201"/>
                  <a:pt x="18788" y="4135"/>
                </a:cubicBezTo>
                <a:cubicBezTo>
                  <a:pt x="18713" y="4175"/>
                  <a:pt x="18738" y="4170"/>
                  <a:pt x="18707" y="4159"/>
                </a:cubicBezTo>
                <a:cubicBezTo>
                  <a:pt x="18708" y="4197"/>
                  <a:pt x="18716" y="4186"/>
                  <a:pt x="18707" y="4208"/>
                </a:cubicBezTo>
                <a:cubicBezTo>
                  <a:pt x="18661" y="4183"/>
                  <a:pt x="18706" y="4207"/>
                  <a:pt x="18676" y="4173"/>
                </a:cubicBezTo>
                <a:cubicBezTo>
                  <a:pt x="18675" y="4172"/>
                  <a:pt x="18674" y="4170"/>
                  <a:pt x="18673" y="4170"/>
                </a:cubicBezTo>
                <a:lnTo>
                  <a:pt x="18659" y="4159"/>
                </a:lnTo>
                <a:close/>
                <a:moveTo>
                  <a:pt x="6157" y="1663"/>
                </a:moveTo>
                <a:cubicBezTo>
                  <a:pt x="6081" y="1643"/>
                  <a:pt x="6123" y="1644"/>
                  <a:pt x="6026" y="1659"/>
                </a:cubicBezTo>
                <a:cubicBezTo>
                  <a:pt x="6005" y="1662"/>
                  <a:pt x="6009" y="1658"/>
                  <a:pt x="5980" y="1664"/>
                </a:cubicBezTo>
                <a:cubicBezTo>
                  <a:pt x="5913" y="1678"/>
                  <a:pt x="5875" y="1699"/>
                  <a:pt x="5777" y="1700"/>
                </a:cubicBezTo>
                <a:cubicBezTo>
                  <a:pt x="5745" y="1700"/>
                  <a:pt x="5790" y="1695"/>
                  <a:pt x="5754" y="1700"/>
                </a:cubicBezTo>
                <a:lnTo>
                  <a:pt x="5697" y="1714"/>
                </a:lnTo>
                <a:cubicBezTo>
                  <a:pt x="5695" y="1715"/>
                  <a:pt x="5692" y="1715"/>
                  <a:pt x="5690" y="1716"/>
                </a:cubicBezTo>
                <a:lnTo>
                  <a:pt x="5678" y="1719"/>
                </a:lnTo>
                <a:cubicBezTo>
                  <a:pt x="5653" y="1725"/>
                  <a:pt x="5653" y="1717"/>
                  <a:pt x="5639" y="1717"/>
                </a:cubicBezTo>
                <a:lnTo>
                  <a:pt x="5493" y="1744"/>
                </a:lnTo>
                <a:cubicBezTo>
                  <a:pt x="5433" y="1747"/>
                  <a:pt x="5420" y="1744"/>
                  <a:pt x="5420" y="1801"/>
                </a:cubicBezTo>
                <a:cubicBezTo>
                  <a:pt x="5479" y="1762"/>
                  <a:pt x="5444" y="1792"/>
                  <a:pt x="5489" y="1788"/>
                </a:cubicBezTo>
                <a:cubicBezTo>
                  <a:pt x="5513" y="1787"/>
                  <a:pt x="5522" y="1780"/>
                  <a:pt x="5533" y="1776"/>
                </a:cubicBezTo>
                <a:cubicBezTo>
                  <a:pt x="5584" y="1762"/>
                  <a:pt x="5533" y="1777"/>
                  <a:pt x="5574" y="1777"/>
                </a:cubicBezTo>
                <a:cubicBezTo>
                  <a:pt x="5596" y="1777"/>
                  <a:pt x="5590" y="1766"/>
                  <a:pt x="5622" y="1764"/>
                </a:cubicBezTo>
                <a:cubicBezTo>
                  <a:pt x="5693" y="1761"/>
                  <a:pt x="5643" y="1762"/>
                  <a:pt x="5703" y="1744"/>
                </a:cubicBezTo>
                <a:cubicBezTo>
                  <a:pt x="5724" y="1738"/>
                  <a:pt x="5739" y="1744"/>
                  <a:pt x="5777" y="1744"/>
                </a:cubicBezTo>
                <a:cubicBezTo>
                  <a:pt x="5780" y="1707"/>
                  <a:pt x="5768" y="1730"/>
                  <a:pt x="5793" y="1712"/>
                </a:cubicBezTo>
                <a:cubicBezTo>
                  <a:pt x="5856" y="1727"/>
                  <a:pt x="5828" y="1714"/>
                  <a:pt x="5916" y="1715"/>
                </a:cubicBezTo>
                <a:cubicBezTo>
                  <a:pt x="5992" y="1716"/>
                  <a:pt x="5967" y="1718"/>
                  <a:pt x="6042" y="1702"/>
                </a:cubicBezTo>
                <a:cubicBezTo>
                  <a:pt x="6044" y="1702"/>
                  <a:pt x="6058" y="1699"/>
                  <a:pt x="6062" y="1697"/>
                </a:cubicBezTo>
                <a:cubicBezTo>
                  <a:pt x="6192" y="1660"/>
                  <a:pt x="6159" y="1686"/>
                  <a:pt x="6254" y="1671"/>
                </a:cubicBezTo>
                <a:cubicBezTo>
                  <a:pt x="6313" y="1662"/>
                  <a:pt x="6242" y="1661"/>
                  <a:pt x="6359" y="1654"/>
                </a:cubicBezTo>
                <a:lnTo>
                  <a:pt x="6386" y="1650"/>
                </a:lnTo>
                <a:cubicBezTo>
                  <a:pt x="6438" y="1636"/>
                  <a:pt x="6428" y="1645"/>
                  <a:pt x="6467" y="1624"/>
                </a:cubicBezTo>
                <a:cubicBezTo>
                  <a:pt x="6469" y="1623"/>
                  <a:pt x="6470" y="1622"/>
                  <a:pt x="6472" y="1621"/>
                </a:cubicBezTo>
                <a:cubicBezTo>
                  <a:pt x="6474" y="1620"/>
                  <a:pt x="6476" y="1619"/>
                  <a:pt x="6477" y="1618"/>
                </a:cubicBezTo>
                <a:cubicBezTo>
                  <a:pt x="6517" y="1605"/>
                  <a:pt x="6491" y="1628"/>
                  <a:pt x="6522" y="1615"/>
                </a:cubicBezTo>
                <a:cubicBezTo>
                  <a:pt x="6495" y="1578"/>
                  <a:pt x="6482" y="1595"/>
                  <a:pt x="6438" y="1603"/>
                </a:cubicBezTo>
                <a:cubicBezTo>
                  <a:pt x="6415" y="1608"/>
                  <a:pt x="6407" y="1605"/>
                  <a:pt x="6384" y="1607"/>
                </a:cubicBezTo>
                <a:lnTo>
                  <a:pt x="6296" y="1623"/>
                </a:lnTo>
                <a:cubicBezTo>
                  <a:pt x="6204" y="1635"/>
                  <a:pt x="6167" y="1628"/>
                  <a:pt x="6157" y="1663"/>
                </a:cubicBezTo>
                <a:close/>
                <a:moveTo>
                  <a:pt x="19833" y="3016"/>
                </a:moveTo>
                <a:cubicBezTo>
                  <a:pt x="19823" y="3026"/>
                  <a:pt x="19827" y="3028"/>
                  <a:pt x="19808" y="3029"/>
                </a:cubicBezTo>
                <a:cubicBezTo>
                  <a:pt x="19765" y="3032"/>
                  <a:pt x="19813" y="3021"/>
                  <a:pt x="19781" y="3024"/>
                </a:cubicBezTo>
                <a:cubicBezTo>
                  <a:pt x="19781" y="3024"/>
                  <a:pt x="19761" y="3005"/>
                  <a:pt x="19771" y="3038"/>
                </a:cubicBezTo>
                <a:cubicBezTo>
                  <a:pt x="19775" y="3047"/>
                  <a:pt x="19766" y="3049"/>
                  <a:pt x="19801" y="3057"/>
                </a:cubicBezTo>
                <a:cubicBezTo>
                  <a:pt x="19834" y="3078"/>
                  <a:pt x="19791" y="3062"/>
                  <a:pt x="19826" y="3065"/>
                </a:cubicBezTo>
                <a:cubicBezTo>
                  <a:pt x="19845" y="3067"/>
                  <a:pt x="19848" y="3064"/>
                  <a:pt x="19861" y="3060"/>
                </a:cubicBezTo>
                <a:cubicBezTo>
                  <a:pt x="19892" y="3052"/>
                  <a:pt x="19850" y="3046"/>
                  <a:pt x="19918" y="3061"/>
                </a:cubicBezTo>
                <a:lnTo>
                  <a:pt x="20079" y="3056"/>
                </a:lnTo>
                <a:cubicBezTo>
                  <a:pt x="20089" y="3054"/>
                  <a:pt x="20117" y="3033"/>
                  <a:pt x="20130" y="3029"/>
                </a:cubicBezTo>
                <a:cubicBezTo>
                  <a:pt x="20238" y="2990"/>
                  <a:pt x="20207" y="3053"/>
                  <a:pt x="20206" y="3057"/>
                </a:cubicBezTo>
                <a:lnTo>
                  <a:pt x="20230" y="3057"/>
                </a:lnTo>
                <a:cubicBezTo>
                  <a:pt x="20243" y="3021"/>
                  <a:pt x="20251" y="3054"/>
                  <a:pt x="20255" y="3008"/>
                </a:cubicBezTo>
                <a:cubicBezTo>
                  <a:pt x="20310" y="3008"/>
                  <a:pt x="20310" y="2990"/>
                  <a:pt x="20320" y="3025"/>
                </a:cubicBezTo>
                <a:lnTo>
                  <a:pt x="20336" y="3025"/>
                </a:lnTo>
                <a:cubicBezTo>
                  <a:pt x="20340" y="3009"/>
                  <a:pt x="20350" y="2997"/>
                  <a:pt x="20366" y="2991"/>
                </a:cubicBezTo>
                <a:cubicBezTo>
                  <a:pt x="20399" y="2979"/>
                  <a:pt x="20375" y="3004"/>
                  <a:pt x="20417" y="2984"/>
                </a:cubicBezTo>
                <a:cubicBezTo>
                  <a:pt x="20403" y="2950"/>
                  <a:pt x="20424" y="2983"/>
                  <a:pt x="20390" y="2962"/>
                </a:cubicBezTo>
                <a:cubicBezTo>
                  <a:pt x="20318" y="2919"/>
                  <a:pt x="20349" y="2977"/>
                  <a:pt x="20271" y="2935"/>
                </a:cubicBezTo>
                <a:cubicBezTo>
                  <a:pt x="20246" y="2954"/>
                  <a:pt x="20258" y="2930"/>
                  <a:pt x="20255" y="2968"/>
                </a:cubicBezTo>
                <a:lnTo>
                  <a:pt x="20214" y="2968"/>
                </a:lnTo>
                <a:cubicBezTo>
                  <a:pt x="20205" y="2933"/>
                  <a:pt x="20212" y="2950"/>
                  <a:pt x="20182" y="2943"/>
                </a:cubicBezTo>
                <a:cubicBezTo>
                  <a:pt x="20112" y="2925"/>
                  <a:pt x="20129" y="2935"/>
                  <a:pt x="20125" y="2935"/>
                </a:cubicBezTo>
                <a:lnTo>
                  <a:pt x="20116" y="2937"/>
                </a:lnTo>
                <a:cubicBezTo>
                  <a:pt x="20115" y="2937"/>
                  <a:pt x="20112" y="2937"/>
                  <a:pt x="20111" y="2937"/>
                </a:cubicBezTo>
                <a:cubicBezTo>
                  <a:pt x="20084" y="2935"/>
                  <a:pt x="20080" y="2914"/>
                  <a:pt x="20068" y="2944"/>
                </a:cubicBezTo>
                <a:cubicBezTo>
                  <a:pt x="20013" y="2944"/>
                  <a:pt x="20020" y="2954"/>
                  <a:pt x="20028" y="2919"/>
                </a:cubicBezTo>
                <a:cubicBezTo>
                  <a:pt x="19940" y="2921"/>
                  <a:pt x="20087" y="2943"/>
                  <a:pt x="19933" y="2954"/>
                </a:cubicBezTo>
                <a:cubicBezTo>
                  <a:pt x="19897" y="2957"/>
                  <a:pt x="19849" y="2946"/>
                  <a:pt x="19798" y="2939"/>
                </a:cubicBezTo>
                <a:cubicBezTo>
                  <a:pt x="19728" y="2928"/>
                  <a:pt x="19725" y="2938"/>
                  <a:pt x="19689" y="2945"/>
                </a:cubicBezTo>
                <a:cubicBezTo>
                  <a:pt x="19665" y="2949"/>
                  <a:pt x="19686" y="2952"/>
                  <a:pt x="19664" y="2942"/>
                </a:cubicBezTo>
                <a:cubicBezTo>
                  <a:pt x="19650" y="2936"/>
                  <a:pt x="19625" y="2915"/>
                  <a:pt x="19612" y="2913"/>
                </a:cubicBezTo>
                <a:cubicBezTo>
                  <a:pt x="19576" y="2908"/>
                  <a:pt x="19594" y="2923"/>
                  <a:pt x="19566" y="2944"/>
                </a:cubicBezTo>
                <a:cubicBezTo>
                  <a:pt x="19508" y="2905"/>
                  <a:pt x="19527" y="2931"/>
                  <a:pt x="19498" y="2938"/>
                </a:cubicBezTo>
                <a:cubicBezTo>
                  <a:pt x="19452" y="2950"/>
                  <a:pt x="19453" y="2922"/>
                  <a:pt x="19461" y="2887"/>
                </a:cubicBezTo>
                <a:cubicBezTo>
                  <a:pt x="19406" y="2887"/>
                  <a:pt x="19397" y="2903"/>
                  <a:pt x="19420" y="2952"/>
                </a:cubicBezTo>
                <a:cubicBezTo>
                  <a:pt x="19347" y="2950"/>
                  <a:pt x="19433" y="2925"/>
                  <a:pt x="19367" y="2938"/>
                </a:cubicBezTo>
                <a:cubicBezTo>
                  <a:pt x="19339" y="2943"/>
                  <a:pt x="19362" y="2947"/>
                  <a:pt x="19332" y="2948"/>
                </a:cubicBezTo>
                <a:cubicBezTo>
                  <a:pt x="19323" y="2949"/>
                  <a:pt x="19310" y="2944"/>
                  <a:pt x="19291" y="2944"/>
                </a:cubicBezTo>
                <a:cubicBezTo>
                  <a:pt x="19296" y="2956"/>
                  <a:pt x="19297" y="2967"/>
                  <a:pt x="19299" y="2992"/>
                </a:cubicBezTo>
                <a:lnTo>
                  <a:pt x="19315" y="2992"/>
                </a:lnTo>
                <a:cubicBezTo>
                  <a:pt x="19323" y="2964"/>
                  <a:pt x="19322" y="2963"/>
                  <a:pt x="19355" y="2960"/>
                </a:cubicBezTo>
                <a:cubicBezTo>
                  <a:pt x="19373" y="2976"/>
                  <a:pt x="19354" y="2978"/>
                  <a:pt x="19380" y="2991"/>
                </a:cubicBezTo>
                <a:lnTo>
                  <a:pt x="19351" y="3010"/>
                </a:lnTo>
                <a:cubicBezTo>
                  <a:pt x="19319" y="3015"/>
                  <a:pt x="19329" y="3010"/>
                  <a:pt x="19323" y="3025"/>
                </a:cubicBezTo>
                <a:lnTo>
                  <a:pt x="19307" y="3025"/>
                </a:lnTo>
                <a:cubicBezTo>
                  <a:pt x="19302" y="2980"/>
                  <a:pt x="19291" y="2994"/>
                  <a:pt x="19274" y="3016"/>
                </a:cubicBezTo>
                <a:cubicBezTo>
                  <a:pt x="19305" y="3020"/>
                  <a:pt x="19303" y="3052"/>
                  <a:pt x="19350" y="3041"/>
                </a:cubicBezTo>
                <a:cubicBezTo>
                  <a:pt x="19371" y="3036"/>
                  <a:pt x="19338" y="3041"/>
                  <a:pt x="19367" y="3036"/>
                </a:cubicBezTo>
                <a:cubicBezTo>
                  <a:pt x="19420" y="3027"/>
                  <a:pt x="19376" y="3049"/>
                  <a:pt x="19420" y="3016"/>
                </a:cubicBezTo>
                <a:lnTo>
                  <a:pt x="19441" y="3038"/>
                </a:lnTo>
                <a:cubicBezTo>
                  <a:pt x="19476" y="3032"/>
                  <a:pt x="19425" y="3036"/>
                  <a:pt x="19474" y="3021"/>
                </a:cubicBezTo>
                <a:cubicBezTo>
                  <a:pt x="19514" y="3009"/>
                  <a:pt x="19520" y="3041"/>
                  <a:pt x="19542" y="3057"/>
                </a:cubicBezTo>
                <a:cubicBezTo>
                  <a:pt x="19553" y="3041"/>
                  <a:pt x="19557" y="3035"/>
                  <a:pt x="19566" y="3016"/>
                </a:cubicBezTo>
                <a:cubicBezTo>
                  <a:pt x="19591" y="3035"/>
                  <a:pt x="19579" y="3011"/>
                  <a:pt x="19582" y="3049"/>
                </a:cubicBezTo>
                <a:lnTo>
                  <a:pt x="19599" y="3049"/>
                </a:lnTo>
                <a:cubicBezTo>
                  <a:pt x="19595" y="3010"/>
                  <a:pt x="19588" y="3033"/>
                  <a:pt x="19599" y="3008"/>
                </a:cubicBezTo>
                <a:cubicBezTo>
                  <a:pt x="19657" y="2995"/>
                  <a:pt x="19692" y="3025"/>
                  <a:pt x="19733" y="3021"/>
                </a:cubicBezTo>
                <a:cubicBezTo>
                  <a:pt x="19778" y="3016"/>
                  <a:pt x="19765" y="3022"/>
                  <a:pt x="19769" y="2992"/>
                </a:cubicBezTo>
                <a:cubicBezTo>
                  <a:pt x="19801" y="3001"/>
                  <a:pt x="19769" y="2993"/>
                  <a:pt x="19798" y="3004"/>
                </a:cubicBezTo>
                <a:cubicBezTo>
                  <a:pt x="19815" y="3011"/>
                  <a:pt x="19818" y="3009"/>
                  <a:pt x="19833" y="3016"/>
                </a:cubicBezTo>
                <a:close/>
                <a:moveTo>
                  <a:pt x="17265" y="3008"/>
                </a:moveTo>
                <a:cubicBezTo>
                  <a:pt x="17233" y="2996"/>
                  <a:pt x="17257" y="2996"/>
                  <a:pt x="17225" y="3008"/>
                </a:cubicBezTo>
                <a:cubicBezTo>
                  <a:pt x="17230" y="2980"/>
                  <a:pt x="17218" y="2990"/>
                  <a:pt x="17242" y="2986"/>
                </a:cubicBezTo>
                <a:cubicBezTo>
                  <a:pt x="17268" y="2982"/>
                  <a:pt x="17257" y="2990"/>
                  <a:pt x="17265" y="3008"/>
                </a:cubicBezTo>
                <a:close/>
                <a:moveTo>
                  <a:pt x="17208" y="3008"/>
                </a:moveTo>
                <a:lnTo>
                  <a:pt x="17184" y="3008"/>
                </a:lnTo>
                <a:lnTo>
                  <a:pt x="17184" y="2960"/>
                </a:lnTo>
                <a:cubicBezTo>
                  <a:pt x="17206" y="2962"/>
                  <a:pt x="17206" y="2964"/>
                  <a:pt x="17225" y="2968"/>
                </a:cubicBezTo>
                <a:cubicBezTo>
                  <a:pt x="17215" y="2986"/>
                  <a:pt x="17216" y="2987"/>
                  <a:pt x="17208" y="3008"/>
                </a:cubicBezTo>
                <a:close/>
                <a:moveTo>
                  <a:pt x="17095" y="2992"/>
                </a:moveTo>
                <a:lnTo>
                  <a:pt x="17086" y="2976"/>
                </a:lnTo>
                <a:cubicBezTo>
                  <a:pt x="17049" y="2986"/>
                  <a:pt x="17080" y="2989"/>
                  <a:pt x="17038" y="2992"/>
                </a:cubicBezTo>
                <a:cubicBezTo>
                  <a:pt x="17034" y="2948"/>
                  <a:pt x="17059" y="2982"/>
                  <a:pt x="16965" y="2960"/>
                </a:cubicBezTo>
                <a:cubicBezTo>
                  <a:pt x="16999" y="2938"/>
                  <a:pt x="17066" y="2951"/>
                  <a:pt x="17103" y="2960"/>
                </a:cubicBezTo>
                <a:cubicBezTo>
                  <a:pt x="17108" y="2938"/>
                  <a:pt x="17108" y="2941"/>
                  <a:pt x="17119" y="2919"/>
                </a:cubicBezTo>
                <a:cubicBezTo>
                  <a:pt x="17120" y="2931"/>
                  <a:pt x="17125" y="2969"/>
                  <a:pt x="17125" y="2969"/>
                </a:cubicBezTo>
                <a:cubicBezTo>
                  <a:pt x="17119" y="2997"/>
                  <a:pt x="17124" y="2985"/>
                  <a:pt x="17095" y="2992"/>
                </a:cubicBezTo>
                <a:close/>
                <a:moveTo>
                  <a:pt x="15823" y="4912"/>
                </a:moveTo>
                <a:cubicBezTo>
                  <a:pt x="15740" y="4871"/>
                  <a:pt x="15582" y="4911"/>
                  <a:pt x="15484" y="4895"/>
                </a:cubicBezTo>
                <a:cubicBezTo>
                  <a:pt x="15464" y="4892"/>
                  <a:pt x="15465" y="4890"/>
                  <a:pt x="15445" y="4892"/>
                </a:cubicBezTo>
                <a:cubicBezTo>
                  <a:pt x="15365" y="4903"/>
                  <a:pt x="15434" y="4894"/>
                  <a:pt x="15377" y="4888"/>
                </a:cubicBezTo>
                <a:cubicBezTo>
                  <a:pt x="15354" y="4886"/>
                  <a:pt x="15351" y="4889"/>
                  <a:pt x="15333" y="4893"/>
                </a:cubicBezTo>
                <a:cubicBezTo>
                  <a:pt x="15277" y="4905"/>
                  <a:pt x="15318" y="4894"/>
                  <a:pt x="15270" y="4894"/>
                </a:cubicBezTo>
                <a:cubicBezTo>
                  <a:pt x="15236" y="4895"/>
                  <a:pt x="15203" y="4893"/>
                  <a:pt x="15175" y="4904"/>
                </a:cubicBezTo>
                <a:lnTo>
                  <a:pt x="15175" y="4872"/>
                </a:lnTo>
                <a:cubicBezTo>
                  <a:pt x="15318" y="4860"/>
                  <a:pt x="15322" y="4885"/>
                  <a:pt x="15401" y="4871"/>
                </a:cubicBezTo>
                <a:cubicBezTo>
                  <a:pt x="15447" y="4863"/>
                  <a:pt x="15417" y="4869"/>
                  <a:pt x="15448" y="4874"/>
                </a:cubicBezTo>
                <a:cubicBezTo>
                  <a:pt x="15495" y="4881"/>
                  <a:pt x="15441" y="4870"/>
                  <a:pt x="15484" y="4870"/>
                </a:cubicBezTo>
                <a:cubicBezTo>
                  <a:pt x="15507" y="4870"/>
                  <a:pt x="15495" y="4878"/>
                  <a:pt x="15523" y="4888"/>
                </a:cubicBezTo>
                <a:cubicBezTo>
                  <a:pt x="15541" y="4873"/>
                  <a:pt x="15543" y="4871"/>
                  <a:pt x="15562" y="4869"/>
                </a:cubicBezTo>
                <a:cubicBezTo>
                  <a:pt x="15586" y="4867"/>
                  <a:pt x="15597" y="4866"/>
                  <a:pt x="15620" y="4864"/>
                </a:cubicBezTo>
                <a:cubicBezTo>
                  <a:pt x="15605" y="4825"/>
                  <a:pt x="15596" y="4866"/>
                  <a:pt x="15593" y="4829"/>
                </a:cubicBezTo>
                <a:cubicBezTo>
                  <a:pt x="15591" y="4804"/>
                  <a:pt x="15608" y="4821"/>
                  <a:pt x="15637" y="4823"/>
                </a:cubicBezTo>
                <a:cubicBezTo>
                  <a:pt x="15628" y="4861"/>
                  <a:pt x="15620" y="4869"/>
                  <a:pt x="15658" y="4869"/>
                </a:cubicBezTo>
                <a:cubicBezTo>
                  <a:pt x="15708" y="4867"/>
                  <a:pt x="15694" y="4854"/>
                  <a:pt x="15718" y="4888"/>
                </a:cubicBezTo>
                <a:cubicBezTo>
                  <a:pt x="15729" y="4845"/>
                  <a:pt x="15752" y="4860"/>
                  <a:pt x="15796" y="4866"/>
                </a:cubicBezTo>
                <a:cubicBezTo>
                  <a:pt x="15841" y="4871"/>
                  <a:pt x="15835" y="4858"/>
                  <a:pt x="15880" y="4888"/>
                </a:cubicBezTo>
                <a:cubicBezTo>
                  <a:pt x="15874" y="4860"/>
                  <a:pt x="15853" y="4888"/>
                  <a:pt x="15948" y="4834"/>
                </a:cubicBezTo>
                <a:lnTo>
                  <a:pt x="15979" y="4828"/>
                </a:lnTo>
                <a:cubicBezTo>
                  <a:pt x="16011" y="4835"/>
                  <a:pt x="16003" y="4840"/>
                  <a:pt x="16026" y="4856"/>
                </a:cubicBezTo>
                <a:cubicBezTo>
                  <a:pt x="16030" y="4846"/>
                  <a:pt x="16028" y="4857"/>
                  <a:pt x="16028" y="4844"/>
                </a:cubicBezTo>
                <a:cubicBezTo>
                  <a:pt x="16028" y="4843"/>
                  <a:pt x="16026" y="4826"/>
                  <a:pt x="16026" y="4823"/>
                </a:cubicBezTo>
                <a:cubicBezTo>
                  <a:pt x="16058" y="4832"/>
                  <a:pt x="16056" y="4837"/>
                  <a:pt x="16050" y="4868"/>
                </a:cubicBezTo>
                <a:lnTo>
                  <a:pt x="16042" y="4904"/>
                </a:lnTo>
                <a:cubicBezTo>
                  <a:pt x="15997" y="4904"/>
                  <a:pt x="15959" y="4901"/>
                  <a:pt x="15938" y="4899"/>
                </a:cubicBezTo>
                <a:lnTo>
                  <a:pt x="15848" y="4897"/>
                </a:lnTo>
                <a:cubicBezTo>
                  <a:pt x="15819" y="4905"/>
                  <a:pt x="15840" y="4887"/>
                  <a:pt x="15823" y="4912"/>
                </a:cubicBezTo>
                <a:close/>
                <a:moveTo>
                  <a:pt x="15053" y="4856"/>
                </a:moveTo>
                <a:lnTo>
                  <a:pt x="15052" y="4845"/>
                </a:lnTo>
                <a:cubicBezTo>
                  <a:pt x="15049" y="4792"/>
                  <a:pt x="15060" y="4839"/>
                  <a:pt x="15062" y="4791"/>
                </a:cubicBezTo>
                <a:cubicBezTo>
                  <a:pt x="15092" y="4781"/>
                  <a:pt x="15079" y="4787"/>
                  <a:pt x="15086" y="4791"/>
                </a:cubicBezTo>
                <a:cubicBezTo>
                  <a:pt x="15076" y="4811"/>
                  <a:pt x="15082" y="4820"/>
                  <a:pt x="15068" y="4840"/>
                </a:cubicBezTo>
                <a:lnTo>
                  <a:pt x="15059" y="4851"/>
                </a:lnTo>
                <a:cubicBezTo>
                  <a:pt x="15058" y="4852"/>
                  <a:pt x="15055" y="4854"/>
                  <a:pt x="15053" y="4856"/>
                </a:cubicBezTo>
                <a:close/>
                <a:moveTo>
                  <a:pt x="15134" y="4783"/>
                </a:moveTo>
                <a:cubicBezTo>
                  <a:pt x="15124" y="4794"/>
                  <a:pt x="15124" y="4788"/>
                  <a:pt x="15134" y="4799"/>
                </a:cubicBezTo>
                <a:cubicBezTo>
                  <a:pt x="15097" y="4793"/>
                  <a:pt x="15118" y="4811"/>
                  <a:pt x="15110" y="4783"/>
                </a:cubicBezTo>
                <a:lnTo>
                  <a:pt x="15134" y="4783"/>
                </a:lnTo>
                <a:close/>
                <a:moveTo>
                  <a:pt x="15118" y="4831"/>
                </a:moveTo>
                <a:cubicBezTo>
                  <a:pt x="15140" y="4843"/>
                  <a:pt x="15126" y="4841"/>
                  <a:pt x="15134" y="4831"/>
                </a:cubicBezTo>
                <a:cubicBezTo>
                  <a:pt x="15167" y="4831"/>
                  <a:pt x="15139" y="4833"/>
                  <a:pt x="15143" y="4823"/>
                </a:cubicBezTo>
                <a:lnTo>
                  <a:pt x="15158" y="4818"/>
                </a:lnTo>
                <a:cubicBezTo>
                  <a:pt x="15159" y="4817"/>
                  <a:pt x="15163" y="4816"/>
                  <a:pt x="15165" y="4815"/>
                </a:cubicBezTo>
                <a:cubicBezTo>
                  <a:pt x="15166" y="4815"/>
                  <a:pt x="15169" y="4814"/>
                  <a:pt x="15171" y="4814"/>
                </a:cubicBezTo>
                <a:lnTo>
                  <a:pt x="15185" y="4809"/>
                </a:lnTo>
                <a:cubicBezTo>
                  <a:pt x="15228" y="4799"/>
                  <a:pt x="15251" y="4801"/>
                  <a:pt x="15280" y="4831"/>
                </a:cubicBezTo>
                <a:cubicBezTo>
                  <a:pt x="15283" y="4799"/>
                  <a:pt x="15285" y="4797"/>
                  <a:pt x="15305" y="4783"/>
                </a:cubicBezTo>
                <a:cubicBezTo>
                  <a:pt x="15322" y="4816"/>
                  <a:pt x="15322" y="4809"/>
                  <a:pt x="15313" y="4848"/>
                </a:cubicBezTo>
                <a:cubicBezTo>
                  <a:pt x="15252" y="4846"/>
                  <a:pt x="15234" y="4842"/>
                  <a:pt x="15159" y="4856"/>
                </a:cubicBezTo>
                <a:cubicBezTo>
                  <a:pt x="15135" y="4861"/>
                  <a:pt x="15132" y="4866"/>
                  <a:pt x="15118" y="4880"/>
                </a:cubicBezTo>
                <a:cubicBezTo>
                  <a:pt x="15113" y="4859"/>
                  <a:pt x="15121" y="4871"/>
                  <a:pt x="15102" y="4864"/>
                </a:cubicBezTo>
                <a:cubicBezTo>
                  <a:pt x="15116" y="4844"/>
                  <a:pt x="15109" y="4854"/>
                  <a:pt x="15118" y="4831"/>
                </a:cubicBezTo>
                <a:close/>
                <a:moveTo>
                  <a:pt x="16058" y="4669"/>
                </a:moveTo>
                <a:cubicBezTo>
                  <a:pt x="16091" y="4694"/>
                  <a:pt x="16071" y="4682"/>
                  <a:pt x="16090" y="4677"/>
                </a:cubicBezTo>
                <a:cubicBezTo>
                  <a:pt x="16091" y="4718"/>
                  <a:pt x="16096" y="4710"/>
                  <a:pt x="16099" y="4742"/>
                </a:cubicBezTo>
                <a:lnTo>
                  <a:pt x="16009" y="4734"/>
                </a:lnTo>
                <a:lnTo>
                  <a:pt x="16009" y="4775"/>
                </a:lnTo>
                <a:cubicBezTo>
                  <a:pt x="15972" y="4749"/>
                  <a:pt x="15976" y="4756"/>
                  <a:pt x="15928" y="4767"/>
                </a:cubicBezTo>
                <a:lnTo>
                  <a:pt x="15928" y="4750"/>
                </a:lnTo>
                <a:cubicBezTo>
                  <a:pt x="15969" y="4747"/>
                  <a:pt x="16006" y="4745"/>
                  <a:pt x="15985" y="4702"/>
                </a:cubicBezTo>
                <a:cubicBezTo>
                  <a:pt x="16033" y="4701"/>
                  <a:pt x="16023" y="4682"/>
                  <a:pt x="16050" y="4694"/>
                </a:cubicBezTo>
                <a:cubicBezTo>
                  <a:pt x="16055" y="4688"/>
                  <a:pt x="16056" y="4674"/>
                  <a:pt x="16058" y="4669"/>
                </a:cubicBezTo>
                <a:close/>
                <a:moveTo>
                  <a:pt x="16123" y="4702"/>
                </a:moveTo>
                <a:cubicBezTo>
                  <a:pt x="16135" y="4695"/>
                  <a:pt x="16125" y="4713"/>
                  <a:pt x="16128" y="4687"/>
                </a:cubicBezTo>
                <a:cubicBezTo>
                  <a:pt x="16132" y="4654"/>
                  <a:pt x="16114" y="4703"/>
                  <a:pt x="16131" y="4653"/>
                </a:cubicBezTo>
                <a:cubicBezTo>
                  <a:pt x="16154" y="4710"/>
                  <a:pt x="16162" y="4681"/>
                  <a:pt x="16163" y="4734"/>
                </a:cubicBezTo>
                <a:cubicBezTo>
                  <a:pt x="16141" y="4736"/>
                  <a:pt x="16141" y="4738"/>
                  <a:pt x="16123" y="4742"/>
                </a:cubicBezTo>
                <a:cubicBezTo>
                  <a:pt x="16117" y="4716"/>
                  <a:pt x="16116" y="4729"/>
                  <a:pt x="16123" y="4702"/>
                </a:cubicBezTo>
                <a:close/>
                <a:moveTo>
                  <a:pt x="16220" y="4645"/>
                </a:moveTo>
                <a:cubicBezTo>
                  <a:pt x="16299" y="4685"/>
                  <a:pt x="16250" y="4630"/>
                  <a:pt x="16301" y="4653"/>
                </a:cubicBezTo>
                <a:cubicBezTo>
                  <a:pt x="16314" y="4642"/>
                  <a:pt x="16306" y="4656"/>
                  <a:pt x="16301" y="4637"/>
                </a:cubicBezTo>
                <a:cubicBezTo>
                  <a:pt x="16341" y="4626"/>
                  <a:pt x="16302" y="4637"/>
                  <a:pt x="16333" y="4604"/>
                </a:cubicBezTo>
                <a:cubicBezTo>
                  <a:pt x="16362" y="4573"/>
                  <a:pt x="16430" y="4588"/>
                  <a:pt x="16479" y="4588"/>
                </a:cubicBezTo>
                <a:cubicBezTo>
                  <a:pt x="16463" y="4629"/>
                  <a:pt x="16481" y="4573"/>
                  <a:pt x="16439" y="4637"/>
                </a:cubicBezTo>
                <a:cubicBezTo>
                  <a:pt x="16388" y="4603"/>
                  <a:pt x="16410" y="4624"/>
                  <a:pt x="16382" y="4613"/>
                </a:cubicBezTo>
                <a:cubicBezTo>
                  <a:pt x="16386" y="4629"/>
                  <a:pt x="16384" y="4630"/>
                  <a:pt x="16396" y="4639"/>
                </a:cubicBezTo>
                <a:lnTo>
                  <a:pt x="16423" y="4645"/>
                </a:lnTo>
                <a:cubicBezTo>
                  <a:pt x="16392" y="4687"/>
                  <a:pt x="16369" y="4621"/>
                  <a:pt x="16325" y="4686"/>
                </a:cubicBezTo>
                <a:cubicBezTo>
                  <a:pt x="16357" y="4683"/>
                  <a:pt x="16346" y="4678"/>
                  <a:pt x="16382" y="4677"/>
                </a:cubicBezTo>
                <a:cubicBezTo>
                  <a:pt x="16362" y="4754"/>
                  <a:pt x="16374" y="4690"/>
                  <a:pt x="16383" y="4734"/>
                </a:cubicBezTo>
                <a:cubicBezTo>
                  <a:pt x="16387" y="4755"/>
                  <a:pt x="16393" y="4731"/>
                  <a:pt x="16382" y="4758"/>
                </a:cubicBezTo>
                <a:lnTo>
                  <a:pt x="16301" y="4758"/>
                </a:lnTo>
                <a:cubicBezTo>
                  <a:pt x="16304" y="4720"/>
                  <a:pt x="16316" y="4720"/>
                  <a:pt x="16317" y="4677"/>
                </a:cubicBezTo>
                <a:cubicBezTo>
                  <a:pt x="16306" y="4678"/>
                  <a:pt x="16297" y="4680"/>
                  <a:pt x="16291" y="4681"/>
                </a:cubicBezTo>
                <a:cubicBezTo>
                  <a:pt x="16288" y="4681"/>
                  <a:pt x="16282" y="4682"/>
                  <a:pt x="16280" y="4682"/>
                </a:cubicBezTo>
                <a:cubicBezTo>
                  <a:pt x="16278" y="4682"/>
                  <a:pt x="16276" y="4683"/>
                  <a:pt x="16275" y="4683"/>
                </a:cubicBezTo>
                <a:cubicBezTo>
                  <a:pt x="16225" y="4690"/>
                  <a:pt x="16249" y="4697"/>
                  <a:pt x="16212" y="4677"/>
                </a:cubicBezTo>
                <a:cubicBezTo>
                  <a:pt x="16216" y="4664"/>
                  <a:pt x="16216" y="4659"/>
                  <a:pt x="16220" y="4645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60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7" name="TextBox 2"/>
          <p:cNvSpPr txBox="1"/>
          <p:nvPr/>
        </p:nvSpPr>
        <p:spPr>
          <a:xfrm>
            <a:off x="5114925" y="3996690"/>
            <a:ext cx="1038860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3F3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贰</a:t>
            </a:r>
            <a:endParaRPr lang="zh-CN" altLang="en-US" sz="4000" dirty="0">
              <a:solidFill>
                <a:srgbClr val="FFF3F3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8" name="文本框 37"/>
          <p:cNvSpPr txBox="1">
            <a:spLocks noChangeArrowheads="1"/>
          </p:cNvSpPr>
          <p:nvPr/>
        </p:nvSpPr>
        <p:spPr bwMode="auto">
          <a:xfrm>
            <a:off x="4988190" y="4822739"/>
            <a:ext cx="238291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9" name="矩形 38"/>
          <p:cNvSpPr>
            <a:spLocks noChangeArrowheads="1"/>
          </p:cNvSpPr>
          <p:nvPr/>
        </p:nvSpPr>
        <p:spPr bwMode="auto">
          <a:xfrm>
            <a:off x="4988190" y="5212074"/>
            <a:ext cx="5898531" cy="6451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16" name="图片 15" descr="E:\ppt创作\3素材\复古\5ac9e1783fd68c5ece918ebd642eaeff.png5ac9e1783fd68c5ece918ebd642eaeff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8450" y="1048278"/>
            <a:ext cx="3364865" cy="47621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组合 1"/>
          <p:cNvGrpSpPr/>
          <p:nvPr/>
        </p:nvGrpSpPr>
        <p:grpSpPr>
          <a:xfrm>
            <a:off x="11133890" y="144510"/>
            <a:ext cx="800219" cy="773877"/>
            <a:chOff x="11229140" y="144510"/>
            <a:chExt cx="800219" cy="773877"/>
          </a:xfrm>
        </p:grpSpPr>
        <p:sp>
          <p:nvSpPr>
            <p:cNvPr id="3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1229140" y="144510"/>
              <a:ext cx="800219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壹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ldLvl="0" animBg="1"/>
      <p:bldP spid="33" grpId="0"/>
      <p:bldP spid="34" grpId="0"/>
      <p:bldP spid="38" grpId="0"/>
      <p:bldP spid="39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7"/>
          <p:cNvSpPr txBox="1"/>
          <p:nvPr/>
        </p:nvSpPr>
        <p:spPr>
          <a:xfrm>
            <a:off x="11921896" y="5935324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30" name="Picture 2" descr="C1_00268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Glass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897" y="1275651"/>
            <a:ext cx="2059728" cy="2050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" name="Picture 3" descr="C2_0026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056" y="1442161"/>
            <a:ext cx="1721410" cy="1715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Oval 4"/>
          <p:cNvSpPr>
            <a:spLocks noChangeArrowheads="1"/>
          </p:cNvSpPr>
          <p:nvPr/>
        </p:nvSpPr>
        <p:spPr bwMode="auto">
          <a:xfrm>
            <a:off x="1552240" y="1461214"/>
            <a:ext cx="1623042" cy="161386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3" name="TextBox 21"/>
          <p:cNvSpPr txBox="1"/>
          <p:nvPr/>
        </p:nvSpPr>
        <p:spPr>
          <a:xfrm>
            <a:off x="2561871" y="3365128"/>
            <a:ext cx="613410" cy="205030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图片说明</a:t>
            </a:r>
            <a:endParaRPr lang="zh-CN" altLang="en-US" sz="2800" dirty="0">
              <a:solidFill>
                <a:schemeClr val="accent2">
                  <a:lumMod val="50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4" name="TextBox 23"/>
          <p:cNvSpPr txBox="1"/>
          <p:nvPr/>
        </p:nvSpPr>
        <p:spPr>
          <a:xfrm>
            <a:off x="1267015" y="3407274"/>
            <a:ext cx="1475105" cy="231324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just"/>
            <a:r>
              <a:rPr lang="zh-CN" altLang="en-US" sz="1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请添加您自己的内容，页面上您看到的所有文字，都可以修改，下载的压缩包内含有字体，修改起来非常的方便，希望您能喜欢，同事感谢您的浏览！</a:t>
            </a:r>
            <a:endParaRPr lang="zh-CN" altLang="en-US" sz="1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35" name="Picture 2" descr="C1_00268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Glass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136" y="3552735"/>
            <a:ext cx="2059728" cy="2050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" name="Picture 3" descr="C2_0026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295" y="3719245"/>
            <a:ext cx="1721410" cy="1715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Oval 4"/>
          <p:cNvSpPr>
            <a:spLocks noChangeArrowheads="1"/>
          </p:cNvSpPr>
          <p:nvPr/>
        </p:nvSpPr>
        <p:spPr bwMode="auto">
          <a:xfrm>
            <a:off x="5284479" y="3738298"/>
            <a:ext cx="1623042" cy="1613863"/>
          </a:xfrm>
          <a:prstGeom prst="ellipse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8" name="TextBox 28"/>
          <p:cNvSpPr txBox="1"/>
          <p:nvPr/>
        </p:nvSpPr>
        <p:spPr>
          <a:xfrm>
            <a:off x="6432408" y="1001541"/>
            <a:ext cx="613410" cy="190619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图片说明</a:t>
            </a:r>
            <a:endParaRPr lang="zh-CN" altLang="en-US" sz="2800" dirty="0">
              <a:solidFill>
                <a:schemeClr val="accent2">
                  <a:lumMod val="50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9" name="TextBox 29"/>
          <p:cNvSpPr txBox="1"/>
          <p:nvPr/>
        </p:nvSpPr>
        <p:spPr>
          <a:xfrm>
            <a:off x="4999254" y="1043687"/>
            <a:ext cx="1475105" cy="231324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just"/>
            <a:r>
              <a:rPr lang="zh-CN" altLang="en-US" sz="1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请添加您自己的内容，页面上您看到的所有文字，都可以修改，下载的压缩包内含有字体，修改起来非常的方便，希望您能喜欢，同事感谢您的浏览！</a:t>
            </a:r>
            <a:endParaRPr lang="zh-CN" altLang="en-US" sz="1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40" name="Picture 2" descr="C1_00268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Glass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9044" y="1629768"/>
            <a:ext cx="2059728" cy="2050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Picture 3" descr="C2_0026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8203" y="1796278"/>
            <a:ext cx="1721410" cy="1715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" name="Oval 4"/>
          <p:cNvSpPr>
            <a:spLocks noChangeArrowheads="1"/>
          </p:cNvSpPr>
          <p:nvPr/>
        </p:nvSpPr>
        <p:spPr bwMode="auto">
          <a:xfrm>
            <a:off x="8677387" y="1815331"/>
            <a:ext cx="1623042" cy="1613863"/>
          </a:xfrm>
          <a:prstGeom prst="ellipse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43" name="TextBox 34"/>
          <p:cNvSpPr txBox="1"/>
          <p:nvPr/>
        </p:nvSpPr>
        <p:spPr>
          <a:xfrm>
            <a:off x="9905362" y="3719245"/>
            <a:ext cx="613410" cy="21543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图片说明</a:t>
            </a:r>
            <a:endParaRPr lang="zh-CN" altLang="en-US" sz="2800" dirty="0">
              <a:solidFill>
                <a:schemeClr val="accent2">
                  <a:lumMod val="50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44" name="TextBox 35"/>
          <p:cNvSpPr txBox="1"/>
          <p:nvPr/>
        </p:nvSpPr>
        <p:spPr>
          <a:xfrm>
            <a:off x="8392162" y="3761391"/>
            <a:ext cx="1475105" cy="231324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just"/>
            <a:r>
              <a:rPr lang="zh-CN" altLang="en-US" sz="1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请添加您自己的内容，页面上您看到的所有文字，都可以修改，下载的压缩包内含有字体，修改起来非常的方便，希望您能喜欢，同事感谢您的浏览！</a:t>
            </a:r>
            <a:endParaRPr lang="zh-CN" altLang="en-US" sz="1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135914" y="144510"/>
            <a:ext cx="798195" cy="773877"/>
            <a:chOff x="11231164" y="144510"/>
            <a:chExt cx="798195" cy="773877"/>
          </a:xfrm>
        </p:grpSpPr>
        <p:sp>
          <p:nvSpPr>
            <p:cNvPr id="5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1231164" y="144510"/>
              <a:ext cx="798195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肆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826000" y="324485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肆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Rot by="1800000">
                                      <p:cBhvr>
                                        <p:cTn id="9" dur="5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Rot by="-1799760">
                                      <p:cBhvr>
                                        <p:cTn id="14" dur="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Rot by="1800000">
                                      <p:cBhvr>
                                        <p:cTn id="28" dur="5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Rot by="-1799760">
                                      <p:cBhvr>
                                        <p:cTn id="33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17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8" presetClass="emph" presetSubtype="0" repeatCount="indefinite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animRot by="1800000">
                                      <p:cBhvr>
                                        <p:cTn id="47" dur="5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animRot by="-1799760">
                                      <p:cBhvr>
                                        <p:cTn id="52" dur="5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9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00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  <p:bldP spid="33" grpId="0"/>
      <p:bldP spid="34" grpId="0"/>
      <p:bldP spid="37" grpId="0" bldLvl="0" animBg="1"/>
      <p:bldP spid="38" grpId="0"/>
      <p:bldP spid="39" grpId="0"/>
      <p:bldP spid="42" grpId="0" bldLvl="0" animBg="1"/>
      <p:bldP spid="43" grpId="0"/>
      <p:bldP spid="44" grpId="0"/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1"/>
          <a:srcRect l="16465" t="17253" r="19769" b="17288"/>
          <a:stretch>
            <a:fillRect/>
          </a:stretch>
        </p:blipFill>
        <p:spPr>
          <a:xfrm>
            <a:off x="6224221" y="-1926084"/>
            <a:ext cx="1499286" cy="1458097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6465" t="17253" r="19769" b="17288"/>
          <a:stretch>
            <a:fillRect/>
          </a:stretch>
        </p:blipFill>
        <p:spPr>
          <a:xfrm>
            <a:off x="8779465" y="-1926084"/>
            <a:ext cx="1499286" cy="1458097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06762" y="3675881"/>
            <a:ext cx="457859" cy="3617346"/>
            <a:chOff x="2117928" y="2413066"/>
            <a:chExt cx="457859" cy="3617346"/>
          </a:xfrm>
        </p:grpSpPr>
        <p:grpSp>
          <p:nvGrpSpPr>
            <p:cNvPr id="35" name="组合 34"/>
            <p:cNvGrpSpPr/>
            <p:nvPr/>
          </p:nvGrpSpPr>
          <p:grpSpPr>
            <a:xfrm>
              <a:off x="2117928" y="2413066"/>
              <a:ext cx="430887" cy="1533169"/>
              <a:chOff x="2700755" y="1514764"/>
              <a:chExt cx="537983" cy="1914236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756242" y="1514764"/>
                <a:ext cx="470756" cy="1914236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bg1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807775" y="1574510"/>
                <a:ext cx="367689" cy="177829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bg1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2700755" y="1674403"/>
                <a:ext cx="537983" cy="1652378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zh-CN" altLang="en-US" sz="1600" dirty="0">
                    <a:solidFill>
                      <a:schemeClr val="bg1"/>
                    </a:solidFill>
                    <a:ea typeface="楷体" panose="02010609060101010101" pitchFamily="49" charset="-122"/>
                    <a:cs typeface="楷体" panose="02010609060101010101" pitchFamily="49" charset="-122"/>
                    <a:sym typeface="+mn-lt"/>
                  </a:rPr>
                  <a:t>中国传统文化</a:t>
                </a:r>
                <a:endParaRPr lang="zh-CN" altLang="en-US" sz="1600" dirty="0">
                  <a:solidFill>
                    <a:schemeClr val="bg1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2144900" y="3984630"/>
              <a:ext cx="430887" cy="204578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国</a:t>
              </a:r>
              <a:r>
                <a:rPr lang="en-US" altLang="zh-CN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/</a:t>
              </a:r>
              <a:r>
                <a:rPr lang="zh-CN" altLang="en-US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学</a:t>
              </a:r>
              <a:r>
                <a:rPr lang="en-US" altLang="zh-CN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/</a:t>
              </a:r>
              <a:r>
                <a:rPr lang="zh-CN" altLang="en-US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教</a:t>
              </a:r>
              <a:r>
                <a:rPr lang="en-US" altLang="zh-CN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/</a:t>
              </a:r>
              <a:r>
                <a:rPr lang="zh-CN" altLang="en-US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育</a:t>
              </a:r>
              <a:r>
                <a:rPr lang="en-US" altLang="zh-CN" sz="16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/</a:t>
              </a:r>
              <a:endParaRPr lang="zh-CN" altLang="en-US" sz="16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pic>
        <p:nvPicPr>
          <p:cNvPr id="43" name="图片 42" descr="图片包含 餐桌, 室内, 白色&#10;&#10;已生成高可信度的说明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175" y="1250950"/>
            <a:ext cx="5961380" cy="48025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615555" y="1378585"/>
            <a:ext cx="169227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0" dirty="0" smtClean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经典繁毛楷" panose="02010609000101010101" charset="-122"/>
                <a:ea typeface="经典繁毛楷" panose="02010609000101010101" charset="-122"/>
              </a:rPr>
              <a:t>谢谢</a:t>
            </a:r>
            <a:r>
              <a:rPr lang="zh-CN" altLang="en-US" sz="70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经典繁毛楷" panose="02010609000101010101" charset="-122"/>
                <a:ea typeface="经典繁毛楷" panose="02010609000101010101" charset="-122"/>
              </a:rPr>
              <a:t>聆听</a:t>
            </a:r>
            <a:endParaRPr lang="zh-CN" altLang="en-US" sz="70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经典繁毛楷" panose="02010609000101010101" charset="-122"/>
              <a:ea typeface="经典繁毛楷" panose="02010609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3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800" decel="100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800" decel="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800" decel="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0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-0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800" decel="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0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00" accel="100000" fill="hold">
                                              <p:stCondLst>
                                                <p:cond delay="80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200" accel="100000" fill="hold">
                                              <p:stCondLst>
                                                <p:cond delay="80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3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800" decel="100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800" decel="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800" decel="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0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-0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800" decel="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0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00" accel="100000" fill="hold">
                                              <p:stCondLst>
                                                <p:cond delay="80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200" accel="100000" fill="hold">
                                              <p:stCondLst>
                                                <p:cond delay="80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141080" y="-51010"/>
            <a:ext cx="1157878" cy="698309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160393" y="1014923"/>
            <a:ext cx="1157878" cy="41541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6600" dirty="0">
                <a:solidFill>
                  <a:schemeClr val="bg1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目录</a:t>
            </a:r>
            <a:endParaRPr lang="zh-CN" altLang="en-US" sz="6600" dirty="0">
              <a:solidFill>
                <a:schemeClr val="bg1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511542" y="2225433"/>
            <a:ext cx="1120140" cy="272034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848727" y="1982545"/>
            <a:ext cx="485775" cy="485775"/>
            <a:chOff x="4800600" y="457200"/>
            <a:chExt cx="765810" cy="765810"/>
          </a:xfrm>
        </p:grpSpPr>
        <p:sp>
          <p:nvSpPr>
            <p:cNvPr id="30" name="矩形 29"/>
            <p:cNvSpPr/>
            <p:nvPr/>
          </p:nvSpPr>
          <p:spPr>
            <a:xfrm>
              <a:off x="4800600" y="457200"/>
              <a:ext cx="765810" cy="76581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876800" y="533400"/>
              <a:ext cx="598170" cy="59817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壹</a:t>
              </a:r>
              <a:endParaRPr lang="zh-CN" altLang="en-US" sz="20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3850870" y="2711208"/>
            <a:ext cx="613410" cy="206437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>
              <a:defRPr sz="4400" spc="200">
                <a:solidFill>
                  <a:srgbClr val="FCF9F4"/>
                </a:solidFill>
                <a:latin typeface="汉仪细中圆简" panose="02010600000101010101" pitchFamily="49" charset="-122"/>
                <a:ea typeface="汉仪细中圆简" panose="02010600000101010101" pitchFamily="49" charset="-122"/>
              </a:defRPr>
            </a:lvl1pPr>
          </a:lstStyle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基本概况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 rot="5400000">
            <a:off x="3332239" y="3239770"/>
            <a:ext cx="1189990" cy="252730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l"/>
            <a:r>
              <a:rPr lang="en-US" altLang="zh-CN" sz="1050" i="1" dirty="0">
                <a:solidFill>
                  <a:schemeClr val="tx1">
                    <a:lumMod val="75000"/>
                    <a:lumOff val="25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BASIC PROFILE</a:t>
            </a:r>
            <a:endParaRPr lang="zh-CN" altLang="en-US" sz="1050" i="1" dirty="0">
              <a:solidFill>
                <a:schemeClr val="tx1">
                  <a:lumMod val="75000"/>
                  <a:lumOff val="25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582512" y="2267676"/>
            <a:ext cx="1120140" cy="272034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5919697" y="2024788"/>
            <a:ext cx="485775" cy="485775"/>
            <a:chOff x="4800600" y="457200"/>
            <a:chExt cx="765810" cy="765810"/>
          </a:xfrm>
        </p:grpSpPr>
        <p:sp>
          <p:nvSpPr>
            <p:cNvPr id="36" name="矩形 35"/>
            <p:cNvSpPr/>
            <p:nvPr/>
          </p:nvSpPr>
          <p:spPr>
            <a:xfrm>
              <a:off x="4800600" y="457200"/>
              <a:ext cx="765810" cy="76581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876800" y="533400"/>
              <a:ext cx="598170" cy="59817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贰</a:t>
              </a:r>
              <a:endParaRPr lang="zh-CN" altLang="en-US" sz="20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7493747" y="2267676"/>
            <a:ext cx="1120140" cy="272034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7830932" y="2024788"/>
            <a:ext cx="485775" cy="485775"/>
            <a:chOff x="4800600" y="457200"/>
            <a:chExt cx="765810" cy="765810"/>
          </a:xfrm>
        </p:grpSpPr>
        <p:sp>
          <p:nvSpPr>
            <p:cNvPr id="40" name="矩形 39"/>
            <p:cNvSpPr/>
            <p:nvPr/>
          </p:nvSpPr>
          <p:spPr>
            <a:xfrm>
              <a:off x="4800600" y="457200"/>
              <a:ext cx="765810" cy="76581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4876800" y="533400"/>
              <a:ext cx="598170" cy="59817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叁</a:t>
              </a:r>
              <a:endParaRPr lang="zh-CN" altLang="en-US" sz="20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9581989" y="2273769"/>
            <a:ext cx="1120140" cy="272034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9919174" y="2030881"/>
            <a:ext cx="485775" cy="485775"/>
            <a:chOff x="4800600" y="457200"/>
            <a:chExt cx="765810" cy="765810"/>
          </a:xfrm>
        </p:grpSpPr>
        <p:sp>
          <p:nvSpPr>
            <p:cNvPr id="45" name="矩形 44"/>
            <p:cNvSpPr/>
            <p:nvPr/>
          </p:nvSpPr>
          <p:spPr>
            <a:xfrm>
              <a:off x="4800600" y="457200"/>
              <a:ext cx="765810" cy="76581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876800" y="533400"/>
              <a:ext cx="598170" cy="59817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肆</a:t>
              </a:r>
              <a:endParaRPr lang="zh-CN" altLang="en-US" sz="20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5971760" y="2753451"/>
            <a:ext cx="613410" cy="186647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>
              <a:defRPr sz="2800" spc="200">
                <a:solidFill>
                  <a:srgbClr val="354366"/>
                </a:solidFill>
                <a:latin typeface="苏新诗柳楷简" panose="02010600000101010101" pitchFamily="2" charset="-122"/>
                <a:ea typeface="苏新诗柳楷简" panose="02010600000101010101" pitchFamily="2" charset="-122"/>
              </a:defRPr>
            </a:lvl1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业务亮点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 rot="5400000">
            <a:off x="4993640" y="3697605"/>
            <a:ext cx="2105660" cy="25273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l"/>
            <a:r>
              <a:rPr lang="en-US" altLang="zh-CN" sz="1050" i="1" dirty="0">
                <a:solidFill>
                  <a:schemeClr val="tx1">
                    <a:lumMod val="75000"/>
                    <a:lumOff val="25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BUSINESS HIGHLIGHTS</a:t>
            </a:r>
            <a:endParaRPr lang="en-US" altLang="zh-CN" sz="1050" i="1" dirty="0">
              <a:solidFill>
                <a:schemeClr val="tx1">
                  <a:lumMod val="75000"/>
                  <a:lumOff val="25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828951" y="2753451"/>
            <a:ext cx="613410" cy="21693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>
              <a:defRPr sz="2800" spc="200">
                <a:solidFill>
                  <a:srgbClr val="354366"/>
                </a:solidFill>
                <a:latin typeface="苏新诗柳楷简" panose="02010600000101010101" pitchFamily="2" charset="-122"/>
                <a:ea typeface="苏新诗柳楷简" panose="02010600000101010101" pitchFamily="2" charset="-122"/>
              </a:defRPr>
            </a:lvl1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经验教训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50" name="矩形 49"/>
          <p:cNvSpPr/>
          <p:nvPr/>
        </p:nvSpPr>
        <p:spPr>
          <a:xfrm rot="5400000">
            <a:off x="7267575" y="3238500"/>
            <a:ext cx="1187450" cy="25273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l"/>
            <a:r>
              <a:rPr lang="en-US" altLang="zh-CN" sz="1050" i="1" dirty="0">
                <a:solidFill>
                  <a:schemeClr val="tx1">
                    <a:lumMod val="75000"/>
                    <a:lumOff val="25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EXPERIENCE</a:t>
            </a:r>
            <a:endParaRPr lang="en-US" altLang="zh-CN" sz="1050" i="1" dirty="0">
              <a:solidFill>
                <a:schemeClr val="tx1">
                  <a:lumMod val="75000"/>
                  <a:lumOff val="25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9921317" y="2733291"/>
            <a:ext cx="613410" cy="18012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>
              <a:defRPr sz="2800" spc="200">
                <a:solidFill>
                  <a:srgbClr val="354366"/>
                </a:solidFill>
                <a:latin typeface="苏新诗柳楷简" panose="02010600000101010101" pitchFamily="2" charset="-122"/>
                <a:ea typeface="苏新诗柳楷简" panose="02010600000101010101" pitchFamily="2" charset="-122"/>
              </a:defRPr>
            </a:lvl1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阶段计划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52" name="矩形 51"/>
          <p:cNvSpPr/>
          <p:nvPr/>
        </p:nvSpPr>
        <p:spPr>
          <a:xfrm rot="5400000">
            <a:off x="9303385" y="3343910"/>
            <a:ext cx="1398270" cy="25273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l"/>
            <a:r>
              <a:rPr lang="en-US" altLang="zh-CN" sz="1050" i="1" dirty="0">
                <a:solidFill>
                  <a:schemeClr val="tx1">
                    <a:lumMod val="75000"/>
                    <a:lumOff val="25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PHASE PLAN</a:t>
            </a:r>
            <a:endParaRPr lang="en-US" altLang="zh-CN" sz="1050" i="1" dirty="0">
              <a:solidFill>
                <a:schemeClr val="tx1">
                  <a:lumMod val="75000"/>
                  <a:lumOff val="25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16" presetClass="entr" presetSubtype="4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bldLvl="0" animBg="1"/>
          <p:bldP spid="4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16" presetClass="entr" presetSubtype="4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bldLvl="0" animBg="1"/>
          <p:bldP spid="44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a1f6085364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0805" y="2480310"/>
            <a:ext cx="12444730" cy="4380230"/>
          </a:xfrm>
          <a:prstGeom prst="rect">
            <a:avLst/>
          </a:prstGeom>
        </p:spPr>
      </p:pic>
      <p:sp>
        <p:nvSpPr>
          <p:cNvPr id="16" name="íśļiḍè"/>
          <p:cNvSpPr txBox="1"/>
          <p:nvPr/>
        </p:nvSpPr>
        <p:spPr>
          <a:xfrm>
            <a:off x="1896917" y="3058501"/>
            <a:ext cx="8398165" cy="129081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 fontScale="72500"/>
          </a:bodyPr>
          <a:lstStyle/>
          <a:p>
            <a:pPr algn="ctr"/>
            <a:r>
              <a:rPr lang="zh-CN" altLang="en-US" sz="9600" b="1" dirty="0">
                <a:solidFill>
                  <a:srgbClr val="990000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点击添加标题</a:t>
            </a:r>
            <a:endParaRPr lang="zh-CN" altLang="en-US" sz="9600" b="1" dirty="0">
              <a:solidFill>
                <a:srgbClr val="990000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7" name="ïšḷíḑè"/>
          <p:cNvSpPr txBox="1"/>
          <p:nvPr/>
        </p:nvSpPr>
        <p:spPr>
          <a:xfrm>
            <a:off x="3007625" y="4349311"/>
            <a:ext cx="6324433" cy="840336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此处添加副标题或说明文字</a:t>
            </a:r>
            <a:endParaRPr lang="zh-CN" altLang="en-US" sz="2400" dirty="0">
              <a:solidFill>
                <a:schemeClr val="tx1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8" name="流程图: 联系 14"/>
          <p:cNvSpPr/>
          <p:nvPr/>
        </p:nvSpPr>
        <p:spPr>
          <a:xfrm>
            <a:off x="7071151" y="2107431"/>
            <a:ext cx="232158" cy="232230"/>
          </a:xfrm>
          <a:prstGeom prst="flowChartConnector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/>
            <a:endParaRPr lang="zh-CN" altLang="en-US" sz="24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747674" y="1732819"/>
            <a:ext cx="844337" cy="844337"/>
            <a:chOff x="5544108" y="2340814"/>
            <a:chExt cx="633448" cy="633448"/>
          </a:xfrm>
        </p:grpSpPr>
        <p:sp>
          <p:nvSpPr>
            <p:cNvPr id="20" name="椭圆 19"/>
            <p:cNvSpPr/>
            <p:nvPr/>
          </p:nvSpPr>
          <p:spPr>
            <a:xfrm>
              <a:off x="5576663" y="2373369"/>
              <a:ext cx="568339" cy="568339"/>
            </a:xfrm>
            <a:prstGeom prst="ellipse">
              <a:avLst/>
            </a:prstGeom>
            <a:solidFill>
              <a:srgbClr val="99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壹</a:t>
              </a:r>
              <a:endParaRPr lang="zh-CN" altLang="en-US" sz="32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5544108" y="2340814"/>
              <a:ext cx="633448" cy="633448"/>
            </a:xfrm>
            <a:prstGeom prst="ellipse">
              <a:avLst/>
            </a:prstGeom>
            <a:noFill/>
            <a:ln w="3175">
              <a:solidFill>
                <a:srgbClr val="99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>
                  <a:noFill/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壹</a:t>
              </a:r>
              <a:endParaRPr lang="zh-CN" altLang="en-US" sz="3200" dirty="0">
                <a:noFill/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22" name="流程图: 联系 14"/>
          <p:cNvSpPr/>
          <p:nvPr/>
        </p:nvSpPr>
        <p:spPr>
          <a:xfrm>
            <a:off x="5036376" y="2107431"/>
            <a:ext cx="232158" cy="232230"/>
          </a:xfrm>
          <a:prstGeom prst="flowChartConnector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/>
            <a:endParaRPr lang="zh-CN" altLang="en-US" sz="24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 bldLvl="0" animBg="1"/>
      <p:bldP spid="2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1133890" y="144510"/>
            <a:ext cx="800219" cy="773877"/>
            <a:chOff x="11229140" y="144510"/>
            <a:chExt cx="800219" cy="773877"/>
          </a:xfrm>
        </p:grpSpPr>
        <p:sp>
          <p:nvSpPr>
            <p:cNvPr id="5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1229140" y="144510"/>
              <a:ext cx="800219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壹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5" name="文本框 65"/>
          <p:cNvSpPr txBox="1">
            <a:spLocks noChangeArrowheads="1"/>
          </p:cNvSpPr>
          <p:nvPr/>
        </p:nvSpPr>
        <p:spPr bwMode="auto">
          <a:xfrm>
            <a:off x="987328" y="3673228"/>
            <a:ext cx="219352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4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87328" y="3903713"/>
            <a:ext cx="2895526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1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点击输入本栏的具体文字，简明扼要的说明分项内容，此为概念图解，请根据您的具体内容酌情修改。</a:t>
            </a:r>
            <a:endParaRPr lang="en-US" altLang="zh-CN" sz="1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5" name="文本框 34"/>
          <p:cNvSpPr txBox="1">
            <a:spLocks noChangeArrowheads="1"/>
          </p:cNvSpPr>
          <p:nvPr/>
        </p:nvSpPr>
        <p:spPr bwMode="auto">
          <a:xfrm>
            <a:off x="7659704" y="1187998"/>
            <a:ext cx="330890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6" name="矩形 35"/>
          <p:cNvSpPr>
            <a:spLocks noChangeArrowheads="1"/>
          </p:cNvSpPr>
          <p:nvPr/>
        </p:nvSpPr>
        <p:spPr bwMode="auto">
          <a:xfrm>
            <a:off x="7706203" y="1626106"/>
            <a:ext cx="3454225" cy="9220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点击输入本栏的具体文字，简明扼要的说明分项内容，此为概念图解，请根据您的具体内容酌情修改。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7" name="文本框 22"/>
          <p:cNvSpPr txBox="1">
            <a:spLocks noChangeArrowheads="1"/>
          </p:cNvSpPr>
          <p:nvPr/>
        </p:nvSpPr>
        <p:spPr bwMode="auto">
          <a:xfrm>
            <a:off x="7659704" y="4778222"/>
            <a:ext cx="330890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38" name="矩形 23"/>
          <p:cNvSpPr>
            <a:spLocks noChangeArrowheads="1"/>
          </p:cNvSpPr>
          <p:nvPr/>
        </p:nvSpPr>
        <p:spPr bwMode="auto">
          <a:xfrm>
            <a:off x="7659704" y="5229977"/>
            <a:ext cx="3454225" cy="9220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点击输入本栏的具体文字，简明扼要的说明分项内容，此为概念图解，请根据您的具体内容酌情修改。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502" y="1032720"/>
            <a:ext cx="3810532" cy="5077534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3" t="30774" r="27146" b="30889"/>
          <a:stretch>
            <a:fillRect/>
          </a:stretch>
        </p:blipFill>
        <p:spPr>
          <a:xfrm>
            <a:off x="6894244" y="4182745"/>
            <a:ext cx="547904" cy="5314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/>
      <p:bldP spid="35" grpId="0"/>
      <p:bldP spid="36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75" b="12438"/>
          <a:stretch>
            <a:fillRect/>
          </a:stretch>
        </p:blipFill>
        <p:spPr>
          <a:xfrm flipH="1">
            <a:off x="-463211" y="-203866"/>
            <a:ext cx="2776020" cy="2378158"/>
          </a:xfrm>
          <a:prstGeom prst="rect">
            <a:avLst/>
          </a:prstGeom>
        </p:spPr>
      </p:pic>
      <p:sp>
        <p:nvSpPr>
          <p:cNvPr id="52" name="矩形 51"/>
          <p:cNvSpPr/>
          <p:nvPr/>
        </p:nvSpPr>
        <p:spPr>
          <a:xfrm>
            <a:off x="10180271" y="1213292"/>
            <a:ext cx="553998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中国文化</a:t>
            </a:r>
            <a:endParaRPr lang="zh-CN" altLang="en-US" sz="2400" b="1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4885999" y="1474626"/>
            <a:ext cx="1293111" cy="4275724"/>
            <a:chOff x="1620434" y="1662033"/>
            <a:chExt cx="1293111" cy="4275724"/>
          </a:xfrm>
        </p:grpSpPr>
        <p:grpSp>
          <p:nvGrpSpPr>
            <p:cNvPr id="65" name="组合 64"/>
            <p:cNvGrpSpPr/>
            <p:nvPr/>
          </p:nvGrpSpPr>
          <p:grpSpPr>
            <a:xfrm>
              <a:off x="1620434" y="1662033"/>
              <a:ext cx="1108879" cy="1108879"/>
              <a:chOff x="1963334" y="1908774"/>
              <a:chExt cx="1108879" cy="1108879"/>
            </a:xfrm>
          </p:grpSpPr>
          <p:sp>
            <p:nvSpPr>
              <p:cNvPr id="67" name="文本框 66"/>
              <p:cNvSpPr txBox="1"/>
              <p:nvPr/>
            </p:nvSpPr>
            <p:spPr>
              <a:xfrm>
                <a:off x="2040721" y="1911841"/>
                <a:ext cx="954107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0" dirty="0">
                    <a:solidFill>
                      <a:srgbClr val="54402C"/>
                    </a:solidFill>
                    <a:ea typeface="楷体" panose="02010609060101010101" pitchFamily="49" charset="-122"/>
                    <a:cs typeface="楷体" panose="02010609060101010101" pitchFamily="49" charset="-122"/>
                    <a:sym typeface="+mn-lt"/>
                  </a:rPr>
                  <a:t>壹</a:t>
                </a:r>
                <a:endParaRPr lang="zh-CN" altLang="en-US" sz="6000" dirty="0">
                  <a:solidFill>
                    <a:srgbClr val="54402C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  <p:sp>
            <p:nvSpPr>
              <p:cNvPr id="68" name="椭圆 67"/>
              <p:cNvSpPr/>
              <p:nvPr/>
            </p:nvSpPr>
            <p:spPr>
              <a:xfrm>
                <a:off x="1963334" y="1908774"/>
                <a:ext cx="1108879" cy="1108879"/>
              </a:xfrm>
              <a:prstGeom prst="ellipse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54402C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</p:grpSp>
        <p:sp>
          <p:nvSpPr>
            <p:cNvPr id="66" name="文本框 65"/>
            <p:cNvSpPr txBox="1"/>
            <p:nvPr/>
          </p:nvSpPr>
          <p:spPr>
            <a:xfrm>
              <a:off x="1759383" y="3204554"/>
              <a:ext cx="1154162" cy="273320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54402C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请在此处添加详细描述文本，尽量与标题文本语言风格相符合，语言描述尽量简洁生动。</a:t>
              </a:r>
              <a:endParaRPr lang="zh-CN" altLang="en-US" sz="1400" dirty="0">
                <a:solidFill>
                  <a:srgbClr val="54402C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6693646" y="1466232"/>
            <a:ext cx="1239366" cy="4292694"/>
            <a:chOff x="1674179" y="1645064"/>
            <a:chExt cx="1239366" cy="4292694"/>
          </a:xfrm>
        </p:grpSpPr>
        <p:grpSp>
          <p:nvGrpSpPr>
            <p:cNvPr id="70" name="组合 69"/>
            <p:cNvGrpSpPr/>
            <p:nvPr/>
          </p:nvGrpSpPr>
          <p:grpSpPr>
            <a:xfrm>
              <a:off x="1674179" y="1645064"/>
              <a:ext cx="1055134" cy="1108879"/>
              <a:chOff x="2017079" y="1891805"/>
              <a:chExt cx="1055134" cy="1108879"/>
            </a:xfrm>
          </p:grpSpPr>
          <p:sp>
            <p:nvSpPr>
              <p:cNvPr id="72" name="文本框 71"/>
              <p:cNvSpPr txBox="1"/>
              <p:nvPr/>
            </p:nvSpPr>
            <p:spPr>
              <a:xfrm>
                <a:off x="2086965" y="1894872"/>
                <a:ext cx="907863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6000" dirty="0">
                    <a:solidFill>
                      <a:srgbClr val="54402C"/>
                    </a:solidFill>
                    <a:ea typeface="楷体" panose="02010609060101010101" pitchFamily="49" charset="-122"/>
                    <a:cs typeface="楷体" panose="02010609060101010101" pitchFamily="49" charset="-122"/>
                    <a:sym typeface="+mn-lt"/>
                  </a:rPr>
                  <a:t>贰</a:t>
                </a:r>
                <a:endParaRPr lang="zh-CN" altLang="en-US" sz="6000" dirty="0">
                  <a:solidFill>
                    <a:srgbClr val="54402C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  <p:sp>
            <p:nvSpPr>
              <p:cNvPr id="73" name="椭圆 72"/>
              <p:cNvSpPr/>
              <p:nvPr/>
            </p:nvSpPr>
            <p:spPr>
              <a:xfrm>
                <a:off x="2017079" y="1891805"/>
                <a:ext cx="1055134" cy="1108879"/>
              </a:xfrm>
              <a:prstGeom prst="ellipse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54402C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</p:grpSp>
        <p:sp>
          <p:nvSpPr>
            <p:cNvPr id="71" name="文本框 70"/>
            <p:cNvSpPr txBox="1"/>
            <p:nvPr/>
          </p:nvSpPr>
          <p:spPr>
            <a:xfrm>
              <a:off x="1759383" y="3204555"/>
              <a:ext cx="1154162" cy="273320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54402C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请在此处添加详细描述文本，尽量与标题文本语言风格相符合，语言描述尽量简洁生动。</a:t>
              </a:r>
              <a:endParaRPr lang="zh-CN" altLang="en-US" sz="1400" dirty="0">
                <a:solidFill>
                  <a:srgbClr val="54402C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8372624" y="1474626"/>
            <a:ext cx="1293111" cy="4184119"/>
            <a:chOff x="1620434" y="1631090"/>
            <a:chExt cx="1293111" cy="4184119"/>
          </a:xfrm>
        </p:grpSpPr>
        <p:grpSp>
          <p:nvGrpSpPr>
            <p:cNvPr id="75" name="组合 74"/>
            <p:cNvGrpSpPr/>
            <p:nvPr/>
          </p:nvGrpSpPr>
          <p:grpSpPr>
            <a:xfrm>
              <a:off x="1620434" y="1631090"/>
              <a:ext cx="1108879" cy="1108879"/>
              <a:chOff x="1963334" y="1877831"/>
              <a:chExt cx="1108879" cy="1108879"/>
            </a:xfrm>
          </p:grpSpPr>
          <p:sp>
            <p:nvSpPr>
              <p:cNvPr id="77" name="文本框 76"/>
              <p:cNvSpPr txBox="1"/>
              <p:nvPr/>
            </p:nvSpPr>
            <p:spPr>
              <a:xfrm>
                <a:off x="2040721" y="1880898"/>
                <a:ext cx="954107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6000" dirty="0">
                    <a:solidFill>
                      <a:srgbClr val="54402C"/>
                    </a:solidFill>
                    <a:ea typeface="楷体" panose="02010609060101010101" pitchFamily="49" charset="-122"/>
                    <a:cs typeface="楷体" panose="02010609060101010101" pitchFamily="49" charset="-122"/>
                    <a:sym typeface="+mn-lt"/>
                  </a:rPr>
                  <a:t>叁</a:t>
                </a:r>
                <a:endParaRPr lang="zh-CN" altLang="en-US" sz="6000" dirty="0">
                  <a:solidFill>
                    <a:srgbClr val="54402C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  <p:sp>
            <p:nvSpPr>
              <p:cNvPr id="78" name="椭圆 77"/>
              <p:cNvSpPr/>
              <p:nvPr/>
            </p:nvSpPr>
            <p:spPr>
              <a:xfrm>
                <a:off x="1963334" y="1877831"/>
                <a:ext cx="1108879" cy="1108879"/>
              </a:xfrm>
              <a:prstGeom prst="ellipse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54402C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endParaRPr>
              </a:p>
            </p:txBody>
          </p:sp>
        </p:grpSp>
        <p:sp>
          <p:nvSpPr>
            <p:cNvPr id="76" name="文本框 75"/>
            <p:cNvSpPr txBox="1"/>
            <p:nvPr/>
          </p:nvSpPr>
          <p:spPr>
            <a:xfrm>
              <a:off x="1759383" y="3204555"/>
              <a:ext cx="1154162" cy="261065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54402C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请在此处添加详细描述文本，尽量与标题文本语言风格相符合，语言描述尽量简洁生动。</a:t>
              </a:r>
              <a:endParaRPr lang="zh-CN" altLang="en-US" sz="1400" dirty="0">
                <a:solidFill>
                  <a:srgbClr val="54402C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pic>
        <p:nvPicPr>
          <p:cNvPr id="27" name="图片 26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-41735" y="2915136"/>
            <a:ext cx="4874927" cy="4007718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373" y="3322225"/>
            <a:ext cx="1062284" cy="2013974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1133890" y="144510"/>
            <a:ext cx="800219" cy="773877"/>
            <a:chOff x="11229140" y="144510"/>
            <a:chExt cx="800219" cy="773877"/>
          </a:xfrm>
        </p:grpSpPr>
        <p:sp>
          <p:nvSpPr>
            <p:cNvPr id="5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1229140" y="144510"/>
              <a:ext cx="800219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壹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4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2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4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2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7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695" y="1019687"/>
            <a:ext cx="6286500" cy="6286500"/>
          </a:xfrm>
          <a:prstGeom prst="rect">
            <a:avLst/>
          </a:prstGeom>
        </p:spPr>
      </p:pic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1053176" y="1019687"/>
            <a:ext cx="3308902" cy="3987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添加你的标题</a:t>
            </a:r>
            <a:endParaRPr lang="en-US" altLang="zh-CN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1108875" y="1419797"/>
            <a:ext cx="9368625" cy="6451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kern="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点击输入本栏的具体文字，简明扼要的说明分项内容，此为概念图解，请根据您的具体内容酌情修改。点击输入本栏的具体文字，简明扼要的说明分项内容，此为概念图解，请根据您的具体内容酌情修改。</a:t>
            </a:r>
            <a:endParaRPr lang="zh-CN" altLang="en-US" sz="12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941849" y="2528116"/>
            <a:ext cx="1452604" cy="282575"/>
          </a:xfrm>
          <a:prstGeom prst="rect">
            <a:avLst/>
          </a:prstGeom>
          <a:noFill/>
        </p:spPr>
        <p:txBody>
          <a:bodyPr vert="horz" wrap="square" lIns="68562" tIns="34281" rIns="68562" bIns="34281" rtlCol="0">
            <a:spAutoFit/>
          </a:bodyPr>
          <a:lstStyle/>
          <a:p>
            <a:pPr defTabSz="914400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输入标题文字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6" name="文本框 6"/>
          <p:cNvSpPr txBox="1"/>
          <p:nvPr/>
        </p:nvSpPr>
        <p:spPr>
          <a:xfrm>
            <a:off x="5917857" y="2847219"/>
            <a:ext cx="4814282" cy="9220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0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>
                <a:latin typeface="+mn-lt"/>
                <a:cs typeface="楷体" panose="02010609060101010101" pitchFamily="49" charset="-122"/>
                <a:sym typeface="+mn-lt"/>
              </a:rPr>
              <a:t>在此录入上述图表的描述说明，在此录入上述图表或者通过复制您的文本后，在此框中选择粘贴，并选择只保留文字。您的内容打在这里，或者通过复制您的文本后，在此框中字。您的内容打在这</a:t>
            </a:r>
            <a:endParaRPr lang="zh-CN" altLang="en-US" dirty="0">
              <a:latin typeface="+mn-lt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941849" y="4239051"/>
            <a:ext cx="1452604" cy="282575"/>
          </a:xfrm>
          <a:prstGeom prst="rect">
            <a:avLst/>
          </a:prstGeom>
          <a:noFill/>
        </p:spPr>
        <p:txBody>
          <a:bodyPr vert="horz" wrap="square" lIns="68562" tIns="34281" rIns="68562" bIns="34281" rtlCol="0">
            <a:spAutoFit/>
          </a:bodyPr>
          <a:lstStyle/>
          <a:p>
            <a:pPr defTabSz="914400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输入标题文字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8" name="文本框 6"/>
          <p:cNvSpPr txBox="1"/>
          <p:nvPr/>
        </p:nvSpPr>
        <p:spPr>
          <a:xfrm>
            <a:off x="5917857" y="4558154"/>
            <a:ext cx="4814282" cy="9220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0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>
                <a:latin typeface="+mn-lt"/>
                <a:cs typeface="楷体" panose="02010609060101010101" pitchFamily="49" charset="-122"/>
                <a:sym typeface="+mn-lt"/>
              </a:rPr>
              <a:t>在此录入上述图表的描述说明，在此录入上述图表或者通过复制您的文本后，在此框中选择粘贴，并选择只保留文字。您的内容打在这里，或者通过复制您的文本后，在此框中字。您的内容打在这</a:t>
            </a:r>
            <a:endParaRPr lang="zh-CN" altLang="en-US" dirty="0">
              <a:latin typeface="+mn-lt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133890" y="144510"/>
            <a:ext cx="800219" cy="773877"/>
            <a:chOff x="11229140" y="144510"/>
            <a:chExt cx="800219" cy="773877"/>
          </a:xfrm>
        </p:grpSpPr>
        <p:sp>
          <p:nvSpPr>
            <p:cNvPr id="3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1229140" y="144510"/>
              <a:ext cx="800219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壹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a1f6085364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0805" y="2480310"/>
            <a:ext cx="12444730" cy="43802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5540" y="6533493"/>
            <a:ext cx="2190750" cy="381000"/>
          </a:xfrm>
          <a:prstGeom prst="rect">
            <a:avLst/>
          </a:prstGeom>
        </p:spPr>
      </p:pic>
      <p:sp>
        <p:nvSpPr>
          <p:cNvPr id="4" name="ïšḷíḑè"/>
          <p:cNvSpPr txBox="1"/>
          <p:nvPr/>
        </p:nvSpPr>
        <p:spPr>
          <a:xfrm>
            <a:off x="3007625" y="4349311"/>
            <a:ext cx="6324433" cy="840336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rmAutofit/>
          </a:bodyPr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此处添加副标题或说明文字</a:t>
            </a:r>
            <a:endParaRPr lang="zh-CN" altLang="en-US" sz="2400" dirty="0">
              <a:solidFill>
                <a:schemeClr val="tx1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5" name="流程图: 联系 14"/>
          <p:cNvSpPr/>
          <p:nvPr/>
        </p:nvSpPr>
        <p:spPr>
          <a:xfrm>
            <a:off x="7071151" y="2107431"/>
            <a:ext cx="232158" cy="232230"/>
          </a:xfrm>
          <a:prstGeom prst="flowChartConnector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p>
            <a:pPr algn="ctr"/>
            <a:endParaRPr lang="zh-CN" altLang="en-US" sz="24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747674" y="1732819"/>
            <a:ext cx="844337" cy="844337"/>
            <a:chOff x="5544108" y="2340814"/>
            <a:chExt cx="633448" cy="633448"/>
          </a:xfrm>
        </p:grpSpPr>
        <p:sp>
          <p:nvSpPr>
            <p:cNvPr id="7" name="椭圆 6"/>
            <p:cNvSpPr/>
            <p:nvPr/>
          </p:nvSpPr>
          <p:spPr>
            <a:xfrm>
              <a:off x="5576663" y="2373369"/>
              <a:ext cx="568339" cy="568339"/>
            </a:xfrm>
            <a:prstGeom prst="ellipse">
              <a:avLst/>
            </a:prstGeom>
            <a:solidFill>
              <a:srgbClr val="99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3200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贰</a:t>
              </a:r>
              <a:endParaRPr lang="zh-CN" altLang="en-US" sz="32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8" name="椭圆 7"/>
            <p:cNvSpPr>
              <a:spLocks noChangeAspect="1"/>
            </p:cNvSpPr>
            <p:nvPr/>
          </p:nvSpPr>
          <p:spPr>
            <a:xfrm>
              <a:off x="5544108" y="2340814"/>
              <a:ext cx="633448" cy="633448"/>
            </a:xfrm>
            <a:prstGeom prst="ellipse">
              <a:avLst/>
            </a:prstGeom>
            <a:noFill/>
            <a:ln w="3175">
              <a:solidFill>
                <a:srgbClr val="99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200" dirty="0">
                <a:noFill/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9" name="流程图: 联系 14"/>
          <p:cNvSpPr/>
          <p:nvPr/>
        </p:nvSpPr>
        <p:spPr>
          <a:xfrm>
            <a:off x="5036376" y="2107431"/>
            <a:ext cx="232158" cy="232230"/>
          </a:xfrm>
          <a:prstGeom prst="flowChartConnector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p>
            <a:pPr algn="ctr"/>
            <a:endParaRPr lang="zh-CN" altLang="en-US" sz="240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10" name="íśļiḍè"/>
          <p:cNvSpPr txBox="1"/>
          <p:nvPr/>
        </p:nvSpPr>
        <p:spPr>
          <a:xfrm>
            <a:off x="1896917" y="3058501"/>
            <a:ext cx="8398165" cy="129081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 fontScale="72500"/>
          </a:bodyPr>
          <a:p>
            <a:pPr algn="ctr"/>
            <a:r>
              <a:rPr lang="zh-CN" altLang="en-US" sz="9600" b="1" dirty="0">
                <a:solidFill>
                  <a:srgbClr val="990000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点击添加标题</a:t>
            </a:r>
            <a:endParaRPr lang="zh-CN" altLang="en-US" sz="9600" b="1" dirty="0">
              <a:solidFill>
                <a:srgbClr val="990000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ldLvl="0" animBg="1"/>
      <p:bldP spid="9" grpId="0" bldLvl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sp>
        <p:nvSpPr>
          <p:cNvPr id="38" name="文本框 6"/>
          <p:cNvSpPr txBox="1"/>
          <p:nvPr/>
        </p:nvSpPr>
        <p:spPr>
          <a:xfrm>
            <a:off x="254379" y="-2006036"/>
            <a:ext cx="6952042" cy="6030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0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>
                <a:latin typeface="+mn-lt"/>
                <a:cs typeface="楷体" panose="02010609060101010101" pitchFamily="49" charset="-122"/>
                <a:sym typeface="+mn-lt"/>
              </a:rPr>
              <a:t>在此录入上述图表的描述说明，在此录入上述图表或者通过复制您的文本后，在此框中选择粘贴，并选择只保留文字。您的内容打在这里，或者通过复制您的文本后，在此框中字。您的内容打在这</a:t>
            </a:r>
            <a:endParaRPr lang="zh-CN" altLang="en-US" dirty="0">
              <a:latin typeface="+mn-lt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097" y="2156720"/>
            <a:ext cx="4286582" cy="433659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424" y="1289085"/>
            <a:ext cx="1310390" cy="1288550"/>
          </a:xfrm>
          <a:prstGeom prst="rect">
            <a:avLst/>
          </a:prstGeom>
        </p:spPr>
      </p:pic>
      <p:grpSp>
        <p:nvGrpSpPr>
          <p:cNvPr id="48" name="组合 47"/>
          <p:cNvGrpSpPr/>
          <p:nvPr/>
        </p:nvGrpSpPr>
        <p:grpSpPr>
          <a:xfrm>
            <a:off x="1620066" y="1847784"/>
            <a:ext cx="599198" cy="2265193"/>
            <a:chOff x="1984000" y="1406477"/>
            <a:chExt cx="599198" cy="2265193"/>
          </a:xfrm>
        </p:grpSpPr>
        <p:sp>
          <p:nvSpPr>
            <p:cNvPr id="49" name="任意多边形 48"/>
            <p:cNvSpPr/>
            <p:nvPr/>
          </p:nvSpPr>
          <p:spPr>
            <a:xfrm rot="10800000">
              <a:off x="1984000" y="1406477"/>
              <a:ext cx="599198" cy="2265193"/>
            </a:xfrm>
            <a:custGeom>
              <a:avLst/>
              <a:gdLst>
                <a:gd name="connsiteX0" fmla="*/ 299599 w 599198"/>
                <a:gd name="connsiteY0" fmla="*/ 2265193 h 2265193"/>
                <a:gd name="connsiteX1" fmla="*/ 294191 w 599198"/>
                <a:gd name="connsiteY1" fmla="*/ 2260229 h 2265193"/>
                <a:gd name="connsiteX2" fmla="*/ 220312 w 599198"/>
                <a:gd name="connsiteY2" fmla="*/ 2231162 h 2265193"/>
                <a:gd name="connsiteX3" fmla="*/ 137130 w 599198"/>
                <a:gd name="connsiteY3" fmla="*/ 2225817 h 2265193"/>
                <a:gd name="connsiteX4" fmla="*/ 88972 w 599198"/>
                <a:gd name="connsiteY4" fmla="*/ 2177706 h 2265193"/>
                <a:gd name="connsiteX5" fmla="*/ 38625 w 599198"/>
                <a:gd name="connsiteY5" fmla="*/ 2172360 h 2265193"/>
                <a:gd name="connsiteX6" fmla="*/ 8315 w 599198"/>
                <a:gd name="connsiteY6" fmla="*/ 2149888 h 2265193"/>
                <a:gd name="connsiteX7" fmla="*/ 0 w 599198"/>
                <a:gd name="connsiteY7" fmla="*/ 2142736 h 2265193"/>
                <a:gd name="connsiteX8" fmla="*/ 0 w 599198"/>
                <a:gd name="connsiteY8" fmla="*/ 2021790 h 2265193"/>
                <a:gd name="connsiteX9" fmla="*/ 0 w 599198"/>
                <a:gd name="connsiteY9" fmla="*/ 2001272 h 2265193"/>
                <a:gd name="connsiteX10" fmla="*/ 0 w 599198"/>
                <a:gd name="connsiteY10" fmla="*/ 1225868 h 2265193"/>
                <a:gd name="connsiteX11" fmla="*/ 0 w 599198"/>
                <a:gd name="connsiteY11" fmla="*/ 1039325 h 2265193"/>
                <a:gd name="connsiteX12" fmla="*/ 0 w 599198"/>
                <a:gd name="connsiteY12" fmla="*/ 243403 h 2265193"/>
                <a:gd name="connsiteX13" fmla="*/ 1 w 599198"/>
                <a:gd name="connsiteY13" fmla="*/ 243403 h 2265193"/>
                <a:gd name="connsiteX14" fmla="*/ 1 w 599198"/>
                <a:gd name="connsiteY14" fmla="*/ 122456 h 2265193"/>
                <a:gd name="connsiteX15" fmla="*/ 8316 w 599198"/>
                <a:gd name="connsiteY15" fmla="*/ 115305 h 2265193"/>
                <a:gd name="connsiteX16" fmla="*/ 38625 w 599198"/>
                <a:gd name="connsiteY16" fmla="*/ 92833 h 2265193"/>
                <a:gd name="connsiteX17" fmla="*/ 88972 w 599198"/>
                <a:gd name="connsiteY17" fmla="*/ 87487 h 2265193"/>
                <a:gd name="connsiteX18" fmla="*/ 137131 w 599198"/>
                <a:gd name="connsiteY18" fmla="*/ 39376 h 2265193"/>
                <a:gd name="connsiteX19" fmla="*/ 220313 w 599198"/>
                <a:gd name="connsiteY19" fmla="*/ 34030 h 2265193"/>
                <a:gd name="connsiteX20" fmla="*/ 294191 w 599198"/>
                <a:gd name="connsiteY20" fmla="*/ 4963 h 2265193"/>
                <a:gd name="connsiteX21" fmla="*/ 299599 w 599198"/>
                <a:gd name="connsiteY21" fmla="*/ 0 h 2265193"/>
                <a:gd name="connsiteX22" fmla="*/ 305008 w 599198"/>
                <a:gd name="connsiteY22" fmla="*/ 4963 h 2265193"/>
                <a:gd name="connsiteX23" fmla="*/ 378886 w 599198"/>
                <a:gd name="connsiteY23" fmla="*/ 34030 h 2265193"/>
                <a:gd name="connsiteX24" fmla="*/ 462068 w 599198"/>
                <a:gd name="connsiteY24" fmla="*/ 39376 h 2265193"/>
                <a:gd name="connsiteX25" fmla="*/ 510226 w 599198"/>
                <a:gd name="connsiteY25" fmla="*/ 87487 h 2265193"/>
                <a:gd name="connsiteX26" fmla="*/ 560573 w 599198"/>
                <a:gd name="connsiteY26" fmla="*/ 92833 h 2265193"/>
                <a:gd name="connsiteX27" fmla="*/ 590883 w 599198"/>
                <a:gd name="connsiteY27" fmla="*/ 115305 h 2265193"/>
                <a:gd name="connsiteX28" fmla="*/ 599198 w 599198"/>
                <a:gd name="connsiteY28" fmla="*/ 122456 h 2265193"/>
                <a:gd name="connsiteX29" fmla="*/ 599198 w 599198"/>
                <a:gd name="connsiteY29" fmla="*/ 243403 h 2265193"/>
                <a:gd name="connsiteX30" fmla="*/ 599198 w 599198"/>
                <a:gd name="connsiteY30" fmla="*/ 263921 h 2265193"/>
                <a:gd name="connsiteX31" fmla="*/ 599198 w 599198"/>
                <a:gd name="connsiteY31" fmla="*/ 1039325 h 2265193"/>
                <a:gd name="connsiteX32" fmla="*/ 599198 w 599198"/>
                <a:gd name="connsiteY32" fmla="*/ 1225868 h 2265193"/>
                <a:gd name="connsiteX33" fmla="*/ 599198 w 599198"/>
                <a:gd name="connsiteY33" fmla="*/ 2021790 h 2265193"/>
                <a:gd name="connsiteX34" fmla="*/ 599197 w 599198"/>
                <a:gd name="connsiteY34" fmla="*/ 2021790 h 2265193"/>
                <a:gd name="connsiteX35" fmla="*/ 599197 w 599198"/>
                <a:gd name="connsiteY35" fmla="*/ 2142736 h 2265193"/>
                <a:gd name="connsiteX36" fmla="*/ 590883 w 599198"/>
                <a:gd name="connsiteY36" fmla="*/ 2149888 h 2265193"/>
                <a:gd name="connsiteX37" fmla="*/ 560573 w 599198"/>
                <a:gd name="connsiteY37" fmla="*/ 2172360 h 2265193"/>
                <a:gd name="connsiteX38" fmla="*/ 510226 w 599198"/>
                <a:gd name="connsiteY38" fmla="*/ 2177706 h 2265193"/>
                <a:gd name="connsiteX39" fmla="*/ 462067 w 599198"/>
                <a:gd name="connsiteY39" fmla="*/ 2225817 h 2265193"/>
                <a:gd name="connsiteX40" fmla="*/ 378885 w 599198"/>
                <a:gd name="connsiteY40" fmla="*/ 2231162 h 2265193"/>
                <a:gd name="connsiteX41" fmla="*/ 305007 w 599198"/>
                <a:gd name="connsiteY41" fmla="*/ 2260229 h 22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99198" h="2265193">
                  <a:moveTo>
                    <a:pt x="299599" y="2265193"/>
                  </a:moveTo>
                  <a:lnTo>
                    <a:pt x="294191" y="2260229"/>
                  </a:lnTo>
                  <a:cubicBezTo>
                    <a:pt x="276638" y="2246167"/>
                    <a:pt x="245500" y="2233534"/>
                    <a:pt x="220312" y="2231162"/>
                  </a:cubicBezTo>
                  <a:cubicBezTo>
                    <a:pt x="192585" y="2229381"/>
                    <a:pt x="165936" y="2234622"/>
                    <a:pt x="137130" y="2225817"/>
                  </a:cubicBezTo>
                  <a:cubicBezTo>
                    <a:pt x="104900" y="2210658"/>
                    <a:pt x="105025" y="2193743"/>
                    <a:pt x="88972" y="2177706"/>
                  </a:cubicBezTo>
                  <a:cubicBezTo>
                    <a:pt x="72190" y="2175924"/>
                    <a:pt x="54328" y="2179409"/>
                    <a:pt x="38625" y="2172360"/>
                  </a:cubicBezTo>
                  <a:cubicBezTo>
                    <a:pt x="24730" y="2166104"/>
                    <a:pt x="16901" y="2157873"/>
                    <a:pt x="8315" y="2149888"/>
                  </a:cubicBezTo>
                  <a:lnTo>
                    <a:pt x="0" y="2142736"/>
                  </a:lnTo>
                  <a:lnTo>
                    <a:pt x="0" y="2021790"/>
                  </a:lnTo>
                  <a:lnTo>
                    <a:pt x="0" y="2001272"/>
                  </a:lnTo>
                  <a:lnTo>
                    <a:pt x="0" y="1225868"/>
                  </a:lnTo>
                  <a:lnTo>
                    <a:pt x="0" y="1039325"/>
                  </a:lnTo>
                  <a:lnTo>
                    <a:pt x="0" y="243403"/>
                  </a:lnTo>
                  <a:lnTo>
                    <a:pt x="1" y="243403"/>
                  </a:lnTo>
                  <a:lnTo>
                    <a:pt x="1" y="122456"/>
                  </a:lnTo>
                  <a:lnTo>
                    <a:pt x="8316" y="115305"/>
                  </a:lnTo>
                  <a:cubicBezTo>
                    <a:pt x="16902" y="107320"/>
                    <a:pt x="24730" y="99089"/>
                    <a:pt x="38625" y="92833"/>
                  </a:cubicBezTo>
                  <a:cubicBezTo>
                    <a:pt x="54329" y="85783"/>
                    <a:pt x="72190" y="89269"/>
                    <a:pt x="88972" y="87487"/>
                  </a:cubicBezTo>
                  <a:cubicBezTo>
                    <a:pt x="105025" y="71450"/>
                    <a:pt x="104900" y="54535"/>
                    <a:pt x="137131" y="39376"/>
                  </a:cubicBezTo>
                  <a:cubicBezTo>
                    <a:pt x="165936" y="30571"/>
                    <a:pt x="192585" y="35812"/>
                    <a:pt x="220313" y="34030"/>
                  </a:cubicBezTo>
                  <a:cubicBezTo>
                    <a:pt x="245501" y="31659"/>
                    <a:pt x="276638" y="19026"/>
                    <a:pt x="294191" y="4963"/>
                  </a:cubicBezTo>
                  <a:lnTo>
                    <a:pt x="299599" y="0"/>
                  </a:lnTo>
                  <a:lnTo>
                    <a:pt x="305008" y="4963"/>
                  </a:lnTo>
                  <a:cubicBezTo>
                    <a:pt x="322561" y="19026"/>
                    <a:pt x="353698" y="31659"/>
                    <a:pt x="378886" y="34030"/>
                  </a:cubicBezTo>
                  <a:cubicBezTo>
                    <a:pt x="406613" y="35812"/>
                    <a:pt x="433262" y="30571"/>
                    <a:pt x="462068" y="39376"/>
                  </a:cubicBezTo>
                  <a:cubicBezTo>
                    <a:pt x="494298" y="54535"/>
                    <a:pt x="494174" y="71450"/>
                    <a:pt x="510226" y="87487"/>
                  </a:cubicBezTo>
                  <a:cubicBezTo>
                    <a:pt x="527008" y="89269"/>
                    <a:pt x="544870" y="85783"/>
                    <a:pt x="560573" y="92833"/>
                  </a:cubicBezTo>
                  <a:cubicBezTo>
                    <a:pt x="574468" y="99089"/>
                    <a:pt x="582297" y="107320"/>
                    <a:pt x="590883" y="115305"/>
                  </a:cubicBezTo>
                  <a:lnTo>
                    <a:pt x="599198" y="122456"/>
                  </a:lnTo>
                  <a:lnTo>
                    <a:pt x="599198" y="243403"/>
                  </a:lnTo>
                  <a:lnTo>
                    <a:pt x="599198" y="263921"/>
                  </a:lnTo>
                  <a:lnTo>
                    <a:pt x="599198" y="1039325"/>
                  </a:lnTo>
                  <a:lnTo>
                    <a:pt x="599198" y="1225868"/>
                  </a:lnTo>
                  <a:lnTo>
                    <a:pt x="599198" y="2021790"/>
                  </a:lnTo>
                  <a:lnTo>
                    <a:pt x="599197" y="2021790"/>
                  </a:lnTo>
                  <a:lnTo>
                    <a:pt x="599197" y="2142736"/>
                  </a:lnTo>
                  <a:lnTo>
                    <a:pt x="590883" y="2149888"/>
                  </a:lnTo>
                  <a:cubicBezTo>
                    <a:pt x="582296" y="2157873"/>
                    <a:pt x="574468" y="2166104"/>
                    <a:pt x="560573" y="2172360"/>
                  </a:cubicBezTo>
                  <a:cubicBezTo>
                    <a:pt x="544869" y="2179409"/>
                    <a:pt x="527008" y="2175924"/>
                    <a:pt x="510226" y="2177706"/>
                  </a:cubicBezTo>
                  <a:cubicBezTo>
                    <a:pt x="494173" y="2193743"/>
                    <a:pt x="494298" y="2210658"/>
                    <a:pt x="462067" y="2225817"/>
                  </a:cubicBezTo>
                  <a:cubicBezTo>
                    <a:pt x="433262" y="2234622"/>
                    <a:pt x="406613" y="2229381"/>
                    <a:pt x="378885" y="2231162"/>
                  </a:cubicBezTo>
                  <a:cubicBezTo>
                    <a:pt x="353697" y="2233534"/>
                    <a:pt x="322561" y="2246167"/>
                    <a:pt x="305007" y="2260229"/>
                  </a:cubicBezTo>
                  <a:close/>
                </a:path>
              </a:pathLst>
            </a:custGeom>
            <a:noFill/>
            <a:ln w="6350">
              <a:solidFill>
                <a:srgbClr val="7C7C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1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50" name="任意多边形 49"/>
            <p:cNvSpPr/>
            <p:nvPr/>
          </p:nvSpPr>
          <p:spPr>
            <a:xfrm rot="10800000">
              <a:off x="2049935" y="1662331"/>
              <a:ext cx="467326" cy="1766669"/>
            </a:xfrm>
            <a:custGeom>
              <a:avLst/>
              <a:gdLst>
                <a:gd name="connsiteX0" fmla="*/ 299599 w 599198"/>
                <a:gd name="connsiteY0" fmla="*/ 2265193 h 2265193"/>
                <a:gd name="connsiteX1" fmla="*/ 294191 w 599198"/>
                <a:gd name="connsiteY1" fmla="*/ 2260229 h 2265193"/>
                <a:gd name="connsiteX2" fmla="*/ 220312 w 599198"/>
                <a:gd name="connsiteY2" fmla="*/ 2231162 h 2265193"/>
                <a:gd name="connsiteX3" fmla="*/ 137130 w 599198"/>
                <a:gd name="connsiteY3" fmla="*/ 2225817 h 2265193"/>
                <a:gd name="connsiteX4" fmla="*/ 88972 w 599198"/>
                <a:gd name="connsiteY4" fmla="*/ 2177706 h 2265193"/>
                <a:gd name="connsiteX5" fmla="*/ 38625 w 599198"/>
                <a:gd name="connsiteY5" fmla="*/ 2172360 h 2265193"/>
                <a:gd name="connsiteX6" fmla="*/ 8315 w 599198"/>
                <a:gd name="connsiteY6" fmla="*/ 2149888 h 2265193"/>
                <a:gd name="connsiteX7" fmla="*/ 0 w 599198"/>
                <a:gd name="connsiteY7" fmla="*/ 2142736 h 2265193"/>
                <a:gd name="connsiteX8" fmla="*/ 0 w 599198"/>
                <a:gd name="connsiteY8" fmla="*/ 2021790 h 2265193"/>
                <a:gd name="connsiteX9" fmla="*/ 0 w 599198"/>
                <a:gd name="connsiteY9" fmla="*/ 2001272 h 2265193"/>
                <a:gd name="connsiteX10" fmla="*/ 0 w 599198"/>
                <a:gd name="connsiteY10" fmla="*/ 1225868 h 2265193"/>
                <a:gd name="connsiteX11" fmla="*/ 0 w 599198"/>
                <a:gd name="connsiteY11" fmla="*/ 1039325 h 2265193"/>
                <a:gd name="connsiteX12" fmla="*/ 0 w 599198"/>
                <a:gd name="connsiteY12" fmla="*/ 243403 h 2265193"/>
                <a:gd name="connsiteX13" fmla="*/ 1 w 599198"/>
                <a:gd name="connsiteY13" fmla="*/ 243403 h 2265193"/>
                <a:gd name="connsiteX14" fmla="*/ 1 w 599198"/>
                <a:gd name="connsiteY14" fmla="*/ 122456 h 2265193"/>
                <a:gd name="connsiteX15" fmla="*/ 8316 w 599198"/>
                <a:gd name="connsiteY15" fmla="*/ 115305 h 2265193"/>
                <a:gd name="connsiteX16" fmla="*/ 38625 w 599198"/>
                <a:gd name="connsiteY16" fmla="*/ 92833 h 2265193"/>
                <a:gd name="connsiteX17" fmla="*/ 88972 w 599198"/>
                <a:gd name="connsiteY17" fmla="*/ 87487 h 2265193"/>
                <a:gd name="connsiteX18" fmla="*/ 137131 w 599198"/>
                <a:gd name="connsiteY18" fmla="*/ 39376 h 2265193"/>
                <a:gd name="connsiteX19" fmla="*/ 220313 w 599198"/>
                <a:gd name="connsiteY19" fmla="*/ 34030 h 2265193"/>
                <a:gd name="connsiteX20" fmla="*/ 294191 w 599198"/>
                <a:gd name="connsiteY20" fmla="*/ 4963 h 2265193"/>
                <a:gd name="connsiteX21" fmla="*/ 299599 w 599198"/>
                <a:gd name="connsiteY21" fmla="*/ 0 h 2265193"/>
                <a:gd name="connsiteX22" fmla="*/ 305008 w 599198"/>
                <a:gd name="connsiteY22" fmla="*/ 4963 h 2265193"/>
                <a:gd name="connsiteX23" fmla="*/ 378886 w 599198"/>
                <a:gd name="connsiteY23" fmla="*/ 34030 h 2265193"/>
                <a:gd name="connsiteX24" fmla="*/ 462068 w 599198"/>
                <a:gd name="connsiteY24" fmla="*/ 39376 h 2265193"/>
                <a:gd name="connsiteX25" fmla="*/ 510226 w 599198"/>
                <a:gd name="connsiteY25" fmla="*/ 87487 h 2265193"/>
                <a:gd name="connsiteX26" fmla="*/ 560573 w 599198"/>
                <a:gd name="connsiteY26" fmla="*/ 92833 h 2265193"/>
                <a:gd name="connsiteX27" fmla="*/ 590883 w 599198"/>
                <a:gd name="connsiteY27" fmla="*/ 115305 h 2265193"/>
                <a:gd name="connsiteX28" fmla="*/ 599198 w 599198"/>
                <a:gd name="connsiteY28" fmla="*/ 122456 h 2265193"/>
                <a:gd name="connsiteX29" fmla="*/ 599198 w 599198"/>
                <a:gd name="connsiteY29" fmla="*/ 243403 h 2265193"/>
                <a:gd name="connsiteX30" fmla="*/ 599198 w 599198"/>
                <a:gd name="connsiteY30" fmla="*/ 263921 h 2265193"/>
                <a:gd name="connsiteX31" fmla="*/ 599198 w 599198"/>
                <a:gd name="connsiteY31" fmla="*/ 1039325 h 2265193"/>
                <a:gd name="connsiteX32" fmla="*/ 599198 w 599198"/>
                <a:gd name="connsiteY32" fmla="*/ 1225868 h 2265193"/>
                <a:gd name="connsiteX33" fmla="*/ 599198 w 599198"/>
                <a:gd name="connsiteY33" fmla="*/ 2021790 h 2265193"/>
                <a:gd name="connsiteX34" fmla="*/ 599197 w 599198"/>
                <a:gd name="connsiteY34" fmla="*/ 2021790 h 2265193"/>
                <a:gd name="connsiteX35" fmla="*/ 599197 w 599198"/>
                <a:gd name="connsiteY35" fmla="*/ 2142736 h 2265193"/>
                <a:gd name="connsiteX36" fmla="*/ 590883 w 599198"/>
                <a:gd name="connsiteY36" fmla="*/ 2149888 h 2265193"/>
                <a:gd name="connsiteX37" fmla="*/ 560573 w 599198"/>
                <a:gd name="connsiteY37" fmla="*/ 2172360 h 2265193"/>
                <a:gd name="connsiteX38" fmla="*/ 510226 w 599198"/>
                <a:gd name="connsiteY38" fmla="*/ 2177706 h 2265193"/>
                <a:gd name="connsiteX39" fmla="*/ 462067 w 599198"/>
                <a:gd name="connsiteY39" fmla="*/ 2225817 h 2265193"/>
                <a:gd name="connsiteX40" fmla="*/ 378885 w 599198"/>
                <a:gd name="connsiteY40" fmla="*/ 2231162 h 2265193"/>
                <a:gd name="connsiteX41" fmla="*/ 305007 w 599198"/>
                <a:gd name="connsiteY41" fmla="*/ 2260229 h 22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99198" h="2265193">
                  <a:moveTo>
                    <a:pt x="299599" y="2265193"/>
                  </a:moveTo>
                  <a:lnTo>
                    <a:pt x="294191" y="2260229"/>
                  </a:lnTo>
                  <a:cubicBezTo>
                    <a:pt x="276638" y="2246167"/>
                    <a:pt x="245500" y="2233534"/>
                    <a:pt x="220312" y="2231162"/>
                  </a:cubicBezTo>
                  <a:cubicBezTo>
                    <a:pt x="192585" y="2229381"/>
                    <a:pt x="165936" y="2234622"/>
                    <a:pt x="137130" y="2225817"/>
                  </a:cubicBezTo>
                  <a:cubicBezTo>
                    <a:pt x="104900" y="2210658"/>
                    <a:pt x="105025" y="2193743"/>
                    <a:pt x="88972" y="2177706"/>
                  </a:cubicBezTo>
                  <a:cubicBezTo>
                    <a:pt x="72190" y="2175924"/>
                    <a:pt x="54328" y="2179409"/>
                    <a:pt x="38625" y="2172360"/>
                  </a:cubicBezTo>
                  <a:cubicBezTo>
                    <a:pt x="24730" y="2166104"/>
                    <a:pt x="16901" y="2157873"/>
                    <a:pt x="8315" y="2149888"/>
                  </a:cubicBezTo>
                  <a:lnTo>
                    <a:pt x="0" y="2142736"/>
                  </a:lnTo>
                  <a:lnTo>
                    <a:pt x="0" y="2021790"/>
                  </a:lnTo>
                  <a:lnTo>
                    <a:pt x="0" y="2001272"/>
                  </a:lnTo>
                  <a:lnTo>
                    <a:pt x="0" y="1225868"/>
                  </a:lnTo>
                  <a:lnTo>
                    <a:pt x="0" y="1039325"/>
                  </a:lnTo>
                  <a:lnTo>
                    <a:pt x="0" y="243403"/>
                  </a:lnTo>
                  <a:lnTo>
                    <a:pt x="1" y="243403"/>
                  </a:lnTo>
                  <a:lnTo>
                    <a:pt x="1" y="122456"/>
                  </a:lnTo>
                  <a:lnTo>
                    <a:pt x="8316" y="115305"/>
                  </a:lnTo>
                  <a:cubicBezTo>
                    <a:pt x="16902" y="107320"/>
                    <a:pt x="24730" y="99089"/>
                    <a:pt x="38625" y="92833"/>
                  </a:cubicBezTo>
                  <a:cubicBezTo>
                    <a:pt x="54329" y="85783"/>
                    <a:pt x="72190" y="89269"/>
                    <a:pt x="88972" y="87487"/>
                  </a:cubicBezTo>
                  <a:cubicBezTo>
                    <a:pt x="105025" y="71450"/>
                    <a:pt x="104900" y="54535"/>
                    <a:pt x="137131" y="39376"/>
                  </a:cubicBezTo>
                  <a:cubicBezTo>
                    <a:pt x="165936" y="30571"/>
                    <a:pt x="192585" y="35812"/>
                    <a:pt x="220313" y="34030"/>
                  </a:cubicBezTo>
                  <a:cubicBezTo>
                    <a:pt x="245501" y="31659"/>
                    <a:pt x="276638" y="19026"/>
                    <a:pt x="294191" y="4963"/>
                  </a:cubicBezTo>
                  <a:lnTo>
                    <a:pt x="299599" y="0"/>
                  </a:lnTo>
                  <a:lnTo>
                    <a:pt x="305008" y="4963"/>
                  </a:lnTo>
                  <a:cubicBezTo>
                    <a:pt x="322561" y="19026"/>
                    <a:pt x="353698" y="31659"/>
                    <a:pt x="378886" y="34030"/>
                  </a:cubicBezTo>
                  <a:cubicBezTo>
                    <a:pt x="406613" y="35812"/>
                    <a:pt x="433262" y="30571"/>
                    <a:pt x="462068" y="39376"/>
                  </a:cubicBezTo>
                  <a:cubicBezTo>
                    <a:pt x="494298" y="54535"/>
                    <a:pt x="494174" y="71450"/>
                    <a:pt x="510226" y="87487"/>
                  </a:cubicBezTo>
                  <a:cubicBezTo>
                    <a:pt x="527008" y="89269"/>
                    <a:pt x="544870" y="85783"/>
                    <a:pt x="560573" y="92833"/>
                  </a:cubicBezTo>
                  <a:cubicBezTo>
                    <a:pt x="574468" y="99089"/>
                    <a:pt x="582297" y="107320"/>
                    <a:pt x="590883" y="115305"/>
                  </a:cubicBezTo>
                  <a:lnTo>
                    <a:pt x="599198" y="122456"/>
                  </a:lnTo>
                  <a:lnTo>
                    <a:pt x="599198" y="243403"/>
                  </a:lnTo>
                  <a:lnTo>
                    <a:pt x="599198" y="263921"/>
                  </a:lnTo>
                  <a:lnTo>
                    <a:pt x="599198" y="1039325"/>
                  </a:lnTo>
                  <a:lnTo>
                    <a:pt x="599198" y="1225868"/>
                  </a:lnTo>
                  <a:lnTo>
                    <a:pt x="599198" y="2021790"/>
                  </a:lnTo>
                  <a:lnTo>
                    <a:pt x="599197" y="2021790"/>
                  </a:lnTo>
                  <a:lnTo>
                    <a:pt x="599197" y="2142736"/>
                  </a:lnTo>
                  <a:lnTo>
                    <a:pt x="590883" y="2149888"/>
                  </a:lnTo>
                  <a:cubicBezTo>
                    <a:pt x="582296" y="2157873"/>
                    <a:pt x="574468" y="2166104"/>
                    <a:pt x="560573" y="2172360"/>
                  </a:cubicBezTo>
                  <a:cubicBezTo>
                    <a:pt x="544869" y="2179409"/>
                    <a:pt x="527008" y="2175924"/>
                    <a:pt x="510226" y="2177706"/>
                  </a:cubicBezTo>
                  <a:cubicBezTo>
                    <a:pt x="494173" y="2193743"/>
                    <a:pt x="494298" y="2210658"/>
                    <a:pt x="462067" y="2225817"/>
                  </a:cubicBezTo>
                  <a:cubicBezTo>
                    <a:pt x="433262" y="2234622"/>
                    <a:pt x="406613" y="2229381"/>
                    <a:pt x="378885" y="2231162"/>
                  </a:cubicBezTo>
                  <a:cubicBezTo>
                    <a:pt x="353697" y="2233534"/>
                    <a:pt x="322561" y="2246167"/>
                    <a:pt x="305007" y="2260229"/>
                  </a:cubicBezTo>
                  <a:close/>
                </a:path>
              </a:pathLst>
            </a:custGeom>
            <a:solidFill>
              <a:srgbClr val="3A9C9C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1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51" name="文本框 50"/>
            <p:cNvSpPr txBox="1">
              <a:spLocks noChangeArrowheads="1"/>
            </p:cNvSpPr>
            <p:nvPr/>
          </p:nvSpPr>
          <p:spPr bwMode="auto">
            <a:xfrm>
              <a:off x="2037379" y="1700111"/>
              <a:ext cx="492443" cy="177437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eaVert" wrap="square"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r>
                <a:rPr lang="zh-CN" altLang="en-US" sz="2000" b="1" dirty="0">
                  <a:solidFill>
                    <a:schemeClr val="bg1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添加你的标题</a:t>
              </a:r>
              <a:endParaRPr lang="en-US" altLang="zh-CN" sz="2000" b="1" dirty="0">
                <a:solidFill>
                  <a:schemeClr val="bg1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52" name="文本框 6"/>
          <p:cNvSpPr txBox="1"/>
          <p:nvPr/>
        </p:nvSpPr>
        <p:spPr>
          <a:xfrm>
            <a:off x="2297977" y="1840400"/>
            <a:ext cx="2159450" cy="175432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0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>
                <a:latin typeface="+mn-lt"/>
                <a:cs typeface="楷体" panose="02010609060101010101" pitchFamily="49" charset="-122"/>
                <a:sym typeface="+mn-lt"/>
              </a:rPr>
              <a:t>在此录入上述图表的描述说明，在此录入上述图表或者通过复制您的文本后，在此框中选择粘贴，并选择只保留文字。您的内容打在这里，或者通过复制您的文本</a:t>
            </a:r>
            <a:endParaRPr lang="zh-CN" altLang="en-US" dirty="0">
              <a:latin typeface="+mn-lt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417" y="3459275"/>
            <a:ext cx="1310390" cy="1288550"/>
          </a:xfrm>
          <a:prstGeom prst="rect">
            <a:avLst/>
          </a:prstGeom>
        </p:spPr>
      </p:pic>
      <p:grpSp>
        <p:nvGrpSpPr>
          <p:cNvPr id="62" name="组合 61"/>
          <p:cNvGrpSpPr/>
          <p:nvPr/>
        </p:nvGrpSpPr>
        <p:grpSpPr>
          <a:xfrm>
            <a:off x="4369059" y="4017974"/>
            <a:ext cx="599198" cy="2265193"/>
            <a:chOff x="1984000" y="1406477"/>
            <a:chExt cx="599198" cy="2265193"/>
          </a:xfrm>
        </p:grpSpPr>
        <p:sp>
          <p:nvSpPr>
            <p:cNvPr id="63" name="任意多边形 62"/>
            <p:cNvSpPr/>
            <p:nvPr/>
          </p:nvSpPr>
          <p:spPr>
            <a:xfrm rot="10800000">
              <a:off x="1984000" y="1406477"/>
              <a:ext cx="599198" cy="2265193"/>
            </a:xfrm>
            <a:custGeom>
              <a:avLst/>
              <a:gdLst>
                <a:gd name="connsiteX0" fmla="*/ 299599 w 599198"/>
                <a:gd name="connsiteY0" fmla="*/ 2265193 h 2265193"/>
                <a:gd name="connsiteX1" fmla="*/ 294191 w 599198"/>
                <a:gd name="connsiteY1" fmla="*/ 2260229 h 2265193"/>
                <a:gd name="connsiteX2" fmla="*/ 220312 w 599198"/>
                <a:gd name="connsiteY2" fmla="*/ 2231162 h 2265193"/>
                <a:gd name="connsiteX3" fmla="*/ 137130 w 599198"/>
                <a:gd name="connsiteY3" fmla="*/ 2225817 h 2265193"/>
                <a:gd name="connsiteX4" fmla="*/ 88972 w 599198"/>
                <a:gd name="connsiteY4" fmla="*/ 2177706 h 2265193"/>
                <a:gd name="connsiteX5" fmla="*/ 38625 w 599198"/>
                <a:gd name="connsiteY5" fmla="*/ 2172360 h 2265193"/>
                <a:gd name="connsiteX6" fmla="*/ 8315 w 599198"/>
                <a:gd name="connsiteY6" fmla="*/ 2149888 h 2265193"/>
                <a:gd name="connsiteX7" fmla="*/ 0 w 599198"/>
                <a:gd name="connsiteY7" fmla="*/ 2142736 h 2265193"/>
                <a:gd name="connsiteX8" fmla="*/ 0 w 599198"/>
                <a:gd name="connsiteY8" fmla="*/ 2021790 h 2265193"/>
                <a:gd name="connsiteX9" fmla="*/ 0 w 599198"/>
                <a:gd name="connsiteY9" fmla="*/ 2001272 h 2265193"/>
                <a:gd name="connsiteX10" fmla="*/ 0 w 599198"/>
                <a:gd name="connsiteY10" fmla="*/ 1225868 h 2265193"/>
                <a:gd name="connsiteX11" fmla="*/ 0 w 599198"/>
                <a:gd name="connsiteY11" fmla="*/ 1039325 h 2265193"/>
                <a:gd name="connsiteX12" fmla="*/ 0 w 599198"/>
                <a:gd name="connsiteY12" fmla="*/ 243403 h 2265193"/>
                <a:gd name="connsiteX13" fmla="*/ 1 w 599198"/>
                <a:gd name="connsiteY13" fmla="*/ 243403 h 2265193"/>
                <a:gd name="connsiteX14" fmla="*/ 1 w 599198"/>
                <a:gd name="connsiteY14" fmla="*/ 122456 h 2265193"/>
                <a:gd name="connsiteX15" fmla="*/ 8316 w 599198"/>
                <a:gd name="connsiteY15" fmla="*/ 115305 h 2265193"/>
                <a:gd name="connsiteX16" fmla="*/ 38625 w 599198"/>
                <a:gd name="connsiteY16" fmla="*/ 92833 h 2265193"/>
                <a:gd name="connsiteX17" fmla="*/ 88972 w 599198"/>
                <a:gd name="connsiteY17" fmla="*/ 87487 h 2265193"/>
                <a:gd name="connsiteX18" fmla="*/ 137131 w 599198"/>
                <a:gd name="connsiteY18" fmla="*/ 39376 h 2265193"/>
                <a:gd name="connsiteX19" fmla="*/ 220313 w 599198"/>
                <a:gd name="connsiteY19" fmla="*/ 34030 h 2265193"/>
                <a:gd name="connsiteX20" fmla="*/ 294191 w 599198"/>
                <a:gd name="connsiteY20" fmla="*/ 4963 h 2265193"/>
                <a:gd name="connsiteX21" fmla="*/ 299599 w 599198"/>
                <a:gd name="connsiteY21" fmla="*/ 0 h 2265193"/>
                <a:gd name="connsiteX22" fmla="*/ 305008 w 599198"/>
                <a:gd name="connsiteY22" fmla="*/ 4963 h 2265193"/>
                <a:gd name="connsiteX23" fmla="*/ 378886 w 599198"/>
                <a:gd name="connsiteY23" fmla="*/ 34030 h 2265193"/>
                <a:gd name="connsiteX24" fmla="*/ 462068 w 599198"/>
                <a:gd name="connsiteY24" fmla="*/ 39376 h 2265193"/>
                <a:gd name="connsiteX25" fmla="*/ 510226 w 599198"/>
                <a:gd name="connsiteY25" fmla="*/ 87487 h 2265193"/>
                <a:gd name="connsiteX26" fmla="*/ 560573 w 599198"/>
                <a:gd name="connsiteY26" fmla="*/ 92833 h 2265193"/>
                <a:gd name="connsiteX27" fmla="*/ 590883 w 599198"/>
                <a:gd name="connsiteY27" fmla="*/ 115305 h 2265193"/>
                <a:gd name="connsiteX28" fmla="*/ 599198 w 599198"/>
                <a:gd name="connsiteY28" fmla="*/ 122456 h 2265193"/>
                <a:gd name="connsiteX29" fmla="*/ 599198 w 599198"/>
                <a:gd name="connsiteY29" fmla="*/ 243403 h 2265193"/>
                <a:gd name="connsiteX30" fmla="*/ 599198 w 599198"/>
                <a:gd name="connsiteY30" fmla="*/ 263921 h 2265193"/>
                <a:gd name="connsiteX31" fmla="*/ 599198 w 599198"/>
                <a:gd name="connsiteY31" fmla="*/ 1039325 h 2265193"/>
                <a:gd name="connsiteX32" fmla="*/ 599198 w 599198"/>
                <a:gd name="connsiteY32" fmla="*/ 1225868 h 2265193"/>
                <a:gd name="connsiteX33" fmla="*/ 599198 w 599198"/>
                <a:gd name="connsiteY33" fmla="*/ 2021790 h 2265193"/>
                <a:gd name="connsiteX34" fmla="*/ 599197 w 599198"/>
                <a:gd name="connsiteY34" fmla="*/ 2021790 h 2265193"/>
                <a:gd name="connsiteX35" fmla="*/ 599197 w 599198"/>
                <a:gd name="connsiteY35" fmla="*/ 2142736 h 2265193"/>
                <a:gd name="connsiteX36" fmla="*/ 590883 w 599198"/>
                <a:gd name="connsiteY36" fmla="*/ 2149888 h 2265193"/>
                <a:gd name="connsiteX37" fmla="*/ 560573 w 599198"/>
                <a:gd name="connsiteY37" fmla="*/ 2172360 h 2265193"/>
                <a:gd name="connsiteX38" fmla="*/ 510226 w 599198"/>
                <a:gd name="connsiteY38" fmla="*/ 2177706 h 2265193"/>
                <a:gd name="connsiteX39" fmla="*/ 462067 w 599198"/>
                <a:gd name="connsiteY39" fmla="*/ 2225817 h 2265193"/>
                <a:gd name="connsiteX40" fmla="*/ 378885 w 599198"/>
                <a:gd name="connsiteY40" fmla="*/ 2231162 h 2265193"/>
                <a:gd name="connsiteX41" fmla="*/ 305007 w 599198"/>
                <a:gd name="connsiteY41" fmla="*/ 2260229 h 22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99198" h="2265193">
                  <a:moveTo>
                    <a:pt x="299599" y="2265193"/>
                  </a:moveTo>
                  <a:lnTo>
                    <a:pt x="294191" y="2260229"/>
                  </a:lnTo>
                  <a:cubicBezTo>
                    <a:pt x="276638" y="2246167"/>
                    <a:pt x="245500" y="2233534"/>
                    <a:pt x="220312" y="2231162"/>
                  </a:cubicBezTo>
                  <a:cubicBezTo>
                    <a:pt x="192585" y="2229381"/>
                    <a:pt x="165936" y="2234622"/>
                    <a:pt x="137130" y="2225817"/>
                  </a:cubicBezTo>
                  <a:cubicBezTo>
                    <a:pt x="104900" y="2210658"/>
                    <a:pt x="105025" y="2193743"/>
                    <a:pt x="88972" y="2177706"/>
                  </a:cubicBezTo>
                  <a:cubicBezTo>
                    <a:pt x="72190" y="2175924"/>
                    <a:pt x="54328" y="2179409"/>
                    <a:pt x="38625" y="2172360"/>
                  </a:cubicBezTo>
                  <a:cubicBezTo>
                    <a:pt x="24730" y="2166104"/>
                    <a:pt x="16901" y="2157873"/>
                    <a:pt x="8315" y="2149888"/>
                  </a:cubicBezTo>
                  <a:lnTo>
                    <a:pt x="0" y="2142736"/>
                  </a:lnTo>
                  <a:lnTo>
                    <a:pt x="0" y="2021790"/>
                  </a:lnTo>
                  <a:lnTo>
                    <a:pt x="0" y="2001272"/>
                  </a:lnTo>
                  <a:lnTo>
                    <a:pt x="0" y="1225868"/>
                  </a:lnTo>
                  <a:lnTo>
                    <a:pt x="0" y="1039325"/>
                  </a:lnTo>
                  <a:lnTo>
                    <a:pt x="0" y="243403"/>
                  </a:lnTo>
                  <a:lnTo>
                    <a:pt x="1" y="243403"/>
                  </a:lnTo>
                  <a:lnTo>
                    <a:pt x="1" y="122456"/>
                  </a:lnTo>
                  <a:lnTo>
                    <a:pt x="8316" y="115305"/>
                  </a:lnTo>
                  <a:cubicBezTo>
                    <a:pt x="16902" y="107320"/>
                    <a:pt x="24730" y="99089"/>
                    <a:pt x="38625" y="92833"/>
                  </a:cubicBezTo>
                  <a:cubicBezTo>
                    <a:pt x="54329" y="85783"/>
                    <a:pt x="72190" y="89269"/>
                    <a:pt x="88972" y="87487"/>
                  </a:cubicBezTo>
                  <a:cubicBezTo>
                    <a:pt x="105025" y="71450"/>
                    <a:pt x="104900" y="54535"/>
                    <a:pt x="137131" y="39376"/>
                  </a:cubicBezTo>
                  <a:cubicBezTo>
                    <a:pt x="165936" y="30571"/>
                    <a:pt x="192585" y="35812"/>
                    <a:pt x="220313" y="34030"/>
                  </a:cubicBezTo>
                  <a:cubicBezTo>
                    <a:pt x="245501" y="31659"/>
                    <a:pt x="276638" y="19026"/>
                    <a:pt x="294191" y="4963"/>
                  </a:cubicBezTo>
                  <a:lnTo>
                    <a:pt x="299599" y="0"/>
                  </a:lnTo>
                  <a:lnTo>
                    <a:pt x="305008" y="4963"/>
                  </a:lnTo>
                  <a:cubicBezTo>
                    <a:pt x="322561" y="19026"/>
                    <a:pt x="353698" y="31659"/>
                    <a:pt x="378886" y="34030"/>
                  </a:cubicBezTo>
                  <a:cubicBezTo>
                    <a:pt x="406613" y="35812"/>
                    <a:pt x="433262" y="30571"/>
                    <a:pt x="462068" y="39376"/>
                  </a:cubicBezTo>
                  <a:cubicBezTo>
                    <a:pt x="494298" y="54535"/>
                    <a:pt x="494174" y="71450"/>
                    <a:pt x="510226" y="87487"/>
                  </a:cubicBezTo>
                  <a:cubicBezTo>
                    <a:pt x="527008" y="89269"/>
                    <a:pt x="544870" y="85783"/>
                    <a:pt x="560573" y="92833"/>
                  </a:cubicBezTo>
                  <a:cubicBezTo>
                    <a:pt x="574468" y="99089"/>
                    <a:pt x="582297" y="107320"/>
                    <a:pt x="590883" y="115305"/>
                  </a:cubicBezTo>
                  <a:lnTo>
                    <a:pt x="599198" y="122456"/>
                  </a:lnTo>
                  <a:lnTo>
                    <a:pt x="599198" y="243403"/>
                  </a:lnTo>
                  <a:lnTo>
                    <a:pt x="599198" y="263921"/>
                  </a:lnTo>
                  <a:lnTo>
                    <a:pt x="599198" y="1039325"/>
                  </a:lnTo>
                  <a:lnTo>
                    <a:pt x="599198" y="1225868"/>
                  </a:lnTo>
                  <a:lnTo>
                    <a:pt x="599198" y="2021790"/>
                  </a:lnTo>
                  <a:lnTo>
                    <a:pt x="599197" y="2021790"/>
                  </a:lnTo>
                  <a:lnTo>
                    <a:pt x="599197" y="2142736"/>
                  </a:lnTo>
                  <a:lnTo>
                    <a:pt x="590883" y="2149888"/>
                  </a:lnTo>
                  <a:cubicBezTo>
                    <a:pt x="582296" y="2157873"/>
                    <a:pt x="574468" y="2166104"/>
                    <a:pt x="560573" y="2172360"/>
                  </a:cubicBezTo>
                  <a:cubicBezTo>
                    <a:pt x="544869" y="2179409"/>
                    <a:pt x="527008" y="2175924"/>
                    <a:pt x="510226" y="2177706"/>
                  </a:cubicBezTo>
                  <a:cubicBezTo>
                    <a:pt x="494173" y="2193743"/>
                    <a:pt x="494298" y="2210658"/>
                    <a:pt x="462067" y="2225817"/>
                  </a:cubicBezTo>
                  <a:cubicBezTo>
                    <a:pt x="433262" y="2234622"/>
                    <a:pt x="406613" y="2229381"/>
                    <a:pt x="378885" y="2231162"/>
                  </a:cubicBezTo>
                  <a:cubicBezTo>
                    <a:pt x="353697" y="2233534"/>
                    <a:pt x="322561" y="2246167"/>
                    <a:pt x="305007" y="2260229"/>
                  </a:cubicBezTo>
                  <a:close/>
                </a:path>
              </a:pathLst>
            </a:custGeom>
            <a:noFill/>
            <a:ln w="6350">
              <a:solidFill>
                <a:srgbClr val="7C7C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1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64" name="任意多边形 63"/>
            <p:cNvSpPr/>
            <p:nvPr/>
          </p:nvSpPr>
          <p:spPr>
            <a:xfrm rot="10800000">
              <a:off x="2049935" y="1662331"/>
              <a:ext cx="467326" cy="1766669"/>
            </a:xfrm>
            <a:custGeom>
              <a:avLst/>
              <a:gdLst>
                <a:gd name="connsiteX0" fmla="*/ 299599 w 599198"/>
                <a:gd name="connsiteY0" fmla="*/ 2265193 h 2265193"/>
                <a:gd name="connsiteX1" fmla="*/ 294191 w 599198"/>
                <a:gd name="connsiteY1" fmla="*/ 2260229 h 2265193"/>
                <a:gd name="connsiteX2" fmla="*/ 220312 w 599198"/>
                <a:gd name="connsiteY2" fmla="*/ 2231162 h 2265193"/>
                <a:gd name="connsiteX3" fmla="*/ 137130 w 599198"/>
                <a:gd name="connsiteY3" fmla="*/ 2225817 h 2265193"/>
                <a:gd name="connsiteX4" fmla="*/ 88972 w 599198"/>
                <a:gd name="connsiteY4" fmla="*/ 2177706 h 2265193"/>
                <a:gd name="connsiteX5" fmla="*/ 38625 w 599198"/>
                <a:gd name="connsiteY5" fmla="*/ 2172360 h 2265193"/>
                <a:gd name="connsiteX6" fmla="*/ 8315 w 599198"/>
                <a:gd name="connsiteY6" fmla="*/ 2149888 h 2265193"/>
                <a:gd name="connsiteX7" fmla="*/ 0 w 599198"/>
                <a:gd name="connsiteY7" fmla="*/ 2142736 h 2265193"/>
                <a:gd name="connsiteX8" fmla="*/ 0 w 599198"/>
                <a:gd name="connsiteY8" fmla="*/ 2021790 h 2265193"/>
                <a:gd name="connsiteX9" fmla="*/ 0 w 599198"/>
                <a:gd name="connsiteY9" fmla="*/ 2001272 h 2265193"/>
                <a:gd name="connsiteX10" fmla="*/ 0 w 599198"/>
                <a:gd name="connsiteY10" fmla="*/ 1225868 h 2265193"/>
                <a:gd name="connsiteX11" fmla="*/ 0 w 599198"/>
                <a:gd name="connsiteY11" fmla="*/ 1039325 h 2265193"/>
                <a:gd name="connsiteX12" fmla="*/ 0 w 599198"/>
                <a:gd name="connsiteY12" fmla="*/ 243403 h 2265193"/>
                <a:gd name="connsiteX13" fmla="*/ 1 w 599198"/>
                <a:gd name="connsiteY13" fmla="*/ 243403 h 2265193"/>
                <a:gd name="connsiteX14" fmla="*/ 1 w 599198"/>
                <a:gd name="connsiteY14" fmla="*/ 122456 h 2265193"/>
                <a:gd name="connsiteX15" fmla="*/ 8316 w 599198"/>
                <a:gd name="connsiteY15" fmla="*/ 115305 h 2265193"/>
                <a:gd name="connsiteX16" fmla="*/ 38625 w 599198"/>
                <a:gd name="connsiteY16" fmla="*/ 92833 h 2265193"/>
                <a:gd name="connsiteX17" fmla="*/ 88972 w 599198"/>
                <a:gd name="connsiteY17" fmla="*/ 87487 h 2265193"/>
                <a:gd name="connsiteX18" fmla="*/ 137131 w 599198"/>
                <a:gd name="connsiteY18" fmla="*/ 39376 h 2265193"/>
                <a:gd name="connsiteX19" fmla="*/ 220313 w 599198"/>
                <a:gd name="connsiteY19" fmla="*/ 34030 h 2265193"/>
                <a:gd name="connsiteX20" fmla="*/ 294191 w 599198"/>
                <a:gd name="connsiteY20" fmla="*/ 4963 h 2265193"/>
                <a:gd name="connsiteX21" fmla="*/ 299599 w 599198"/>
                <a:gd name="connsiteY21" fmla="*/ 0 h 2265193"/>
                <a:gd name="connsiteX22" fmla="*/ 305008 w 599198"/>
                <a:gd name="connsiteY22" fmla="*/ 4963 h 2265193"/>
                <a:gd name="connsiteX23" fmla="*/ 378886 w 599198"/>
                <a:gd name="connsiteY23" fmla="*/ 34030 h 2265193"/>
                <a:gd name="connsiteX24" fmla="*/ 462068 w 599198"/>
                <a:gd name="connsiteY24" fmla="*/ 39376 h 2265193"/>
                <a:gd name="connsiteX25" fmla="*/ 510226 w 599198"/>
                <a:gd name="connsiteY25" fmla="*/ 87487 h 2265193"/>
                <a:gd name="connsiteX26" fmla="*/ 560573 w 599198"/>
                <a:gd name="connsiteY26" fmla="*/ 92833 h 2265193"/>
                <a:gd name="connsiteX27" fmla="*/ 590883 w 599198"/>
                <a:gd name="connsiteY27" fmla="*/ 115305 h 2265193"/>
                <a:gd name="connsiteX28" fmla="*/ 599198 w 599198"/>
                <a:gd name="connsiteY28" fmla="*/ 122456 h 2265193"/>
                <a:gd name="connsiteX29" fmla="*/ 599198 w 599198"/>
                <a:gd name="connsiteY29" fmla="*/ 243403 h 2265193"/>
                <a:gd name="connsiteX30" fmla="*/ 599198 w 599198"/>
                <a:gd name="connsiteY30" fmla="*/ 263921 h 2265193"/>
                <a:gd name="connsiteX31" fmla="*/ 599198 w 599198"/>
                <a:gd name="connsiteY31" fmla="*/ 1039325 h 2265193"/>
                <a:gd name="connsiteX32" fmla="*/ 599198 w 599198"/>
                <a:gd name="connsiteY32" fmla="*/ 1225868 h 2265193"/>
                <a:gd name="connsiteX33" fmla="*/ 599198 w 599198"/>
                <a:gd name="connsiteY33" fmla="*/ 2021790 h 2265193"/>
                <a:gd name="connsiteX34" fmla="*/ 599197 w 599198"/>
                <a:gd name="connsiteY34" fmla="*/ 2021790 h 2265193"/>
                <a:gd name="connsiteX35" fmla="*/ 599197 w 599198"/>
                <a:gd name="connsiteY35" fmla="*/ 2142736 h 2265193"/>
                <a:gd name="connsiteX36" fmla="*/ 590883 w 599198"/>
                <a:gd name="connsiteY36" fmla="*/ 2149888 h 2265193"/>
                <a:gd name="connsiteX37" fmla="*/ 560573 w 599198"/>
                <a:gd name="connsiteY37" fmla="*/ 2172360 h 2265193"/>
                <a:gd name="connsiteX38" fmla="*/ 510226 w 599198"/>
                <a:gd name="connsiteY38" fmla="*/ 2177706 h 2265193"/>
                <a:gd name="connsiteX39" fmla="*/ 462067 w 599198"/>
                <a:gd name="connsiteY39" fmla="*/ 2225817 h 2265193"/>
                <a:gd name="connsiteX40" fmla="*/ 378885 w 599198"/>
                <a:gd name="connsiteY40" fmla="*/ 2231162 h 2265193"/>
                <a:gd name="connsiteX41" fmla="*/ 305007 w 599198"/>
                <a:gd name="connsiteY41" fmla="*/ 2260229 h 22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99198" h="2265193">
                  <a:moveTo>
                    <a:pt x="299599" y="2265193"/>
                  </a:moveTo>
                  <a:lnTo>
                    <a:pt x="294191" y="2260229"/>
                  </a:lnTo>
                  <a:cubicBezTo>
                    <a:pt x="276638" y="2246167"/>
                    <a:pt x="245500" y="2233534"/>
                    <a:pt x="220312" y="2231162"/>
                  </a:cubicBezTo>
                  <a:cubicBezTo>
                    <a:pt x="192585" y="2229381"/>
                    <a:pt x="165936" y="2234622"/>
                    <a:pt x="137130" y="2225817"/>
                  </a:cubicBezTo>
                  <a:cubicBezTo>
                    <a:pt x="104900" y="2210658"/>
                    <a:pt x="105025" y="2193743"/>
                    <a:pt x="88972" y="2177706"/>
                  </a:cubicBezTo>
                  <a:cubicBezTo>
                    <a:pt x="72190" y="2175924"/>
                    <a:pt x="54328" y="2179409"/>
                    <a:pt x="38625" y="2172360"/>
                  </a:cubicBezTo>
                  <a:cubicBezTo>
                    <a:pt x="24730" y="2166104"/>
                    <a:pt x="16901" y="2157873"/>
                    <a:pt x="8315" y="2149888"/>
                  </a:cubicBezTo>
                  <a:lnTo>
                    <a:pt x="0" y="2142736"/>
                  </a:lnTo>
                  <a:lnTo>
                    <a:pt x="0" y="2021790"/>
                  </a:lnTo>
                  <a:lnTo>
                    <a:pt x="0" y="2001272"/>
                  </a:lnTo>
                  <a:lnTo>
                    <a:pt x="0" y="1225868"/>
                  </a:lnTo>
                  <a:lnTo>
                    <a:pt x="0" y="1039325"/>
                  </a:lnTo>
                  <a:lnTo>
                    <a:pt x="0" y="243403"/>
                  </a:lnTo>
                  <a:lnTo>
                    <a:pt x="1" y="243403"/>
                  </a:lnTo>
                  <a:lnTo>
                    <a:pt x="1" y="122456"/>
                  </a:lnTo>
                  <a:lnTo>
                    <a:pt x="8316" y="115305"/>
                  </a:lnTo>
                  <a:cubicBezTo>
                    <a:pt x="16902" y="107320"/>
                    <a:pt x="24730" y="99089"/>
                    <a:pt x="38625" y="92833"/>
                  </a:cubicBezTo>
                  <a:cubicBezTo>
                    <a:pt x="54329" y="85783"/>
                    <a:pt x="72190" y="89269"/>
                    <a:pt x="88972" y="87487"/>
                  </a:cubicBezTo>
                  <a:cubicBezTo>
                    <a:pt x="105025" y="71450"/>
                    <a:pt x="104900" y="54535"/>
                    <a:pt x="137131" y="39376"/>
                  </a:cubicBezTo>
                  <a:cubicBezTo>
                    <a:pt x="165936" y="30571"/>
                    <a:pt x="192585" y="35812"/>
                    <a:pt x="220313" y="34030"/>
                  </a:cubicBezTo>
                  <a:cubicBezTo>
                    <a:pt x="245501" y="31659"/>
                    <a:pt x="276638" y="19026"/>
                    <a:pt x="294191" y="4963"/>
                  </a:cubicBezTo>
                  <a:lnTo>
                    <a:pt x="299599" y="0"/>
                  </a:lnTo>
                  <a:lnTo>
                    <a:pt x="305008" y="4963"/>
                  </a:lnTo>
                  <a:cubicBezTo>
                    <a:pt x="322561" y="19026"/>
                    <a:pt x="353698" y="31659"/>
                    <a:pt x="378886" y="34030"/>
                  </a:cubicBezTo>
                  <a:cubicBezTo>
                    <a:pt x="406613" y="35812"/>
                    <a:pt x="433262" y="30571"/>
                    <a:pt x="462068" y="39376"/>
                  </a:cubicBezTo>
                  <a:cubicBezTo>
                    <a:pt x="494298" y="54535"/>
                    <a:pt x="494174" y="71450"/>
                    <a:pt x="510226" y="87487"/>
                  </a:cubicBezTo>
                  <a:cubicBezTo>
                    <a:pt x="527008" y="89269"/>
                    <a:pt x="544870" y="85783"/>
                    <a:pt x="560573" y="92833"/>
                  </a:cubicBezTo>
                  <a:cubicBezTo>
                    <a:pt x="574468" y="99089"/>
                    <a:pt x="582297" y="107320"/>
                    <a:pt x="590883" y="115305"/>
                  </a:cubicBezTo>
                  <a:lnTo>
                    <a:pt x="599198" y="122456"/>
                  </a:lnTo>
                  <a:lnTo>
                    <a:pt x="599198" y="243403"/>
                  </a:lnTo>
                  <a:lnTo>
                    <a:pt x="599198" y="263921"/>
                  </a:lnTo>
                  <a:lnTo>
                    <a:pt x="599198" y="1039325"/>
                  </a:lnTo>
                  <a:lnTo>
                    <a:pt x="599198" y="1225868"/>
                  </a:lnTo>
                  <a:lnTo>
                    <a:pt x="599198" y="2021790"/>
                  </a:lnTo>
                  <a:lnTo>
                    <a:pt x="599197" y="2021790"/>
                  </a:lnTo>
                  <a:lnTo>
                    <a:pt x="599197" y="2142736"/>
                  </a:lnTo>
                  <a:lnTo>
                    <a:pt x="590883" y="2149888"/>
                  </a:lnTo>
                  <a:cubicBezTo>
                    <a:pt x="582296" y="2157873"/>
                    <a:pt x="574468" y="2166104"/>
                    <a:pt x="560573" y="2172360"/>
                  </a:cubicBezTo>
                  <a:cubicBezTo>
                    <a:pt x="544869" y="2179409"/>
                    <a:pt x="527008" y="2175924"/>
                    <a:pt x="510226" y="2177706"/>
                  </a:cubicBezTo>
                  <a:cubicBezTo>
                    <a:pt x="494173" y="2193743"/>
                    <a:pt x="494298" y="2210658"/>
                    <a:pt x="462067" y="2225817"/>
                  </a:cubicBezTo>
                  <a:cubicBezTo>
                    <a:pt x="433262" y="2234622"/>
                    <a:pt x="406613" y="2229381"/>
                    <a:pt x="378885" y="2231162"/>
                  </a:cubicBezTo>
                  <a:cubicBezTo>
                    <a:pt x="353697" y="2233534"/>
                    <a:pt x="322561" y="2246167"/>
                    <a:pt x="305007" y="2260229"/>
                  </a:cubicBezTo>
                  <a:close/>
                </a:path>
              </a:pathLst>
            </a:custGeom>
            <a:solidFill>
              <a:srgbClr val="3A9C9C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1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65" name="文本框 64"/>
            <p:cNvSpPr txBox="1">
              <a:spLocks noChangeArrowheads="1"/>
            </p:cNvSpPr>
            <p:nvPr/>
          </p:nvSpPr>
          <p:spPr bwMode="auto">
            <a:xfrm>
              <a:off x="2037379" y="1700111"/>
              <a:ext cx="492443" cy="177437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eaVert" wrap="square"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r>
                <a:rPr lang="zh-CN" altLang="en-US" sz="2000" b="1" dirty="0">
                  <a:solidFill>
                    <a:schemeClr val="bg1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添加你的标题</a:t>
              </a:r>
              <a:endParaRPr lang="en-US" altLang="zh-CN" sz="2000" b="1" dirty="0">
                <a:solidFill>
                  <a:schemeClr val="bg1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66" name="文本框 6"/>
          <p:cNvSpPr txBox="1"/>
          <p:nvPr/>
        </p:nvSpPr>
        <p:spPr>
          <a:xfrm>
            <a:off x="5046970" y="4010590"/>
            <a:ext cx="2159450" cy="175432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0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>
                <a:latin typeface="+mn-lt"/>
                <a:cs typeface="楷体" panose="02010609060101010101" pitchFamily="49" charset="-122"/>
                <a:sym typeface="+mn-lt"/>
              </a:rPr>
              <a:t>在此录入上述图表的描述说明，在此录入上述图表或者通过复制您的文本后，在此框中选择粘贴，并选择只保留文字。您的内容打在这里，或者通过复制您的文本</a:t>
            </a:r>
            <a:endParaRPr lang="zh-CN" altLang="en-US" dirty="0">
              <a:latin typeface="+mn-lt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619" y="1183387"/>
            <a:ext cx="1310390" cy="1288550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>
            <a:off x="6878261" y="1742086"/>
            <a:ext cx="599198" cy="2265193"/>
            <a:chOff x="1984000" y="1406477"/>
            <a:chExt cx="599198" cy="2265193"/>
          </a:xfrm>
        </p:grpSpPr>
        <p:sp>
          <p:nvSpPr>
            <p:cNvPr id="70" name="任意多边形 69"/>
            <p:cNvSpPr/>
            <p:nvPr/>
          </p:nvSpPr>
          <p:spPr>
            <a:xfrm rot="10800000">
              <a:off x="1984000" y="1406477"/>
              <a:ext cx="599198" cy="2265193"/>
            </a:xfrm>
            <a:custGeom>
              <a:avLst/>
              <a:gdLst>
                <a:gd name="connsiteX0" fmla="*/ 299599 w 599198"/>
                <a:gd name="connsiteY0" fmla="*/ 2265193 h 2265193"/>
                <a:gd name="connsiteX1" fmla="*/ 294191 w 599198"/>
                <a:gd name="connsiteY1" fmla="*/ 2260229 h 2265193"/>
                <a:gd name="connsiteX2" fmla="*/ 220312 w 599198"/>
                <a:gd name="connsiteY2" fmla="*/ 2231162 h 2265193"/>
                <a:gd name="connsiteX3" fmla="*/ 137130 w 599198"/>
                <a:gd name="connsiteY3" fmla="*/ 2225817 h 2265193"/>
                <a:gd name="connsiteX4" fmla="*/ 88972 w 599198"/>
                <a:gd name="connsiteY4" fmla="*/ 2177706 h 2265193"/>
                <a:gd name="connsiteX5" fmla="*/ 38625 w 599198"/>
                <a:gd name="connsiteY5" fmla="*/ 2172360 h 2265193"/>
                <a:gd name="connsiteX6" fmla="*/ 8315 w 599198"/>
                <a:gd name="connsiteY6" fmla="*/ 2149888 h 2265193"/>
                <a:gd name="connsiteX7" fmla="*/ 0 w 599198"/>
                <a:gd name="connsiteY7" fmla="*/ 2142736 h 2265193"/>
                <a:gd name="connsiteX8" fmla="*/ 0 w 599198"/>
                <a:gd name="connsiteY8" fmla="*/ 2021790 h 2265193"/>
                <a:gd name="connsiteX9" fmla="*/ 0 w 599198"/>
                <a:gd name="connsiteY9" fmla="*/ 2001272 h 2265193"/>
                <a:gd name="connsiteX10" fmla="*/ 0 w 599198"/>
                <a:gd name="connsiteY10" fmla="*/ 1225868 h 2265193"/>
                <a:gd name="connsiteX11" fmla="*/ 0 w 599198"/>
                <a:gd name="connsiteY11" fmla="*/ 1039325 h 2265193"/>
                <a:gd name="connsiteX12" fmla="*/ 0 w 599198"/>
                <a:gd name="connsiteY12" fmla="*/ 243403 h 2265193"/>
                <a:gd name="connsiteX13" fmla="*/ 1 w 599198"/>
                <a:gd name="connsiteY13" fmla="*/ 243403 h 2265193"/>
                <a:gd name="connsiteX14" fmla="*/ 1 w 599198"/>
                <a:gd name="connsiteY14" fmla="*/ 122456 h 2265193"/>
                <a:gd name="connsiteX15" fmla="*/ 8316 w 599198"/>
                <a:gd name="connsiteY15" fmla="*/ 115305 h 2265193"/>
                <a:gd name="connsiteX16" fmla="*/ 38625 w 599198"/>
                <a:gd name="connsiteY16" fmla="*/ 92833 h 2265193"/>
                <a:gd name="connsiteX17" fmla="*/ 88972 w 599198"/>
                <a:gd name="connsiteY17" fmla="*/ 87487 h 2265193"/>
                <a:gd name="connsiteX18" fmla="*/ 137131 w 599198"/>
                <a:gd name="connsiteY18" fmla="*/ 39376 h 2265193"/>
                <a:gd name="connsiteX19" fmla="*/ 220313 w 599198"/>
                <a:gd name="connsiteY19" fmla="*/ 34030 h 2265193"/>
                <a:gd name="connsiteX20" fmla="*/ 294191 w 599198"/>
                <a:gd name="connsiteY20" fmla="*/ 4963 h 2265193"/>
                <a:gd name="connsiteX21" fmla="*/ 299599 w 599198"/>
                <a:gd name="connsiteY21" fmla="*/ 0 h 2265193"/>
                <a:gd name="connsiteX22" fmla="*/ 305008 w 599198"/>
                <a:gd name="connsiteY22" fmla="*/ 4963 h 2265193"/>
                <a:gd name="connsiteX23" fmla="*/ 378886 w 599198"/>
                <a:gd name="connsiteY23" fmla="*/ 34030 h 2265193"/>
                <a:gd name="connsiteX24" fmla="*/ 462068 w 599198"/>
                <a:gd name="connsiteY24" fmla="*/ 39376 h 2265193"/>
                <a:gd name="connsiteX25" fmla="*/ 510226 w 599198"/>
                <a:gd name="connsiteY25" fmla="*/ 87487 h 2265193"/>
                <a:gd name="connsiteX26" fmla="*/ 560573 w 599198"/>
                <a:gd name="connsiteY26" fmla="*/ 92833 h 2265193"/>
                <a:gd name="connsiteX27" fmla="*/ 590883 w 599198"/>
                <a:gd name="connsiteY27" fmla="*/ 115305 h 2265193"/>
                <a:gd name="connsiteX28" fmla="*/ 599198 w 599198"/>
                <a:gd name="connsiteY28" fmla="*/ 122456 h 2265193"/>
                <a:gd name="connsiteX29" fmla="*/ 599198 w 599198"/>
                <a:gd name="connsiteY29" fmla="*/ 243403 h 2265193"/>
                <a:gd name="connsiteX30" fmla="*/ 599198 w 599198"/>
                <a:gd name="connsiteY30" fmla="*/ 263921 h 2265193"/>
                <a:gd name="connsiteX31" fmla="*/ 599198 w 599198"/>
                <a:gd name="connsiteY31" fmla="*/ 1039325 h 2265193"/>
                <a:gd name="connsiteX32" fmla="*/ 599198 w 599198"/>
                <a:gd name="connsiteY32" fmla="*/ 1225868 h 2265193"/>
                <a:gd name="connsiteX33" fmla="*/ 599198 w 599198"/>
                <a:gd name="connsiteY33" fmla="*/ 2021790 h 2265193"/>
                <a:gd name="connsiteX34" fmla="*/ 599197 w 599198"/>
                <a:gd name="connsiteY34" fmla="*/ 2021790 h 2265193"/>
                <a:gd name="connsiteX35" fmla="*/ 599197 w 599198"/>
                <a:gd name="connsiteY35" fmla="*/ 2142736 h 2265193"/>
                <a:gd name="connsiteX36" fmla="*/ 590883 w 599198"/>
                <a:gd name="connsiteY36" fmla="*/ 2149888 h 2265193"/>
                <a:gd name="connsiteX37" fmla="*/ 560573 w 599198"/>
                <a:gd name="connsiteY37" fmla="*/ 2172360 h 2265193"/>
                <a:gd name="connsiteX38" fmla="*/ 510226 w 599198"/>
                <a:gd name="connsiteY38" fmla="*/ 2177706 h 2265193"/>
                <a:gd name="connsiteX39" fmla="*/ 462067 w 599198"/>
                <a:gd name="connsiteY39" fmla="*/ 2225817 h 2265193"/>
                <a:gd name="connsiteX40" fmla="*/ 378885 w 599198"/>
                <a:gd name="connsiteY40" fmla="*/ 2231162 h 2265193"/>
                <a:gd name="connsiteX41" fmla="*/ 305007 w 599198"/>
                <a:gd name="connsiteY41" fmla="*/ 2260229 h 22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99198" h="2265193">
                  <a:moveTo>
                    <a:pt x="299599" y="2265193"/>
                  </a:moveTo>
                  <a:lnTo>
                    <a:pt x="294191" y="2260229"/>
                  </a:lnTo>
                  <a:cubicBezTo>
                    <a:pt x="276638" y="2246167"/>
                    <a:pt x="245500" y="2233534"/>
                    <a:pt x="220312" y="2231162"/>
                  </a:cubicBezTo>
                  <a:cubicBezTo>
                    <a:pt x="192585" y="2229381"/>
                    <a:pt x="165936" y="2234622"/>
                    <a:pt x="137130" y="2225817"/>
                  </a:cubicBezTo>
                  <a:cubicBezTo>
                    <a:pt x="104900" y="2210658"/>
                    <a:pt x="105025" y="2193743"/>
                    <a:pt x="88972" y="2177706"/>
                  </a:cubicBezTo>
                  <a:cubicBezTo>
                    <a:pt x="72190" y="2175924"/>
                    <a:pt x="54328" y="2179409"/>
                    <a:pt x="38625" y="2172360"/>
                  </a:cubicBezTo>
                  <a:cubicBezTo>
                    <a:pt x="24730" y="2166104"/>
                    <a:pt x="16901" y="2157873"/>
                    <a:pt x="8315" y="2149888"/>
                  </a:cubicBezTo>
                  <a:lnTo>
                    <a:pt x="0" y="2142736"/>
                  </a:lnTo>
                  <a:lnTo>
                    <a:pt x="0" y="2021790"/>
                  </a:lnTo>
                  <a:lnTo>
                    <a:pt x="0" y="2001272"/>
                  </a:lnTo>
                  <a:lnTo>
                    <a:pt x="0" y="1225868"/>
                  </a:lnTo>
                  <a:lnTo>
                    <a:pt x="0" y="1039325"/>
                  </a:lnTo>
                  <a:lnTo>
                    <a:pt x="0" y="243403"/>
                  </a:lnTo>
                  <a:lnTo>
                    <a:pt x="1" y="243403"/>
                  </a:lnTo>
                  <a:lnTo>
                    <a:pt x="1" y="122456"/>
                  </a:lnTo>
                  <a:lnTo>
                    <a:pt x="8316" y="115305"/>
                  </a:lnTo>
                  <a:cubicBezTo>
                    <a:pt x="16902" y="107320"/>
                    <a:pt x="24730" y="99089"/>
                    <a:pt x="38625" y="92833"/>
                  </a:cubicBezTo>
                  <a:cubicBezTo>
                    <a:pt x="54329" y="85783"/>
                    <a:pt x="72190" y="89269"/>
                    <a:pt x="88972" y="87487"/>
                  </a:cubicBezTo>
                  <a:cubicBezTo>
                    <a:pt x="105025" y="71450"/>
                    <a:pt x="104900" y="54535"/>
                    <a:pt x="137131" y="39376"/>
                  </a:cubicBezTo>
                  <a:cubicBezTo>
                    <a:pt x="165936" y="30571"/>
                    <a:pt x="192585" y="35812"/>
                    <a:pt x="220313" y="34030"/>
                  </a:cubicBezTo>
                  <a:cubicBezTo>
                    <a:pt x="245501" y="31659"/>
                    <a:pt x="276638" y="19026"/>
                    <a:pt x="294191" y="4963"/>
                  </a:cubicBezTo>
                  <a:lnTo>
                    <a:pt x="299599" y="0"/>
                  </a:lnTo>
                  <a:lnTo>
                    <a:pt x="305008" y="4963"/>
                  </a:lnTo>
                  <a:cubicBezTo>
                    <a:pt x="322561" y="19026"/>
                    <a:pt x="353698" y="31659"/>
                    <a:pt x="378886" y="34030"/>
                  </a:cubicBezTo>
                  <a:cubicBezTo>
                    <a:pt x="406613" y="35812"/>
                    <a:pt x="433262" y="30571"/>
                    <a:pt x="462068" y="39376"/>
                  </a:cubicBezTo>
                  <a:cubicBezTo>
                    <a:pt x="494298" y="54535"/>
                    <a:pt x="494174" y="71450"/>
                    <a:pt x="510226" y="87487"/>
                  </a:cubicBezTo>
                  <a:cubicBezTo>
                    <a:pt x="527008" y="89269"/>
                    <a:pt x="544870" y="85783"/>
                    <a:pt x="560573" y="92833"/>
                  </a:cubicBezTo>
                  <a:cubicBezTo>
                    <a:pt x="574468" y="99089"/>
                    <a:pt x="582297" y="107320"/>
                    <a:pt x="590883" y="115305"/>
                  </a:cubicBezTo>
                  <a:lnTo>
                    <a:pt x="599198" y="122456"/>
                  </a:lnTo>
                  <a:lnTo>
                    <a:pt x="599198" y="243403"/>
                  </a:lnTo>
                  <a:lnTo>
                    <a:pt x="599198" y="263921"/>
                  </a:lnTo>
                  <a:lnTo>
                    <a:pt x="599198" y="1039325"/>
                  </a:lnTo>
                  <a:lnTo>
                    <a:pt x="599198" y="1225868"/>
                  </a:lnTo>
                  <a:lnTo>
                    <a:pt x="599198" y="2021790"/>
                  </a:lnTo>
                  <a:lnTo>
                    <a:pt x="599197" y="2021790"/>
                  </a:lnTo>
                  <a:lnTo>
                    <a:pt x="599197" y="2142736"/>
                  </a:lnTo>
                  <a:lnTo>
                    <a:pt x="590883" y="2149888"/>
                  </a:lnTo>
                  <a:cubicBezTo>
                    <a:pt x="582296" y="2157873"/>
                    <a:pt x="574468" y="2166104"/>
                    <a:pt x="560573" y="2172360"/>
                  </a:cubicBezTo>
                  <a:cubicBezTo>
                    <a:pt x="544869" y="2179409"/>
                    <a:pt x="527008" y="2175924"/>
                    <a:pt x="510226" y="2177706"/>
                  </a:cubicBezTo>
                  <a:cubicBezTo>
                    <a:pt x="494173" y="2193743"/>
                    <a:pt x="494298" y="2210658"/>
                    <a:pt x="462067" y="2225817"/>
                  </a:cubicBezTo>
                  <a:cubicBezTo>
                    <a:pt x="433262" y="2234622"/>
                    <a:pt x="406613" y="2229381"/>
                    <a:pt x="378885" y="2231162"/>
                  </a:cubicBezTo>
                  <a:cubicBezTo>
                    <a:pt x="353697" y="2233534"/>
                    <a:pt x="322561" y="2246167"/>
                    <a:pt x="305007" y="2260229"/>
                  </a:cubicBezTo>
                  <a:close/>
                </a:path>
              </a:pathLst>
            </a:custGeom>
            <a:noFill/>
            <a:ln w="6350">
              <a:solidFill>
                <a:srgbClr val="7C7C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1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71" name="任意多边形 70"/>
            <p:cNvSpPr/>
            <p:nvPr/>
          </p:nvSpPr>
          <p:spPr>
            <a:xfrm rot="10800000">
              <a:off x="2049935" y="1662331"/>
              <a:ext cx="467326" cy="1766669"/>
            </a:xfrm>
            <a:custGeom>
              <a:avLst/>
              <a:gdLst>
                <a:gd name="connsiteX0" fmla="*/ 299599 w 599198"/>
                <a:gd name="connsiteY0" fmla="*/ 2265193 h 2265193"/>
                <a:gd name="connsiteX1" fmla="*/ 294191 w 599198"/>
                <a:gd name="connsiteY1" fmla="*/ 2260229 h 2265193"/>
                <a:gd name="connsiteX2" fmla="*/ 220312 w 599198"/>
                <a:gd name="connsiteY2" fmla="*/ 2231162 h 2265193"/>
                <a:gd name="connsiteX3" fmla="*/ 137130 w 599198"/>
                <a:gd name="connsiteY3" fmla="*/ 2225817 h 2265193"/>
                <a:gd name="connsiteX4" fmla="*/ 88972 w 599198"/>
                <a:gd name="connsiteY4" fmla="*/ 2177706 h 2265193"/>
                <a:gd name="connsiteX5" fmla="*/ 38625 w 599198"/>
                <a:gd name="connsiteY5" fmla="*/ 2172360 h 2265193"/>
                <a:gd name="connsiteX6" fmla="*/ 8315 w 599198"/>
                <a:gd name="connsiteY6" fmla="*/ 2149888 h 2265193"/>
                <a:gd name="connsiteX7" fmla="*/ 0 w 599198"/>
                <a:gd name="connsiteY7" fmla="*/ 2142736 h 2265193"/>
                <a:gd name="connsiteX8" fmla="*/ 0 w 599198"/>
                <a:gd name="connsiteY8" fmla="*/ 2021790 h 2265193"/>
                <a:gd name="connsiteX9" fmla="*/ 0 w 599198"/>
                <a:gd name="connsiteY9" fmla="*/ 2001272 h 2265193"/>
                <a:gd name="connsiteX10" fmla="*/ 0 w 599198"/>
                <a:gd name="connsiteY10" fmla="*/ 1225868 h 2265193"/>
                <a:gd name="connsiteX11" fmla="*/ 0 w 599198"/>
                <a:gd name="connsiteY11" fmla="*/ 1039325 h 2265193"/>
                <a:gd name="connsiteX12" fmla="*/ 0 w 599198"/>
                <a:gd name="connsiteY12" fmla="*/ 243403 h 2265193"/>
                <a:gd name="connsiteX13" fmla="*/ 1 w 599198"/>
                <a:gd name="connsiteY13" fmla="*/ 243403 h 2265193"/>
                <a:gd name="connsiteX14" fmla="*/ 1 w 599198"/>
                <a:gd name="connsiteY14" fmla="*/ 122456 h 2265193"/>
                <a:gd name="connsiteX15" fmla="*/ 8316 w 599198"/>
                <a:gd name="connsiteY15" fmla="*/ 115305 h 2265193"/>
                <a:gd name="connsiteX16" fmla="*/ 38625 w 599198"/>
                <a:gd name="connsiteY16" fmla="*/ 92833 h 2265193"/>
                <a:gd name="connsiteX17" fmla="*/ 88972 w 599198"/>
                <a:gd name="connsiteY17" fmla="*/ 87487 h 2265193"/>
                <a:gd name="connsiteX18" fmla="*/ 137131 w 599198"/>
                <a:gd name="connsiteY18" fmla="*/ 39376 h 2265193"/>
                <a:gd name="connsiteX19" fmla="*/ 220313 w 599198"/>
                <a:gd name="connsiteY19" fmla="*/ 34030 h 2265193"/>
                <a:gd name="connsiteX20" fmla="*/ 294191 w 599198"/>
                <a:gd name="connsiteY20" fmla="*/ 4963 h 2265193"/>
                <a:gd name="connsiteX21" fmla="*/ 299599 w 599198"/>
                <a:gd name="connsiteY21" fmla="*/ 0 h 2265193"/>
                <a:gd name="connsiteX22" fmla="*/ 305008 w 599198"/>
                <a:gd name="connsiteY22" fmla="*/ 4963 h 2265193"/>
                <a:gd name="connsiteX23" fmla="*/ 378886 w 599198"/>
                <a:gd name="connsiteY23" fmla="*/ 34030 h 2265193"/>
                <a:gd name="connsiteX24" fmla="*/ 462068 w 599198"/>
                <a:gd name="connsiteY24" fmla="*/ 39376 h 2265193"/>
                <a:gd name="connsiteX25" fmla="*/ 510226 w 599198"/>
                <a:gd name="connsiteY25" fmla="*/ 87487 h 2265193"/>
                <a:gd name="connsiteX26" fmla="*/ 560573 w 599198"/>
                <a:gd name="connsiteY26" fmla="*/ 92833 h 2265193"/>
                <a:gd name="connsiteX27" fmla="*/ 590883 w 599198"/>
                <a:gd name="connsiteY27" fmla="*/ 115305 h 2265193"/>
                <a:gd name="connsiteX28" fmla="*/ 599198 w 599198"/>
                <a:gd name="connsiteY28" fmla="*/ 122456 h 2265193"/>
                <a:gd name="connsiteX29" fmla="*/ 599198 w 599198"/>
                <a:gd name="connsiteY29" fmla="*/ 243403 h 2265193"/>
                <a:gd name="connsiteX30" fmla="*/ 599198 w 599198"/>
                <a:gd name="connsiteY30" fmla="*/ 263921 h 2265193"/>
                <a:gd name="connsiteX31" fmla="*/ 599198 w 599198"/>
                <a:gd name="connsiteY31" fmla="*/ 1039325 h 2265193"/>
                <a:gd name="connsiteX32" fmla="*/ 599198 w 599198"/>
                <a:gd name="connsiteY32" fmla="*/ 1225868 h 2265193"/>
                <a:gd name="connsiteX33" fmla="*/ 599198 w 599198"/>
                <a:gd name="connsiteY33" fmla="*/ 2021790 h 2265193"/>
                <a:gd name="connsiteX34" fmla="*/ 599197 w 599198"/>
                <a:gd name="connsiteY34" fmla="*/ 2021790 h 2265193"/>
                <a:gd name="connsiteX35" fmla="*/ 599197 w 599198"/>
                <a:gd name="connsiteY35" fmla="*/ 2142736 h 2265193"/>
                <a:gd name="connsiteX36" fmla="*/ 590883 w 599198"/>
                <a:gd name="connsiteY36" fmla="*/ 2149888 h 2265193"/>
                <a:gd name="connsiteX37" fmla="*/ 560573 w 599198"/>
                <a:gd name="connsiteY37" fmla="*/ 2172360 h 2265193"/>
                <a:gd name="connsiteX38" fmla="*/ 510226 w 599198"/>
                <a:gd name="connsiteY38" fmla="*/ 2177706 h 2265193"/>
                <a:gd name="connsiteX39" fmla="*/ 462067 w 599198"/>
                <a:gd name="connsiteY39" fmla="*/ 2225817 h 2265193"/>
                <a:gd name="connsiteX40" fmla="*/ 378885 w 599198"/>
                <a:gd name="connsiteY40" fmla="*/ 2231162 h 2265193"/>
                <a:gd name="connsiteX41" fmla="*/ 305007 w 599198"/>
                <a:gd name="connsiteY41" fmla="*/ 2260229 h 22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99198" h="2265193">
                  <a:moveTo>
                    <a:pt x="299599" y="2265193"/>
                  </a:moveTo>
                  <a:lnTo>
                    <a:pt x="294191" y="2260229"/>
                  </a:lnTo>
                  <a:cubicBezTo>
                    <a:pt x="276638" y="2246167"/>
                    <a:pt x="245500" y="2233534"/>
                    <a:pt x="220312" y="2231162"/>
                  </a:cubicBezTo>
                  <a:cubicBezTo>
                    <a:pt x="192585" y="2229381"/>
                    <a:pt x="165936" y="2234622"/>
                    <a:pt x="137130" y="2225817"/>
                  </a:cubicBezTo>
                  <a:cubicBezTo>
                    <a:pt x="104900" y="2210658"/>
                    <a:pt x="105025" y="2193743"/>
                    <a:pt x="88972" y="2177706"/>
                  </a:cubicBezTo>
                  <a:cubicBezTo>
                    <a:pt x="72190" y="2175924"/>
                    <a:pt x="54328" y="2179409"/>
                    <a:pt x="38625" y="2172360"/>
                  </a:cubicBezTo>
                  <a:cubicBezTo>
                    <a:pt x="24730" y="2166104"/>
                    <a:pt x="16901" y="2157873"/>
                    <a:pt x="8315" y="2149888"/>
                  </a:cubicBezTo>
                  <a:lnTo>
                    <a:pt x="0" y="2142736"/>
                  </a:lnTo>
                  <a:lnTo>
                    <a:pt x="0" y="2021790"/>
                  </a:lnTo>
                  <a:lnTo>
                    <a:pt x="0" y="2001272"/>
                  </a:lnTo>
                  <a:lnTo>
                    <a:pt x="0" y="1225868"/>
                  </a:lnTo>
                  <a:lnTo>
                    <a:pt x="0" y="1039325"/>
                  </a:lnTo>
                  <a:lnTo>
                    <a:pt x="0" y="243403"/>
                  </a:lnTo>
                  <a:lnTo>
                    <a:pt x="1" y="243403"/>
                  </a:lnTo>
                  <a:lnTo>
                    <a:pt x="1" y="122456"/>
                  </a:lnTo>
                  <a:lnTo>
                    <a:pt x="8316" y="115305"/>
                  </a:lnTo>
                  <a:cubicBezTo>
                    <a:pt x="16902" y="107320"/>
                    <a:pt x="24730" y="99089"/>
                    <a:pt x="38625" y="92833"/>
                  </a:cubicBezTo>
                  <a:cubicBezTo>
                    <a:pt x="54329" y="85783"/>
                    <a:pt x="72190" y="89269"/>
                    <a:pt x="88972" y="87487"/>
                  </a:cubicBezTo>
                  <a:cubicBezTo>
                    <a:pt x="105025" y="71450"/>
                    <a:pt x="104900" y="54535"/>
                    <a:pt x="137131" y="39376"/>
                  </a:cubicBezTo>
                  <a:cubicBezTo>
                    <a:pt x="165936" y="30571"/>
                    <a:pt x="192585" y="35812"/>
                    <a:pt x="220313" y="34030"/>
                  </a:cubicBezTo>
                  <a:cubicBezTo>
                    <a:pt x="245501" y="31659"/>
                    <a:pt x="276638" y="19026"/>
                    <a:pt x="294191" y="4963"/>
                  </a:cubicBezTo>
                  <a:lnTo>
                    <a:pt x="299599" y="0"/>
                  </a:lnTo>
                  <a:lnTo>
                    <a:pt x="305008" y="4963"/>
                  </a:lnTo>
                  <a:cubicBezTo>
                    <a:pt x="322561" y="19026"/>
                    <a:pt x="353698" y="31659"/>
                    <a:pt x="378886" y="34030"/>
                  </a:cubicBezTo>
                  <a:cubicBezTo>
                    <a:pt x="406613" y="35812"/>
                    <a:pt x="433262" y="30571"/>
                    <a:pt x="462068" y="39376"/>
                  </a:cubicBezTo>
                  <a:cubicBezTo>
                    <a:pt x="494298" y="54535"/>
                    <a:pt x="494174" y="71450"/>
                    <a:pt x="510226" y="87487"/>
                  </a:cubicBezTo>
                  <a:cubicBezTo>
                    <a:pt x="527008" y="89269"/>
                    <a:pt x="544870" y="85783"/>
                    <a:pt x="560573" y="92833"/>
                  </a:cubicBezTo>
                  <a:cubicBezTo>
                    <a:pt x="574468" y="99089"/>
                    <a:pt x="582297" y="107320"/>
                    <a:pt x="590883" y="115305"/>
                  </a:cubicBezTo>
                  <a:lnTo>
                    <a:pt x="599198" y="122456"/>
                  </a:lnTo>
                  <a:lnTo>
                    <a:pt x="599198" y="243403"/>
                  </a:lnTo>
                  <a:lnTo>
                    <a:pt x="599198" y="263921"/>
                  </a:lnTo>
                  <a:lnTo>
                    <a:pt x="599198" y="1039325"/>
                  </a:lnTo>
                  <a:lnTo>
                    <a:pt x="599198" y="1225868"/>
                  </a:lnTo>
                  <a:lnTo>
                    <a:pt x="599198" y="2021790"/>
                  </a:lnTo>
                  <a:lnTo>
                    <a:pt x="599197" y="2021790"/>
                  </a:lnTo>
                  <a:lnTo>
                    <a:pt x="599197" y="2142736"/>
                  </a:lnTo>
                  <a:lnTo>
                    <a:pt x="590883" y="2149888"/>
                  </a:lnTo>
                  <a:cubicBezTo>
                    <a:pt x="582296" y="2157873"/>
                    <a:pt x="574468" y="2166104"/>
                    <a:pt x="560573" y="2172360"/>
                  </a:cubicBezTo>
                  <a:cubicBezTo>
                    <a:pt x="544869" y="2179409"/>
                    <a:pt x="527008" y="2175924"/>
                    <a:pt x="510226" y="2177706"/>
                  </a:cubicBezTo>
                  <a:cubicBezTo>
                    <a:pt x="494173" y="2193743"/>
                    <a:pt x="494298" y="2210658"/>
                    <a:pt x="462067" y="2225817"/>
                  </a:cubicBezTo>
                  <a:cubicBezTo>
                    <a:pt x="433262" y="2234622"/>
                    <a:pt x="406613" y="2229381"/>
                    <a:pt x="378885" y="2231162"/>
                  </a:cubicBezTo>
                  <a:cubicBezTo>
                    <a:pt x="353697" y="2233534"/>
                    <a:pt x="322561" y="2246167"/>
                    <a:pt x="305007" y="2260229"/>
                  </a:cubicBezTo>
                  <a:close/>
                </a:path>
              </a:pathLst>
            </a:custGeom>
            <a:solidFill>
              <a:srgbClr val="3A9C9C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1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72" name="文本框 71"/>
            <p:cNvSpPr txBox="1">
              <a:spLocks noChangeArrowheads="1"/>
            </p:cNvSpPr>
            <p:nvPr/>
          </p:nvSpPr>
          <p:spPr bwMode="auto">
            <a:xfrm>
              <a:off x="2037379" y="1700111"/>
              <a:ext cx="492443" cy="177437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eaVert" wrap="square"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r>
                <a:rPr lang="zh-CN" altLang="en-US" sz="2000" b="1" dirty="0">
                  <a:solidFill>
                    <a:schemeClr val="bg1"/>
                  </a:solidFill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添加你的标题</a:t>
              </a:r>
              <a:endParaRPr lang="en-US" altLang="zh-CN" sz="2000" b="1" dirty="0">
                <a:solidFill>
                  <a:schemeClr val="bg1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73" name="文本框 6"/>
          <p:cNvSpPr txBox="1"/>
          <p:nvPr/>
        </p:nvSpPr>
        <p:spPr>
          <a:xfrm>
            <a:off x="7556172" y="1734702"/>
            <a:ext cx="2159450" cy="175432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0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>
                <a:latin typeface="+mn-lt"/>
                <a:cs typeface="楷体" panose="02010609060101010101" pitchFamily="49" charset="-122"/>
                <a:sym typeface="+mn-lt"/>
              </a:rPr>
              <a:t>在此录入上述图表的描述说明，在此录入上述图表或者通过复制您的文本后，在此框中选择粘贴，并选择只保留文字。您的内容打在这里，或者通过复制您的文本</a:t>
            </a:r>
            <a:endParaRPr lang="zh-CN" altLang="en-US" dirty="0">
              <a:latin typeface="+mn-lt"/>
              <a:cs typeface="楷体" panose="02010609060101010101" pitchFamily="49" charset="-122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135914" y="144510"/>
            <a:ext cx="798195" cy="773877"/>
            <a:chOff x="11231164" y="144510"/>
            <a:chExt cx="798195" cy="773877"/>
          </a:xfrm>
        </p:grpSpPr>
        <p:sp>
          <p:nvSpPr>
            <p:cNvPr id="3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1231164" y="144510"/>
              <a:ext cx="798195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贰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52" grpId="0"/>
      <p:bldP spid="66" grpId="0"/>
      <p:bldP spid="73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3173095" y="3282950"/>
            <a:ext cx="490220" cy="2488565"/>
          </a:xfrm>
          <a:prstGeom prst="rect">
            <a:avLst/>
          </a:prstGeom>
          <a:noFill/>
          <a:ln>
            <a:noFill/>
          </a:ln>
        </p:spPr>
        <p:txBody>
          <a:bodyPr vert="eaVert" wrap="square">
            <a:spAutoFit/>
          </a:bodyPr>
          <a:lstStyle/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输入可长可短标题</a:t>
            </a:r>
            <a:endParaRPr lang="zh-CN" altLang="en-US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3080701" y="3283149"/>
            <a:ext cx="0" cy="222812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6"/>
          <p:cNvSpPr txBox="1"/>
          <p:nvPr/>
        </p:nvSpPr>
        <p:spPr>
          <a:xfrm>
            <a:off x="1172487" y="3362057"/>
            <a:ext cx="1846659" cy="2228547"/>
          </a:xfrm>
          <a:prstGeom prst="rect">
            <a:avLst/>
          </a:prstGeom>
          <a:noFill/>
          <a:ln>
            <a:noFill/>
          </a:ln>
        </p:spPr>
        <p:txBody>
          <a:bodyPr vert="eaVert"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0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>
                <a:latin typeface="+mn-lt"/>
                <a:cs typeface="楷体" panose="02010609060101010101" pitchFamily="49" charset="-122"/>
                <a:sym typeface="+mn-lt"/>
              </a:rPr>
              <a:t>您的内容打在这里，或者通过复制您的文本后，在此框中选择粘贴，并选择只保留文字。在此录入上述图表的描述说明，在此录入上述图表或者通过复制您的文本后，在此框中</a:t>
            </a:r>
            <a:endParaRPr lang="zh-CN" altLang="en-US" dirty="0">
              <a:latin typeface="+mn-lt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336499" y="1635895"/>
            <a:ext cx="5539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中国文化</a:t>
            </a:r>
            <a:endParaRPr lang="zh-CN" altLang="en-US" sz="2400" b="1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9954260" y="994410"/>
            <a:ext cx="490220" cy="2368550"/>
          </a:xfrm>
          <a:prstGeom prst="rect">
            <a:avLst/>
          </a:prstGeom>
          <a:noFill/>
          <a:ln>
            <a:noFill/>
          </a:ln>
        </p:spPr>
        <p:txBody>
          <a:bodyPr vert="eaVert" wrap="square">
            <a:spAutoFit/>
          </a:bodyPr>
          <a:lstStyle/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输入可长可短标题</a:t>
            </a:r>
            <a:endParaRPr lang="zh-CN" altLang="en-US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9861615" y="994587"/>
            <a:ext cx="0" cy="222812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6"/>
          <p:cNvSpPr txBox="1"/>
          <p:nvPr/>
        </p:nvSpPr>
        <p:spPr>
          <a:xfrm>
            <a:off x="7953401" y="1073495"/>
            <a:ext cx="1846659" cy="2228547"/>
          </a:xfrm>
          <a:prstGeom prst="rect">
            <a:avLst/>
          </a:prstGeom>
          <a:noFill/>
          <a:ln>
            <a:noFill/>
          </a:ln>
        </p:spPr>
        <p:txBody>
          <a:bodyPr vert="eaVert"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0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>
                <a:latin typeface="+mn-lt"/>
                <a:cs typeface="楷体" panose="02010609060101010101" pitchFamily="49" charset="-122"/>
                <a:sym typeface="+mn-lt"/>
              </a:rPr>
              <a:t>您的内容打在这里，或者通过复制您的文本后，在此框中选择粘贴，并选择只保留文字。在此录入上述图表的描述说明，在此录入上述图表或者通过复制您的文本后，在此框中</a:t>
            </a:r>
            <a:endParaRPr lang="zh-CN" altLang="en-US" dirty="0">
              <a:latin typeface="+mn-lt"/>
              <a:cs typeface="楷体" panose="02010609060101010101" pitchFamily="49" charset="-122"/>
              <a:sym typeface="+mn-lt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9954260" y="3662680"/>
            <a:ext cx="490220" cy="2364740"/>
          </a:xfrm>
          <a:prstGeom prst="rect">
            <a:avLst/>
          </a:prstGeom>
          <a:noFill/>
          <a:ln>
            <a:noFill/>
          </a:ln>
        </p:spPr>
        <p:txBody>
          <a:bodyPr vert="eaVert" wrap="square">
            <a:spAutoFit/>
          </a:bodyPr>
          <a:lstStyle/>
          <a:p>
            <a:r>
              <a:rPr lang="zh-CN" altLang="en-US" sz="2000" b="1" dirty="0">
                <a:solidFill>
                  <a:srgbClr val="454545"/>
                </a:solidFill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输入可长可短标题</a:t>
            </a:r>
            <a:endParaRPr lang="zh-CN" altLang="en-US" sz="2000" b="1" dirty="0">
              <a:solidFill>
                <a:srgbClr val="454545"/>
              </a:solidFill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9861615" y="3662850"/>
            <a:ext cx="0" cy="222812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6"/>
          <p:cNvSpPr txBox="1"/>
          <p:nvPr/>
        </p:nvSpPr>
        <p:spPr>
          <a:xfrm>
            <a:off x="7953401" y="3741758"/>
            <a:ext cx="1846659" cy="2228547"/>
          </a:xfrm>
          <a:prstGeom prst="rect">
            <a:avLst/>
          </a:prstGeom>
          <a:noFill/>
          <a:ln>
            <a:noFill/>
          </a:ln>
        </p:spPr>
        <p:txBody>
          <a:bodyPr vert="eaVert"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 kern="0"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>
                <a:latin typeface="+mn-lt"/>
                <a:cs typeface="楷体" panose="02010609060101010101" pitchFamily="49" charset="-122"/>
                <a:sym typeface="+mn-lt"/>
              </a:rPr>
              <a:t>您的内容打在这里，或者通过复制您的文本后，在此框中选择粘贴，并选择只保留文字。在此录入上述图表的描述说明，在此录入上述图表或者通过复制您的文本后，在此框中</a:t>
            </a:r>
            <a:endParaRPr lang="zh-CN" altLang="en-US" dirty="0">
              <a:latin typeface="+mn-lt"/>
              <a:cs typeface="楷体" panose="02010609060101010101" pitchFamily="49" charset="-122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315" y="1488440"/>
            <a:ext cx="4102735" cy="410273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1135914" y="144510"/>
            <a:ext cx="798195" cy="773877"/>
            <a:chOff x="11231164" y="144510"/>
            <a:chExt cx="798195" cy="773877"/>
          </a:xfrm>
        </p:grpSpPr>
        <p:sp>
          <p:nvSpPr>
            <p:cNvPr id="8" name="Freeform 5"/>
            <p:cNvSpPr/>
            <p:nvPr/>
          </p:nvSpPr>
          <p:spPr bwMode="auto">
            <a:xfrm>
              <a:off x="11440004" y="177273"/>
              <a:ext cx="308997" cy="489700"/>
            </a:xfrm>
            <a:custGeom>
              <a:avLst/>
              <a:gdLst>
                <a:gd name="T0" fmla="*/ 15 w 164"/>
                <a:gd name="T1" fmla="*/ 164 h 262"/>
                <a:gd name="T2" fmla="*/ 3 w 164"/>
                <a:gd name="T3" fmla="*/ 98 h 262"/>
                <a:gd name="T4" fmla="*/ 22 w 164"/>
                <a:gd name="T5" fmla="*/ 62 h 262"/>
                <a:gd name="T6" fmla="*/ 67 w 164"/>
                <a:gd name="T7" fmla="*/ 21 h 262"/>
                <a:gd name="T8" fmla="*/ 108 w 164"/>
                <a:gd name="T9" fmla="*/ 13 h 262"/>
                <a:gd name="T10" fmla="*/ 160 w 164"/>
                <a:gd name="T11" fmla="*/ 74 h 262"/>
                <a:gd name="T12" fmla="*/ 155 w 164"/>
                <a:gd name="T13" fmla="*/ 164 h 262"/>
                <a:gd name="T14" fmla="*/ 151 w 164"/>
                <a:gd name="T15" fmla="*/ 210 h 262"/>
                <a:gd name="T16" fmla="*/ 96 w 164"/>
                <a:gd name="T17" fmla="*/ 262 h 262"/>
                <a:gd name="T18" fmla="*/ 15 w 164"/>
                <a:gd name="T19" fmla="*/ 16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262">
                  <a:moveTo>
                    <a:pt x="15" y="164"/>
                  </a:moveTo>
                  <a:cubicBezTo>
                    <a:pt x="15" y="164"/>
                    <a:pt x="0" y="122"/>
                    <a:pt x="3" y="98"/>
                  </a:cubicBezTo>
                  <a:cubicBezTo>
                    <a:pt x="6" y="74"/>
                    <a:pt x="13" y="74"/>
                    <a:pt x="22" y="62"/>
                  </a:cubicBezTo>
                  <a:cubicBezTo>
                    <a:pt x="31" y="51"/>
                    <a:pt x="56" y="37"/>
                    <a:pt x="67" y="21"/>
                  </a:cubicBezTo>
                  <a:cubicBezTo>
                    <a:pt x="77" y="6"/>
                    <a:pt x="91" y="0"/>
                    <a:pt x="108" y="13"/>
                  </a:cubicBezTo>
                  <a:cubicBezTo>
                    <a:pt x="125" y="25"/>
                    <a:pt x="155" y="51"/>
                    <a:pt x="160" y="74"/>
                  </a:cubicBezTo>
                  <a:cubicBezTo>
                    <a:pt x="164" y="97"/>
                    <a:pt x="153" y="143"/>
                    <a:pt x="155" y="164"/>
                  </a:cubicBezTo>
                  <a:cubicBezTo>
                    <a:pt x="157" y="185"/>
                    <a:pt x="157" y="190"/>
                    <a:pt x="151" y="210"/>
                  </a:cubicBezTo>
                  <a:cubicBezTo>
                    <a:pt x="145" y="229"/>
                    <a:pt x="112" y="262"/>
                    <a:pt x="96" y="262"/>
                  </a:cubicBezTo>
                  <a:cubicBezTo>
                    <a:pt x="79" y="262"/>
                    <a:pt x="14" y="199"/>
                    <a:pt x="15" y="16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1231164" y="144510"/>
              <a:ext cx="798195" cy="773877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zh-CN" altLang="en-US" sz="4000" b="1" dirty="0">
                  <a:ea typeface="楷体" panose="02010609060101010101" pitchFamily="49" charset="-122"/>
                  <a:cs typeface="楷体" panose="02010609060101010101" pitchFamily="49" charset="-122"/>
                  <a:sym typeface="+mn-lt"/>
                </a:rPr>
                <a:t>贰</a:t>
              </a:r>
              <a:endParaRPr lang="zh-CN" altLang="en-US" sz="4000" b="1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11259183" y="750127"/>
            <a:ext cx="551815" cy="13106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400" dirty="0">
                <a:ea typeface="楷体" panose="02010609060101010101" pitchFamily="49" charset="-122"/>
                <a:cs typeface="楷体" panose="02010609060101010101" pitchFamily="49" charset="-122"/>
                <a:sym typeface="+mn-lt"/>
              </a:rPr>
              <a:t>国风古韵</a:t>
            </a:r>
            <a:endParaRPr lang="zh-CN" altLang="en-US" sz="2400" dirty="0">
              <a:ea typeface="楷体" panose="02010609060101010101" pitchFamily="49" charset="-122"/>
              <a:cs typeface="楷体" panose="02010609060101010101" pitchFamily="49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checker/>
      </p:transition>
    </mc:Choice>
    <mc:Fallback>
      <p:transition spd="slow" advClick="0" advTm="3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53" grpId="0"/>
      <p:bldP spid="55" grpId="0"/>
      <p:bldP spid="57" grpId="0"/>
      <p:bldP spid="58" grpId="0"/>
      <p:bldP spid="74" grpId="0"/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2582</Words>
  <Application>WPS 演示</Application>
  <PresentationFormat>宽屏</PresentationFormat>
  <Paragraphs>271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3" baseType="lpstr">
      <vt:lpstr>Arial</vt:lpstr>
      <vt:lpstr>宋体</vt:lpstr>
      <vt:lpstr>Wingdings</vt:lpstr>
      <vt:lpstr>楷体</vt:lpstr>
      <vt:lpstr>华康海报体W12(P)</vt:lpstr>
      <vt:lpstr>汉仪尚巍手书W</vt:lpstr>
      <vt:lpstr>汉仪细中圆简</vt:lpstr>
      <vt:lpstr>苏新诗柳楷简</vt:lpstr>
      <vt:lpstr>经典繁毛楷</vt:lpstr>
      <vt:lpstr>微软雅黑</vt:lpstr>
      <vt:lpstr>Arial Unicode MS</vt:lpstr>
      <vt:lpstr>Arial Black</vt:lpstr>
      <vt:lpstr>等线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其他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吴磊</cp:lastModifiedBy>
  <cp:revision>13</cp:revision>
  <dcterms:created xsi:type="dcterms:W3CDTF">2020-03-05T01:26:00Z</dcterms:created>
  <dcterms:modified xsi:type="dcterms:W3CDTF">2025-03-03T13:00:40Z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KSOTemplateUUID">
    <vt:lpwstr>v1.0_mb_zm2RIOnsbp514TIMzfJBGw==</vt:lpwstr>
  </property>
  <property fmtid="{D5CDD505-2E9C-101B-9397-08002B2CF9AE}" pid="4" name="ICV">
    <vt:lpwstr>6F9A71E493064AD99CF763B7BE248135_11</vt:lpwstr>
  </property>
</Properties>
</file>

<file path=docProps/thumbnail.jpeg>
</file>